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6" r:id="rId3"/>
    <p:sldId id="272" r:id="rId4"/>
    <p:sldId id="273" r:id="rId5"/>
    <p:sldId id="270" r:id="rId6"/>
    <p:sldId id="269" r:id="rId7"/>
    <p:sldId id="271" r:id="rId8"/>
    <p:sldId id="268" r:id="rId9"/>
    <p:sldId id="265" r:id="rId10"/>
    <p:sldId id="274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9876" autoAdjust="0"/>
  </p:normalViewPr>
  <p:slideViewPr>
    <p:cSldViewPr showGuides="1">
      <p:cViewPr varScale="1">
        <p:scale>
          <a:sx n="79" d="100"/>
          <a:sy n="79" d="100"/>
        </p:scale>
        <p:origin x="-110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ACB2D5-1827-4A43-AB24-43428FE28793}" type="doc">
      <dgm:prSet loTypeId="urn:microsoft.com/office/officeart/2008/layout/LinedLis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5F99DE3-A52D-4C28-A367-6874006DC604}">
      <dgm:prSet phldrT="[Texto]"/>
      <dgm:spPr/>
      <dgm:t>
        <a:bodyPr/>
        <a:lstStyle/>
        <a:p>
          <a:r>
            <a:rPr lang="es-MX" dirty="0" smtClean="0"/>
            <a:t>Financiamiento y participación pública/privada</a:t>
          </a:r>
          <a:endParaRPr lang="es-MX" dirty="0"/>
        </a:p>
      </dgm:t>
    </dgm:pt>
    <dgm:pt modelId="{EDD7911F-6E2E-49F2-9205-7950131CA0F4}" type="parTrans" cxnId="{8B19C331-6DCE-400A-9FBC-0E366D0A9864}">
      <dgm:prSet/>
      <dgm:spPr/>
      <dgm:t>
        <a:bodyPr/>
        <a:lstStyle/>
        <a:p>
          <a:endParaRPr lang="es-MX"/>
        </a:p>
      </dgm:t>
    </dgm:pt>
    <dgm:pt modelId="{2FF1A1CD-47E1-4D51-9091-6ECC8A527B88}" type="sibTrans" cxnId="{8B19C331-6DCE-400A-9FBC-0E366D0A9864}">
      <dgm:prSet/>
      <dgm:spPr/>
      <dgm:t>
        <a:bodyPr/>
        <a:lstStyle/>
        <a:p>
          <a:endParaRPr lang="es-MX"/>
        </a:p>
      </dgm:t>
    </dgm:pt>
    <dgm:pt modelId="{468B1BD7-BC8A-4D16-9A9D-1092C8C3780B}">
      <dgm:prSet phldrT="[Texto]" custT="1"/>
      <dgm:spPr/>
      <dgm:t>
        <a:bodyPr/>
        <a:lstStyle/>
        <a:p>
          <a:r>
            <a:rPr lang="es-MX" sz="2400" dirty="0" smtClean="0"/>
            <a:t>Financiamiento basado en impuestos </a:t>
          </a:r>
          <a:endParaRPr lang="es-MX" sz="2400" dirty="0"/>
        </a:p>
      </dgm:t>
    </dgm:pt>
    <dgm:pt modelId="{14171250-2705-42D3-91B7-E89D69261E12}" type="parTrans" cxnId="{7FFD881C-084B-460B-BD26-4E5F8BF96CDA}">
      <dgm:prSet/>
      <dgm:spPr/>
      <dgm:t>
        <a:bodyPr/>
        <a:lstStyle/>
        <a:p>
          <a:endParaRPr lang="es-MX"/>
        </a:p>
      </dgm:t>
    </dgm:pt>
    <dgm:pt modelId="{98C92251-4BB5-479A-A075-A1B5F8DE61AD}" type="sibTrans" cxnId="{7FFD881C-084B-460B-BD26-4E5F8BF96CDA}">
      <dgm:prSet/>
      <dgm:spPr/>
      <dgm:t>
        <a:bodyPr/>
        <a:lstStyle/>
        <a:p>
          <a:endParaRPr lang="es-MX"/>
        </a:p>
      </dgm:t>
    </dgm:pt>
    <dgm:pt modelId="{EDF3B954-6C57-4893-91E3-9E942528B9EA}">
      <dgm:prSet phldrT="[Texto]" custT="1"/>
      <dgm:spPr/>
      <dgm:t>
        <a:bodyPr/>
        <a:lstStyle/>
        <a:p>
          <a:r>
            <a:rPr lang="es-MX" sz="2400" dirty="0" smtClean="0"/>
            <a:t>Seguro privado complementario: ~12% </a:t>
          </a:r>
          <a:endParaRPr lang="es-MX" sz="2400" dirty="0"/>
        </a:p>
      </dgm:t>
    </dgm:pt>
    <dgm:pt modelId="{131662F8-8247-4B0F-BCB6-F49F9E0FB375}" type="parTrans" cxnId="{D9CDFC1D-420E-46AB-AB9E-574747F1F281}">
      <dgm:prSet/>
      <dgm:spPr/>
      <dgm:t>
        <a:bodyPr/>
        <a:lstStyle/>
        <a:p>
          <a:endParaRPr lang="es-MX"/>
        </a:p>
      </dgm:t>
    </dgm:pt>
    <dgm:pt modelId="{9A94B7B2-03C4-4212-B725-89FCDEEBFF57}" type="sibTrans" cxnId="{D9CDFC1D-420E-46AB-AB9E-574747F1F281}">
      <dgm:prSet/>
      <dgm:spPr/>
      <dgm:t>
        <a:bodyPr/>
        <a:lstStyle/>
        <a:p>
          <a:endParaRPr lang="es-MX"/>
        </a:p>
      </dgm:t>
    </dgm:pt>
    <dgm:pt modelId="{DB15E5AA-5DCE-4C25-A631-D7E5F8BE7D1B}">
      <dgm:prSet phldrT="[Texto]" custT="1"/>
      <dgm:spPr/>
      <dgm:t>
        <a:bodyPr/>
        <a:lstStyle/>
        <a:p>
          <a:r>
            <a:rPr lang="es-MX" sz="2400" dirty="0" smtClean="0"/>
            <a:t>Primer nivel de atención: Principalmente privado </a:t>
          </a:r>
          <a:endParaRPr lang="es-MX" sz="2400" dirty="0"/>
        </a:p>
      </dgm:t>
    </dgm:pt>
    <dgm:pt modelId="{0856A8B1-A0F5-4C0F-BBFB-33A369945B1E}" type="parTrans" cxnId="{124B9D40-5544-4A03-B65F-9C2D3669CCB1}">
      <dgm:prSet/>
      <dgm:spPr/>
      <dgm:t>
        <a:bodyPr/>
        <a:lstStyle/>
        <a:p>
          <a:endParaRPr lang="es-MX"/>
        </a:p>
      </dgm:t>
    </dgm:pt>
    <dgm:pt modelId="{443CE209-C0F1-4967-8E15-DAC44564110A}" type="sibTrans" cxnId="{124B9D40-5544-4A03-B65F-9C2D3669CCB1}">
      <dgm:prSet/>
      <dgm:spPr/>
      <dgm:t>
        <a:bodyPr/>
        <a:lstStyle/>
        <a:p>
          <a:endParaRPr lang="es-MX"/>
        </a:p>
      </dgm:t>
    </dgm:pt>
    <dgm:pt modelId="{CF73793B-4E61-45C4-BFC6-DB07225ECDD2}">
      <dgm:prSet phldrT="[Texto]" custT="1"/>
      <dgm:spPr/>
      <dgm:t>
        <a:bodyPr/>
        <a:lstStyle/>
        <a:p>
          <a:r>
            <a:rPr lang="es-MX" sz="2400" dirty="0" smtClean="0"/>
            <a:t>Atención hospitalaria: Mayoritariamente públicos, privados sin fines de lucro</a:t>
          </a:r>
          <a:endParaRPr lang="es-MX" sz="2400" dirty="0"/>
        </a:p>
      </dgm:t>
    </dgm:pt>
    <dgm:pt modelId="{C67B05A4-9F21-496D-AD2A-2F75054C189D}" type="parTrans" cxnId="{13D8342C-718F-4F0F-B377-65C8FF8BD737}">
      <dgm:prSet/>
      <dgm:spPr/>
      <dgm:t>
        <a:bodyPr/>
        <a:lstStyle/>
        <a:p>
          <a:endParaRPr lang="es-MX"/>
        </a:p>
      </dgm:t>
    </dgm:pt>
    <dgm:pt modelId="{0A20DAFD-7CDB-4515-95E4-C29A70F2168F}" type="sibTrans" cxnId="{13D8342C-718F-4F0F-B377-65C8FF8BD737}">
      <dgm:prSet/>
      <dgm:spPr/>
      <dgm:t>
        <a:bodyPr/>
        <a:lstStyle/>
        <a:p>
          <a:endParaRPr lang="es-MX"/>
        </a:p>
      </dgm:t>
    </dgm:pt>
    <dgm:pt modelId="{1A6A7472-F853-4C98-B200-E44EDE639258}" type="pres">
      <dgm:prSet presAssocID="{B9ACB2D5-1827-4A43-AB24-43428FE2879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7E07D171-0BB8-4740-81CF-8EB9A8B3E99D}" type="pres">
      <dgm:prSet presAssocID="{85F99DE3-A52D-4C28-A367-6874006DC604}" presName="thickLine" presStyleLbl="alignNode1" presStyleIdx="0" presStyleCnt="1"/>
      <dgm:spPr/>
    </dgm:pt>
    <dgm:pt modelId="{D82C9EA3-E1C6-450A-A4D1-87CA5D380E84}" type="pres">
      <dgm:prSet presAssocID="{85F99DE3-A52D-4C28-A367-6874006DC604}" presName="horz1" presStyleCnt="0"/>
      <dgm:spPr/>
    </dgm:pt>
    <dgm:pt modelId="{DD6E37F5-0333-45F4-8B4C-C5AC00AC3643}" type="pres">
      <dgm:prSet presAssocID="{85F99DE3-A52D-4C28-A367-6874006DC604}" presName="tx1" presStyleLbl="revTx" presStyleIdx="0" presStyleCnt="5"/>
      <dgm:spPr/>
      <dgm:t>
        <a:bodyPr/>
        <a:lstStyle/>
        <a:p>
          <a:endParaRPr lang="es-MX"/>
        </a:p>
      </dgm:t>
    </dgm:pt>
    <dgm:pt modelId="{CC477B75-FBF1-4092-97C7-E0CAF90C5739}" type="pres">
      <dgm:prSet presAssocID="{85F99DE3-A52D-4C28-A367-6874006DC604}" presName="vert1" presStyleCnt="0"/>
      <dgm:spPr/>
    </dgm:pt>
    <dgm:pt modelId="{D34EDC68-EEB8-47F1-9094-DF6DA575E078}" type="pres">
      <dgm:prSet presAssocID="{468B1BD7-BC8A-4D16-9A9D-1092C8C3780B}" presName="vertSpace2a" presStyleCnt="0"/>
      <dgm:spPr/>
    </dgm:pt>
    <dgm:pt modelId="{B8D59B46-432C-4570-8E8E-73F6D0F3065F}" type="pres">
      <dgm:prSet presAssocID="{468B1BD7-BC8A-4D16-9A9D-1092C8C3780B}" presName="horz2" presStyleCnt="0"/>
      <dgm:spPr/>
    </dgm:pt>
    <dgm:pt modelId="{2284BE53-A8A5-4F9A-9864-162C5AD3C90D}" type="pres">
      <dgm:prSet presAssocID="{468B1BD7-BC8A-4D16-9A9D-1092C8C3780B}" presName="horzSpace2" presStyleCnt="0"/>
      <dgm:spPr/>
    </dgm:pt>
    <dgm:pt modelId="{87FE5E0A-E6A9-4146-AFDB-8D2D5774E21B}" type="pres">
      <dgm:prSet presAssocID="{468B1BD7-BC8A-4D16-9A9D-1092C8C3780B}" presName="tx2" presStyleLbl="revTx" presStyleIdx="1" presStyleCnt="5"/>
      <dgm:spPr/>
      <dgm:t>
        <a:bodyPr/>
        <a:lstStyle/>
        <a:p>
          <a:endParaRPr lang="en-GB"/>
        </a:p>
      </dgm:t>
    </dgm:pt>
    <dgm:pt modelId="{2E0C110A-6C38-44B2-94D4-B29A9682A963}" type="pres">
      <dgm:prSet presAssocID="{468B1BD7-BC8A-4D16-9A9D-1092C8C3780B}" presName="vert2" presStyleCnt="0"/>
      <dgm:spPr/>
    </dgm:pt>
    <dgm:pt modelId="{E80C8438-AAA8-4E2B-9E82-D364C760358C}" type="pres">
      <dgm:prSet presAssocID="{468B1BD7-BC8A-4D16-9A9D-1092C8C3780B}" presName="thinLine2b" presStyleLbl="callout" presStyleIdx="0" presStyleCnt="4"/>
      <dgm:spPr/>
    </dgm:pt>
    <dgm:pt modelId="{8E0631CD-6255-471F-9E87-40FE60083A1E}" type="pres">
      <dgm:prSet presAssocID="{468B1BD7-BC8A-4D16-9A9D-1092C8C3780B}" presName="vertSpace2b" presStyleCnt="0"/>
      <dgm:spPr/>
    </dgm:pt>
    <dgm:pt modelId="{BAE0B95E-F1CA-4CBD-AC47-40F5D36A3ECF}" type="pres">
      <dgm:prSet presAssocID="{EDF3B954-6C57-4893-91E3-9E942528B9EA}" presName="horz2" presStyleCnt="0"/>
      <dgm:spPr/>
    </dgm:pt>
    <dgm:pt modelId="{169025D8-7330-48A8-AC97-B56EA3130011}" type="pres">
      <dgm:prSet presAssocID="{EDF3B954-6C57-4893-91E3-9E942528B9EA}" presName="horzSpace2" presStyleCnt="0"/>
      <dgm:spPr/>
    </dgm:pt>
    <dgm:pt modelId="{25076255-54AE-4FC8-9BAD-0AF6B62AAF73}" type="pres">
      <dgm:prSet presAssocID="{EDF3B954-6C57-4893-91E3-9E942528B9EA}" presName="tx2" presStyleLbl="revTx" presStyleIdx="2" presStyleCnt="5"/>
      <dgm:spPr/>
      <dgm:t>
        <a:bodyPr/>
        <a:lstStyle/>
        <a:p>
          <a:endParaRPr lang="es-MX"/>
        </a:p>
      </dgm:t>
    </dgm:pt>
    <dgm:pt modelId="{7D357F8A-B68A-4840-9C42-D3BAD1B7427C}" type="pres">
      <dgm:prSet presAssocID="{EDF3B954-6C57-4893-91E3-9E942528B9EA}" presName="vert2" presStyleCnt="0"/>
      <dgm:spPr/>
    </dgm:pt>
    <dgm:pt modelId="{F900C9BF-7B39-4994-A0EB-798C33D2D7C9}" type="pres">
      <dgm:prSet presAssocID="{EDF3B954-6C57-4893-91E3-9E942528B9EA}" presName="thinLine2b" presStyleLbl="callout" presStyleIdx="1" presStyleCnt="4"/>
      <dgm:spPr/>
    </dgm:pt>
    <dgm:pt modelId="{C7D9012D-7509-48DD-BBB1-89995BAE832F}" type="pres">
      <dgm:prSet presAssocID="{EDF3B954-6C57-4893-91E3-9E942528B9EA}" presName="vertSpace2b" presStyleCnt="0"/>
      <dgm:spPr/>
    </dgm:pt>
    <dgm:pt modelId="{E208E447-34C3-427F-AB5B-28AE0D4D9A1E}" type="pres">
      <dgm:prSet presAssocID="{DB15E5AA-5DCE-4C25-A631-D7E5F8BE7D1B}" presName="horz2" presStyleCnt="0"/>
      <dgm:spPr/>
    </dgm:pt>
    <dgm:pt modelId="{8B3EE0D5-B1AB-4860-B0CC-1A730A71E72C}" type="pres">
      <dgm:prSet presAssocID="{DB15E5AA-5DCE-4C25-A631-D7E5F8BE7D1B}" presName="horzSpace2" presStyleCnt="0"/>
      <dgm:spPr/>
    </dgm:pt>
    <dgm:pt modelId="{825B4E3D-DF9C-4B7E-9421-E858B8041AD1}" type="pres">
      <dgm:prSet presAssocID="{DB15E5AA-5DCE-4C25-A631-D7E5F8BE7D1B}" presName="tx2" presStyleLbl="revTx" presStyleIdx="3" presStyleCnt="5"/>
      <dgm:spPr/>
      <dgm:t>
        <a:bodyPr/>
        <a:lstStyle/>
        <a:p>
          <a:endParaRPr lang="es-MX"/>
        </a:p>
      </dgm:t>
    </dgm:pt>
    <dgm:pt modelId="{AD2947A7-0850-4AF9-B13C-922A33922F7A}" type="pres">
      <dgm:prSet presAssocID="{DB15E5AA-5DCE-4C25-A631-D7E5F8BE7D1B}" presName="vert2" presStyleCnt="0"/>
      <dgm:spPr/>
    </dgm:pt>
    <dgm:pt modelId="{73D43A8C-F098-4CD3-B443-DB72342C1CC9}" type="pres">
      <dgm:prSet presAssocID="{DB15E5AA-5DCE-4C25-A631-D7E5F8BE7D1B}" presName="thinLine2b" presStyleLbl="callout" presStyleIdx="2" presStyleCnt="4"/>
      <dgm:spPr/>
    </dgm:pt>
    <dgm:pt modelId="{35FBEE9E-1084-458D-812D-0FF4465F381B}" type="pres">
      <dgm:prSet presAssocID="{DB15E5AA-5DCE-4C25-A631-D7E5F8BE7D1B}" presName="vertSpace2b" presStyleCnt="0"/>
      <dgm:spPr/>
    </dgm:pt>
    <dgm:pt modelId="{38470909-11A6-4F16-94A9-E99C14F5CDEC}" type="pres">
      <dgm:prSet presAssocID="{CF73793B-4E61-45C4-BFC6-DB07225ECDD2}" presName="horz2" presStyleCnt="0"/>
      <dgm:spPr/>
    </dgm:pt>
    <dgm:pt modelId="{C3EDB34D-E03C-4A92-A2E9-794AB89A3B0B}" type="pres">
      <dgm:prSet presAssocID="{CF73793B-4E61-45C4-BFC6-DB07225ECDD2}" presName="horzSpace2" presStyleCnt="0"/>
      <dgm:spPr/>
    </dgm:pt>
    <dgm:pt modelId="{C3C5B4F1-5B93-4E80-95A6-B2A93CF2464F}" type="pres">
      <dgm:prSet presAssocID="{CF73793B-4E61-45C4-BFC6-DB07225ECDD2}" presName="tx2" presStyleLbl="revTx" presStyleIdx="4" presStyleCnt="5"/>
      <dgm:spPr/>
      <dgm:t>
        <a:bodyPr/>
        <a:lstStyle/>
        <a:p>
          <a:endParaRPr lang="es-MX"/>
        </a:p>
      </dgm:t>
    </dgm:pt>
    <dgm:pt modelId="{8674288B-6978-49C4-AA17-61ABFF9846BF}" type="pres">
      <dgm:prSet presAssocID="{CF73793B-4E61-45C4-BFC6-DB07225ECDD2}" presName="vert2" presStyleCnt="0"/>
      <dgm:spPr/>
    </dgm:pt>
    <dgm:pt modelId="{A8C5212E-237A-46B6-B375-23A83707C5EC}" type="pres">
      <dgm:prSet presAssocID="{CF73793B-4E61-45C4-BFC6-DB07225ECDD2}" presName="thinLine2b" presStyleLbl="callout" presStyleIdx="3" presStyleCnt="4"/>
      <dgm:spPr/>
    </dgm:pt>
    <dgm:pt modelId="{2CDDC7E7-8188-4EFF-B720-3F7E673EC27B}" type="pres">
      <dgm:prSet presAssocID="{CF73793B-4E61-45C4-BFC6-DB07225ECDD2}" presName="vertSpace2b" presStyleCnt="0"/>
      <dgm:spPr/>
    </dgm:pt>
  </dgm:ptLst>
  <dgm:cxnLst>
    <dgm:cxn modelId="{13D8342C-718F-4F0F-B377-65C8FF8BD737}" srcId="{85F99DE3-A52D-4C28-A367-6874006DC604}" destId="{CF73793B-4E61-45C4-BFC6-DB07225ECDD2}" srcOrd="3" destOrd="0" parTransId="{C67B05A4-9F21-496D-AD2A-2F75054C189D}" sibTransId="{0A20DAFD-7CDB-4515-95E4-C29A70F2168F}"/>
    <dgm:cxn modelId="{7FFD881C-084B-460B-BD26-4E5F8BF96CDA}" srcId="{85F99DE3-A52D-4C28-A367-6874006DC604}" destId="{468B1BD7-BC8A-4D16-9A9D-1092C8C3780B}" srcOrd="0" destOrd="0" parTransId="{14171250-2705-42D3-91B7-E89D69261E12}" sibTransId="{98C92251-4BB5-479A-A075-A1B5F8DE61AD}"/>
    <dgm:cxn modelId="{7E917954-47E4-4B7C-B273-E730CEFE913B}" type="presOf" srcId="{CF73793B-4E61-45C4-BFC6-DB07225ECDD2}" destId="{C3C5B4F1-5B93-4E80-95A6-B2A93CF2464F}" srcOrd="0" destOrd="0" presId="urn:microsoft.com/office/officeart/2008/layout/LinedList"/>
    <dgm:cxn modelId="{2D685709-079B-4A94-ADE3-CF54A2192356}" type="presOf" srcId="{DB15E5AA-5DCE-4C25-A631-D7E5F8BE7D1B}" destId="{825B4E3D-DF9C-4B7E-9421-E858B8041AD1}" srcOrd="0" destOrd="0" presId="urn:microsoft.com/office/officeart/2008/layout/LinedList"/>
    <dgm:cxn modelId="{3FB75484-212B-4F9F-8E5D-908F36DE7EC4}" type="presOf" srcId="{EDF3B954-6C57-4893-91E3-9E942528B9EA}" destId="{25076255-54AE-4FC8-9BAD-0AF6B62AAF73}" srcOrd="0" destOrd="0" presId="urn:microsoft.com/office/officeart/2008/layout/LinedList"/>
    <dgm:cxn modelId="{8B19C331-6DCE-400A-9FBC-0E366D0A9864}" srcId="{B9ACB2D5-1827-4A43-AB24-43428FE28793}" destId="{85F99DE3-A52D-4C28-A367-6874006DC604}" srcOrd="0" destOrd="0" parTransId="{EDD7911F-6E2E-49F2-9205-7950131CA0F4}" sibTransId="{2FF1A1CD-47E1-4D51-9091-6ECC8A527B88}"/>
    <dgm:cxn modelId="{7657CDFF-DB85-498B-8EA1-701D807434B6}" type="presOf" srcId="{85F99DE3-A52D-4C28-A367-6874006DC604}" destId="{DD6E37F5-0333-45F4-8B4C-C5AC00AC3643}" srcOrd="0" destOrd="0" presId="urn:microsoft.com/office/officeart/2008/layout/LinedList"/>
    <dgm:cxn modelId="{DC482BD2-7C85-45EC-8C83-A866AFA7EC50}" type="presOf" srcId="{B9ACB2D5-1827-4A43-AB24-43428FE28793}" destId="{1A6A7472-F853-4C98-B200-E44EDE639258}" srcOrd="0" destOrd="0" presId="urn:microsoft.com/office/officeart/2008/layout/LinedList"/>
    <dgm:cxn modelId="{D9CDFC1D-420E-46AB-AB9E-574747F1F281}" srcId="{85F99DE3-A52D-4C28-A367-6874006DC604}" destId="{EDF3B954-6C57-4893-91E3-9E942528B9EA}" srcOrd="1" destOrd="0" parTransId="{131662F8-8247-4B0F-BCB6-F49F9E0FB375}" sibTransId="{9A94B7B2-03C4-4212-B725-89FCDEEBFF57}"/>
    <dgm:cxn modelId="{BF5CCF37-08FD-4A9B-A53B-E5565AD39F2A}" type="presOf" srcId="{468B1BD7-BC8A-4D16-9A9D-1092C8C3780B}" destId="{87FE5E0A-E6A9-4146-AFDB-8D2D5774E21B}" srcOrd="0" destOrd="0" presId="urn:microsoft.com/office/officeart/2008/layout/LinedList"/>
    <dgm:cxn modelId="{124B9D40-5544-4A03-B65F-9C2D3669CCB1}" srcId="{85F99DE3-A52D-4C28-A367-6874006DC604}" destId="{DB15E5AA-5DCE-4C25-A631-D7E5F8BE7D1B}" srcOrd="2" destOrd="0" parTransId="{0856A8B1-A0F5-4C0F-BBFB-33A369945B1E}" sibTransId="{443CE209-C0F1-4967-8E15-DAC44564110A}"/>
    <dgm:cxn modelId="{EA6A9458-460C-46BB-87BB-C1036982DFA2}" type="presParOf" srcId="{1A6A7472-F853-4C98-B200-E44EDE639258}" destId="{7E07D171-0BB8-4740-81CF-8EB9A8B3E99D}" srcOrd="0" destOrd="0" presId="urn:microsoft.com/office/officeart/2008/layout/LinedList"/>
    <dgm:cxn modelId="{EF039A1F-CAF2-446E-AD3A-6B12F55F038F}" type="presParOf" srcId="{1A6A7472-F853-4C98-B200-E44EDE639258}" destId="{D82C9EA3-E1C6-450A-A4D1-87CA5D380E84}" srcOrd="1" destOrd="0" presId="urn:microsoft.com/office/officeart/2008/layout/LinedList"/>
    <dgm:cxn modelId="{FA63F737-9C2D-4FD6-9EF4-1B9517C7A42C}" type="presParOf" srcId="{D82C9EA3-E1C6-450A-A4D1-87CA5D380E84}" destId="{DD6E37F5-0333-45F4-8B4C-C5AC00AC3643}" srcOrd="0" destOrd="0" presId="urn:microsoft.com/office/officeart/2008/layout/LinedList"/>
    <dgm:cxn modelId="{83B6DAC1-21D9-4FAC-BB64-4B365C5E22D9}" type="presParOf" srcId="{D82C9EA3-E1C6-450A-A4D1-87CA5D380E84}" destId="{CC477B75-FBF1-4092-97C7-E0CAF90C5739}" srcOrd="1" destOrd="0" presId="urn:microsoft.com/office/officeart/2008/layout/LinedList"/>
    <dgm:cxn modelId="{14F21B54-6233-4C8B-A529-5B3598E38146}" type="presParOf" srcId="{CC477B75-FBF1-4092-97C7-E0CAF90C5739}" destId="{D34EDC68-EEB8-47F1-9094-DF6DA575E078}" srcOrd="0" destOrd="0" presId="urn:microsoft.com/office/officeart/2008/layout/LinedList"/>
    <dgm:cxn modelId="{00974153-9A85-437F-8985-A336D83C1C40}" type="presParOf" srcId="{CC477B75-FBF1-4092-97C7-E0CAF90C5739}" destId="{B8D59B46-432C-4570-8E8E-73F6D0F3065F}" srcOrd="1" destOrd="0" presId="urn:microsoft.com/office/officeart/2008/layout/LinedList"/>
    <dgm:cxn modelId="{40481539-6D54-4371-B233-DAE9D4BB2495}" type="presParOf" srcId="{B8D59B46-432C-4570-8E8E-73F6D0F3065F}" destId="{2284BE53-A8A5-4F9A-9864-162C5AD3C90D}" srcOrd="0" destOrd="0" presId="urn:microsoft.com/office/officeart/2008/layout/LinedList"/>
    <dgm:cxn modelId="{0FD22970-C195-4235-916E-99D267EAA88E}" type="presParOf" srcId="{B8D59B46-432C-4570-8E8E-73F6D0F3065F}" destId="{87FE5E0A-E6A9-4146-AFDB-8D2D5774E21B}" srcOrd="1" destOrd="0" presId="urn:microsoft.com/office/officeart/2008/layout/LinedList"/>
    <dgm:cxn modelId="{55C14551-9148-479F-95A4-47C28BB0E456}" type="presParOf" srcId="{B8D59B46-432C-4570-8E8E-73F6D0F3065F}" destId="{2E0C110A-6C38-44B2-94D4-B29A9682A963}" srcOrd="2" destOrd="0" presId="urn:microsoft.com/office/officeart/2008/layout/LinedList"/>
    <dgm:cxn modelId="{D4462D7B-83D3-4BEF-ADE1-3E863079D7A7}" type="presParOf" srcId="{CC477B75-FBF1-4092-97C7-E0CAF90C5739}" destId="{E80C8438-AAA8-4E2B-9E82-D364C760358C}" srcOrd="2" destOrd="0" presId="urn:microsoft.com/office/officeart/2008/layout/LinedList"/>
    <dgm:cxn modelId="{C0D0B3C3-8B06-4A48-BCD5-916EF8D57A8A}" type="presParOf" srcId="{CC477B75-FBF1-4092-97C7-E0CAF90C5739}" destId="{8E0631CD-6255-471F-9E87-40FE60083A1E}" srcOrd="3" destOrd="0" presId="urn:microsoft.com/office/officeart/2008/layout/LinedList"/>
    <dgm:cxn modelId="{272BF96C-B617-4337-AC4E-FCCFD09ABCE8}" type="presParOf" srcId="{CC477B75-FBF1-4092-97C7-E0CAF90C5739}" destId="{BAE0B95E-F1CA-4CBD-AC47-40F5D36A3ECF}" srcOrd="4" destOrd="0" presId="urn:microsoft.com/office/officeart/2008/layout/LinedList"/>
    <dgm:cxn modelId="{6981E2B8-E1A8-4F33-8031-2B4DA1DE87C6}" type="presParOf" srcId="{BAE0B95E-F1CA-4CBD-AC47-40F5D36A3ECF}" destId="{169025D8-7330-48A8-AC97-B56EA3130011}" srcOrd="0" destOrd="0" presId="urn:microsoft.com/office/officeart/2008/layout/LinedList"/>
    <dgm:cxn modelId="{53B0C8F9-2E03-489F-9D9C-5CDE307B7EC4}" type="presParOf" srcId="{BAE0B95E-F1CA-4CBD-AC47-40F5D36A3ECF}" destId="{25076255-54AE-4FC8-9BAD-0AF6B62AAF73}" srcOrd="1" destOrd="0" presId="urn:microsoft.com/office/officeart/2008/layout/LinedList"/>
    <dgm:cxn modelId="{F565310C-4CAD-44CB-9748-1FD0B57343BC}" type="presParOf" srcId="{BAE0B95E-F1CA-4CBD-AC47-40F5D36A3ECF}" destId="{7D357F8A-B68A-4840-9C42-D3BAD1B7427C}" srcOrd="2" destOrd="0" presId="urn:microsoft.com/office/officeart/2008/layout/LinedList"/>
    <dgm:cxn modelId="{4E85EFFC-49BE-48EA-B363-8B22AF14721F}" type="presParOf" srcId="{CC477B75-FBF1-4092-97C7-E0CAF90C5739}" destId="{F900C9BF-7B39-4994-A0EB-798C33D2D7C9}" srcOrd="5" destOrd="0" presId="urn:microsoft.com/office/officeart/2008/layout/LinedList"/>
    <dgm:cxn modelId="{4E014C28-5433-4684-830D-0B36D021D71F}" type="presParOf" srcId="{CC477B75-FBF1-4092-97C7-E0CAF90C5739}" destId="{C7D9012D-7509-48DD-BBB1-89995BAE832F}" srcOrd="6" destOrd="0" presId="urn:microsoft.com/office/officeart/2008/layout/LinedList"/>
    <dgm:cxn modelId="{8A31E047-6180-46FA-862D-F44390F5A3F3}" type="presParOf" srcId="{CC477B75-FBF1-4092-97C7-E0CAF90C5739}" destId="{E208E447-34C3-427F-AB5B-28AE0D4D9A1E}" srcOrd="7" destOrd="0" presId="urn:microsoft.com/office/officeart/2008/layout/LinedList"/>
    <dgm:cxn modelId="{C7A56D4B-6E0B-40C8-98AE-4CA10B03B082}" type="presParOf" srcId="{E208E447-34C3-427F-AB5B-28AE0D4D9A1E}" destId="{8B3EE0D5-B1AB-4860-B0CC-1A730A71E72C}" srcOrd="0" destOrd="0" presId="urn:microsoft.com/office/officeart/2008/layout/LinedList"/>
    <dgm:cxn modelId="{075B87B4-F292-465D-9E1E-584964078530}" type="presParOf" srcId="{E208E447-34C3-427F-AB5B-28AE0D4D9A1E}" destId="{825B4E3D-DF9C-4B7E-9421-E858B8041AD1}" srcOrd="1" destOrd="0" presId="urn:microsoft.com/office/officeart/2008/layout/LinedList"/>
    <dgm:cxn modelId="{228A9A7D-19E4-4199-A79F-65B6C275AC18}" type="presParOf" srcId="{E208E447-34C3-427F-AB5B-28AE0D4D9A1E}" destId="{AD2947A7-0850-4AF9-B13C-922A33922F7A}" srcOrd="2" destOrd="0" presId="urn:microsoft.com/office/officeart/2008/layout/LinedList"/>
    <dgm:cxn modelId="{0BCC377C-DC33-4D0A-B4A1-E3D070E1AC04}" type="presParOf" srcId="{CC477B75-FBF1-4092-97C7-E0CAF90C5739}" destId="{73D43A8C-F098-4CD3-B443-DB72342C1CC9}" srcOrd="8" destOrd="0" presId="urn:microsoft.com/office/officeart/2008/layout/LinedList"/>
    <dgm:cxn modelId="{F828118E-7ECD-4C71-BD7E-19D72410EDEE}" type="presParOf" srcId="{CC477B75-FBF1-4092-97C7-E0CAF90C5739}" destId="{35FBEE9E-1084-458D-812D-0FF4465F381B}" srcOrd="9" destOrd="0" presId="urn:microsoft.com/office/officeart/2008/layout/LinedList"/>
    <dgm:cxn modelId="{B8FEF506-28ED-40BB-B275-ECFCA8F6A021}" type="presParOf" srcId="{CC477B75-FBF1-4092-97C7-E0CAF90C5739}" destId="{38470909-11A6-4F16-94A9-E99C14F5CDEC}" srcOrd="10" destOrd="0" presId="urn:microsoft.com/office/officeart/2008/layout/LinedList"/>
    <dgm:cxn modelId="{F201ABEA-32CD-45DD-957F-7037D8DEA201}" type="presParOf" srcId="{38470909-11A6-4F16-94A9-E99C14F5CDEC}" destId="{C3EDB34D-E03C-4A92-A2E9-794AB89A3B0B}" srcOrd="0" destOrd="0" presId="urn:microsoft.com/office/officeart/2008/layout/LinedList"/>
    <dgm:cxn modelId="{44EBC80A-5409-4548-AEE9-FAF1F08EBE23}" type="presParOf" srcId="{38470909-11A6-4F16-94A9-E99C14F5CDEC}" destId="{C3C5B4F1-5B93-4E80-95A6-B2A93CF2464F}" srcOrd="1" destOrd="0" presId="urn:microsoft.com/office/officeart/2008/layout/LinedList"/>
    <dgm:cxn modelId="{31763F14-856E-461E-B13B-9A21C0643E6E}" type="presParOf" srcId="{38470909-11A6-4F16-94A9-E99C14F5CDEC}" destId="{8674288B-6978-49C4-AA17-61ABFF9846BF}" srcOrd="2" destOrd="0" presId="urn:microsoft.com/office/officeart/2008/layout/LinedList"/>
    <dgm:cxn modelId="{26E3CECC-2C8A-494B-A0D3-485FA0D9CAA6}" type="presParOf" srcId="{CC477B75-FBF1-4092-97C7-E0CAF90C5739}" destId="{A8C5212E-237A-46B6-B375-23A83707C5EC}" srcOrd="11" destOrd="0" presId="urn:microsoft.com/office/officeart/2008/layout/LinedList"/>
    <dgm:cxn modelId="{47E3B948-7751-4B67-8664-095FFD2CDC3D}" type="presParOf" srcId="{CC477B75-FBF1-4092-97C7-E0CAF90C5739}" destId="{2CDDC7E7-8188-4EFF-B720-3F7E673EC27B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ACB2D5-1827-4A43-AB24-43428FE28793}" type="doc">
      <dgm:prSet loTypeId="urn:microsoft.com/office/officeart/2008/layout/LinedLis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5F99DE3-A52D-4C28-A367-6874006DC604}">
      <dgm:prSet phldrT="[Texto]" custT="1"/>
      <dgm:spPr/>
      <dgm:t>
        <a:bodyPr/>
        <a:lstStyle/>
        <a:p>
          <a:r>
            <a:rPr lang="es-MX" sz="2000" dirty="0" smtClean="0"/>
            <a:t>Prestación de servicios</a:t>
          </a:r>
          <a:endParaRPr lang="es-MX" sz="2000" dirty="0"/>
        </a:p>
      </dgm:t>
    </dgm:pt>
    <dgm:pt modelId="{EDD7911F-6E2E-49F2-9205-7950131CA0F4}" type="parTrans" cxnId="{8B19C331-6DCE-400A-9FBC-0E366D0A9864}">
      <dgm:prSet/>
      <dgm:spPr/>
      <dgm:t>
        <a:bodyPr/>
        <a:lstStyle/>
        <a:p>
          <a:endParaRPr lang="es-MX" sz="2000"/>
        </a:p>
      </dgm:t>
    </dgm:pt>
    <dgm:pt modelId="{2FF1A1CD-47E1-4D51-9091-6ECC8A527B88}" type="sibTrans" cxnId="{8B19C331-6DCE-400A-9FBC-0E366D0A9864}">
      <dgm:prSet/>
      <dgm:spPr/>
      <dgm:t>
        <a:bodyPr/>
        <a:lstStyle/>
        <a:p>
          <a:endParaRPr lang="es-MX" sz="2000"/>
        </a:p>
      </dgm:t>
    </dgm:pt>
    <dgm:pt modelId="{468B1BD7-BC8A-4D16-9A9D-1092C8C3780B}">
      <dgm:prSet phldrT="[Texto]" custT="1"/>
      <dgm:spPr/>
      <dgm:t>
        <a:bodyPr/>
        <a:lstStyle/>
        <a:p>
          <a:r>
            <a:rPr lang="es-MX" sz="2400" dirty="0" smtClean="0"/>
            <a:t>Método de pago: </a:t>
          </a:r>
        </a:p>
        <a:p>
          <a:r>
            <a:rPr lang="es-MX" sz="2400" dirty="0" smtClean="0"/>
            <a:t>Primer nivel: Capitación, </a:t>
          </a:r>
          <a:r>
            <a:rPr lang="es-MX" sz="2400" dirty="0" smtClean="0"/>
            <a:t>pago por servicio (PPS), Pago por desempeño (PPD) </a:t>
          </a:r>
          <a:endParaRPr lang="es-MX" sz="2400" dirty="0" smtClean="0"/>
        </a:p>
        <a:p>
          <a:r>
            <a:rPr lang="es-MX" sz="2400" dirty="0" smtClean="0"/>
            <a:t>Atención hospitalaria: Capitación por casos</a:t>
          </a:r>
          <a:r>
            <a:rPr lang="es-MX" sz="2800" dirty="0" smtClean="0"/>
            <a:t> </a:t>
          </a:r>
          <a:endParaRPr lang="es-MX" sz="2800" dirty="0"/>
        </a:p>
      </dgm:t>
    </dgm:pt>
    <dgm:pt modelId="{14171250-2705-42D3-91B7-E89D69261E12}" type="parTrans" cxnId="{7FFD881C-084B-460B-BD26-4E5F8BF96CDA}">
      <dgm:prSet/>
      <dgm:spPr/>
      <dgm:t>
        <a:bodyPr/>
        <a:lstStyle/>
        <a:p>
          <a:endParaRPr lang="es-MX" sz="2000"/>
        </a:p>
      </dgm:t>
    </dgm:pt>
    <dgm:pt modelId="{98C92251-4BB5-479A-A075-A1B5F8DE61AD}" type="sibTrans" cxnId="{7FFD881C-084B-460B-BD26-4E5F8BF96CDA}">
      <dgm:prSet/>
      <dgm:spPr/>
      <dgm:t>
        <a:bodyPr/>
        <a:lstStyle/>
        <a:p>
          <a:endParaRPr lang="es-MX" sz="2000"/>
        </a:p>
      </dgm:t>
    </dgm:pt>
    <dgm:pt modelId="{EDF3B954-6C57-4893-91E3-9E942528B9EA}">
      <dgm:prSet phldrT="[Texto]" custT="1"/>
      <dgm:spPr/>
      <dgm:t>
        <a:bodyPr/>
        <a:lstStyle/>
        <a:p>
          <a:endParaRPr lang="es-MX" sz="2000" dirty="0" smtClean="0"/>
        </a:p>
        <a:p>
          <a:r>
            <a:rPr lang="es-MX" sz="2400" dirty="0" smtClean="0"/>
            <a:t>Registro obligatorio con un médico generalista</a:t>
          </a:r>
          <a:endParaRPr lang="es-MX" sz="2400" dirty="0"/>
        </a:p>
      </dgm:t>
    </dgm:pt>
    <dgm:pt modelId="{131662F8-8247-4B0F-BCB6-F49F9E0FB375}" type="parTrans" cxnId="{D9CDFC1D-420E-46AB-AB9E-574747F1F281}">
      <dgm:prSet/>
      <dgm:spPr/>
      <dgm:t>
        <a:bodyPr/>
        <a:lstStyle/>
        <a:p>
          <a:endParaRPr lang="es-MX" sz="2000"/>
        </a:p>
      </dgm:t>
    </dgm:pt>
    <dgm:pt modelId="{9A94B7B2-03C4-4212-B725-89FCDEEBFF57}" type="sibTrans" cxnId="{D9CDFC1D-420E-46AB-AB9E-574747F1F281}">
      <dgm:prSet/>
      <dgm:spPr/>
      <dgm:t>
        <a:bodyPr/>
        <a:lstStyle/>
        <a:p>
          <a:endParaRPr lang="es-MX" sz="2000"/>
        </a:p>
      </dgm:t>
    </dgm:pt>
    <dgm:pt modelId="{DB15E5AA-5DCE-4C25-A631-D7E5F8BE7D1B}">
      <dgm:prSet phldrT="[Texto]" custT="1"/>
      <dgm:spPr/>
      <dgm:t>
        <a:bodyPr/>
        <a:lstStyle/>
        <a:p>
          <a:r>
            <a:rPr lang="es-MX" sz="2400" dirty="0" smtClean="0"/>
            <a:t>Gatekeeping (control de la referencia y contrareferencia)</a:t>
          </a:r>
          <a:endParaRPr lang="es-MX" sz="2400" dirty="0"/>
        </a:p>
      </dgm:t>
    </dgm:pt>
    <dgm:pt modelId="{0856A8B1-A0F5-4C0F-BBFB-33A369945B1E}" type="parTrans" cxnId="{124B9D40-5544-4A03-B65F-9C2D3669CCB1}">
      <dgm:prSet/>
      <dgm:spPr/>
      <dgm:t>
        <a:bodyPr/>
        <a:lstStyle/>
        <a:p>
          <a:endParaRPr lang="es-MX" sz="2000"/>
        </a:p>
      </dgm:t>
    </dgm:pt>
    <dgm:pt modelId="{443CE209-C0F1-4967-8E15-DAC44564110A}" type="sibTrans" cxnId="{124B9D40-5544-4A03-B65F-9C2D3669CCB1}">
      <dgm:prSet/>
      <dgm:spPr/>
      <dgm:t>
        <a:bodyPr/>
        <a:lstStyle/>
        <a:p>
          <a:endParaRPr lang="es-MX" sz="2000"/>
        </a:p>
      </dgm:t>
    </dgm:pt>
    <dgm:pt modelId="{CF73793B-4E61-45C4-BFC6-DB07225ECDD2}">
      <dgm:prSet phldrT="[Texto]" custT="1"/>
      <dgm:spPr/>
      <dgm:t>
        <a:bodyPr/>
        <a:lstStyle/>
        <a:p>
          <a:r>
            <a:rPr lang="es-MX" sz="2400" dirty="0" smtClean="0"/>
            <a:t>Gastos de bolsillo en recetas con techos de pago anuales</a:t>
          </a:r>
          <a:endParaRPr lang="es-MX" sz="2400" dirty="0"/>
        </a:p>
      </dgm:t>
    </dgm:pt>
    <dgm:pt modelId="{C67B05A4-9F21-496D-AD2A-2F75054C189D}" type="parTrans" cxnId="{13D8342C-718F-4F0F-B377-65C8FF8BD737}">
      <dgm:prSet/>
      <dgm:spPr/>
      <dgm:t>
        <a:bodyPr/>
        <a:lstStyle/>
        <a:p>
          <a:endParaRPr lang="es-MX" sz="2000"/>
        </a:p>
      </dgm:t>
    </dgm:pt>
    <dgm:pt modelId="{0A20DAFD-7CDB-4515-95E4-C29A70F2168F}" type="sibTrans" cxnId="{13D8342C-718F-4F0F-B377-65C8FF8BD737}">
      <dgm:prSet/>
      <dgm:spPr/>
      <dgm:t>
        <a:bodyPr/>
        <a:lstStyle/>
        <a:p>
          <a:endParaRPr lang="es-MX" sz="2000"/>
        </a:p>
      </dgm:t>
    </dgm:pt>
    <dgm:pt modelId="{1A6A7472-F853-4C98-B200-E44EDE639258}" type="pres">
      <dgm:prSet presAssocID="{B9ACB2D5-1827-4A43-AB24-43428FE28793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7E07D171-0BB8-4740-81CF-8EB9A8B3E99D}" type="pres">
      <dgm:prSet presAssocID="{85F99DE3-A52D-4C28-A367-6874006DC604}" presName="thickLine" presStyleLbl="alignNode1" presStyleIdx="0" presStyleCnt="1"/>
      <dgm:spPr/>
    </dgm:pt>
    <dgm:pt modelId="{D82C9EA3-E1C6-450A-A4D1-87CA5D380E84}" type="pres">
      <dgm:prSet presAssocID="{85F99DE3-A52D-4C28-A367-6874006DC604}" presName="horz1" presStyleCnt="0"/>
      <dgm:spPr/>
    </dgm:pt>
    <dgm:pt modelId="{DD6E37F5-0333-45F4-8B4C-C5AC00AC3643}" type="pres">
      <dgm:prSet presAssocID="{85F99DE3-A52D-4C28-A367-6874006DC604}" presName="tx1" presStyleLbl="revTx" presStyleIdx="0" presStyleCnt="5"/>
      <dgm:spPr/>
      <dgm:t>
        <a:bodyPr/>
        <a:lstStyle/>
        <a:p>
          <a:endParaRPr lang="es-MX"/>
        </a:p>
      </dgm:t>
    </dgm:pt>
    <dgm:pt modelId="{CC477B75-FBF1-4092-97C7-E0CAF90C5739}" type="pres">
      <dgm:prSet presAssocID="{85F99DE3-A52D-4C28-A367-6874006DC604}" presName="vert1" presStyleCnt="0"/>
      <dgm:spPr/>
    </dgm:pt>
    <dgm:pt modelId="{D34EDC68-EEB8-47F1-9094-DF6DA575E078}" type="pres">
      <dgm:prSet presAssocID="{468B1BD7-BC8A-4D16-9A9D-1092C8C3780B}" presName="vertSpace2a" presStyleCnt="0"/>
      <dgm:spPr/>
    </dgm:pt>
    <dgm:pt modelId="{B8D59B46-432C-4570-8E8E-73F6D0F3065F}" type="pres">
      <dgm:prSet presAssocID="{468B1BD7-BC8A-4D16-9A9D-1092C8C3780B}" presName="horz2" presStyleCnt="0"/>
      <dgm:spPr/>
    </dgm:pt>
    <dgm:pt modelId="{2284BE53-A8A5-4F9A-9864-162C5AD3C90D}" type="pres">
      <dgm:prSet presAssocID="{468B1BD7-BC8A-4D16-9A9D-1092C8C3780B}" presName="horzSpace2" presStyleCnt="0"/>
      <dgm:spPr/>
    </dgm:pt>
    <dgm:pt modelId="{87FE5E0A-E6A9-4146-AFDB-8D2D5774E21B}" type="pres">
      <dgm:prSet presAssocID="{468B1BD7-BC8A-4D16-9A9D-1092C8C3780B}" presName="tx2" presStyleLbl="revTx" presStyleIdx="1" presStyleCnt="5" custScaleY="152550"/>
      <dgm:spPr/>
      <dgm:t>
        <a:bodyPr/>
        <a:lstStyle/>
        <a:p>
          <a:endParaRPr lang="es-MX"/>
        </a:p>
      </dgm:t>
    </dgm:pt>
    <dgm:pt modelId="{2E0C110A-6C38-44B2-94D4-B29A9682A963}" type="pres">
      <dgm:prSet presAssocID="{468B1BD7-BC8A-4D16-9A9D-1092C8C3780B}" presName="vert2" presStyleCnt="0"/>
      <dgm:spPr/>
    </dgm:pt>
    <dgm:pt modelId="{E80C8438-AAA8-4E2B-9E82-D364C760358C}" type="pres">
      <dgm:prSet presAssocID="{468B1BD7-BC8A-4D16-9A9D-1092C8C3780B}" presName="thinLine2b" presStyleLbl="callout" presStyleIdx="0" presStyleCnt="4" custLinFactY="400000" custLinFactNeighborX="0" custLinFactNeighborY="400301"/>
      <dgm:spPr/>
    </dgm:pt>
    <dgm:pt modelId="{8E0631CD-6255-471F-9E87-40FE60083A1E}" type="pres">
      <dgm:prSet presAssocID="{468B1BD7-BC8A-4D16-9A9D-1092C8C3780B}" presName="vertSpace2b" presStyleCnt="0"/>
      <dgm:spPr/>
    </dgm:pt>
    <dgm:pt modelId="{BAE0B95E-F1CA-4CBD-AC47-40F5D36A3ECF}" type="pres">
      <dgm:prSet presAssocID="{EDF3B954-6C57-4893-91E3-9E942528B9EA}" presName="horz2" presStyleCnt="0"/>
      <dgm:spPr/>
    </dgm:pt>
    <dgm:pt modelId="{169025D8-7330-48A8-AC97-B56EA3130011}" type="pres">
      <dgm:prSet presAssocID="{EDF3B954-6C57-4893-91E3-9E942528B9EA}" presName="horzSpace2" presStyleCnt="0"/>
      <dgm:spPr/>
    </dgm:pt>
    <dgm:pt modelId="{25076255-54AE-4FC8-9BAD-0AF6B62AAF73}" type="pres">
      <dgm:prSet presAssocID="{EDF3B954-6C57-4893-91E3-9E942528B9EA}" presName="tx2" presStyleLbl="revTx" presStyleIdx="2" presStyleCnt="5"/>
      <dgm:spPr/>
      <dgm:t>
        <a:bodyPr/>
        <a:lstStyle/>
        <a:p>
          <a:endParaRPr lang="es-MX"/>
        </a:p>
      </dgm:t>
    </dgm:pt>
    <dgm:pt modelId="{7D357F8A-B68A-4840-9C42-D3BAD1B7427C}" type="pres">
      <dgm:prSet presAssocID="{EDF3B954-6C57-4893-91E3-9E942528B9EA}" presName="vert2" presStyleCnt="0"/>
      <dgm:spPr/>
    </dgm:pt>
    <dgm:pt modelId="{F900C9BF-7B39-4994-A0EB-798C33D2D7C9}" type="pres">
      <dgm:prSet presAssocID="{EDF3B954-6C57-4893-91E3-9E942528B9EA}" presName="thinLine2b" presStyleLbl="callout" presStyleIdx="1" presStyleCnt="4"/>
      <dgm:spPr/>
    </dgm:pt>
    <dgm:pt modelId="{C7D9012D-7509-48DD-BBB1-89995BAE832F}" type="pres">
      <dgm:prSet presAssocID="{EDF3B954-6C57-4893-91E3-9E942528B9EA}" presName="vertSpace2b" presStyleCnt="0"/>
      <dgm:spPr/>
    </dgm:pt>
    <dgm:pt modelId="{E208E447-34C3-427F-AB5B-28AE0D4D9A1E}" type="pres">
      <dgm:prSet presAssocID="{DB15E5AA-5DCE-4C25-A631-D7E5F8BE7D1B}" presName="horz2" presStyleCnt="0"/>
      <dgm:spPr/>
    </dgm:pt>
    <dgm:pt modelId="{8B3EE0D5-B1AB-4860-B0CC-1A730A71E72C}" type="pres">
      <dgm:prSet presAssocID="{DB15E5AA-5DCE-4C25-A631-D7E5F8BE7D1B}" presName="horzSpace2" presStyleCnt="0"/>
      <dgm:spPr/>
    </dgm:pt>
    <dgm:pt modelId="{825B4E3D-DF9C-4B7E-9421-E858B8041AD1}" type="pres">
      <dgm:prSet presAssocID="{DB15E5AA-5DCE-4C25-A631-D7E5F8BE7D1B}" presName="tx2" presStyleLbl="revTx" presStyleIdx="3" presStyleCnt="5"/>
      <dgm:spPr/>
      <dgm:t>
        <a:bodyPr/>
        <a:lstStyle/>
        <a:p>
          <a:endParaRPr lang="es-MX"/>
        </a:p>
      </dgm:t>
    </dgm:pt>
    <dgm:pt modelId="{AD2947A7-0850-4AF9-B13C-922A33922F7A}" type="pres">
      <dgm:prSet presAssocID="{DB15E5AA-5DCE-4C25-A631-D7E5F8BE7D1B}" presName="vert2" presStyleCnt="0"/>
      <dgm:spPr/>
    </dgm:pt>
    <dgm:pt modelId="{73D43A8C-F098-4CD3-B443-DB72342C1CC9}" type="pres">
      <dgm:prSet presAssocID="{DB15E5AA-5DCE-4C25-A631-D7E5F8BE7D1B}" presName="thinLine2b" presStyleLbl="callout" presStyleIdx="2" presStyleCnt="4" custLinFactNeighborX="-446" custLinFactNeighborY="82141"/>
      <dgm:spPr/>
    </dgm:pt>
    <dgm:pt modelId="{35FBEE9E-1084-458D-812D-0FF4465F381B}" type="pres">
      <dgm:prSet presAssocID="{DB15E5AA-5DCE-4C25-A631-D7E5F8BE7D1B}" presName="vertSpace2b" presStyleCnt="0"/>
      <dgm:spPr/>
    </dgm:pt>
    <dgm:pt modelId="{38470909-11A6-4F16-94A9-E99C14F5CDEC}" type="pres">
      <dgm:prSet presAssocID="{CF73793B-4E61-45C4-BFC6-DB07225ECDD2}" presName="horz2" presStyleCnt="0"/>
      <dgm:spPr/>
    </dgm:pt>
    <dgm:pt modelId="{C3EDB34D-E03C-4A92-A2E9-794AB89A3B0B}" type="pres">
      <dgm:prSet presAssocID="{CF73793B-4E61-45C4-BFC6-DB07225ECDD2}" presName="horzSpace2" presStyleCnt="0"/>
      <dgm:spPr/>
    </dgm:pt>
    <dgm:pt modelId="{C3C5B4F1-5B93-4E80-95A6-B2A93CF2464F}" type="pres">
      <dgm:prSet presAssocID="{CF73793B-4E61-45C4-BFC6-DB07225ECDD2}" presName="tx2" presStyleLbl="revTx" presStyleIdx="4" presStyleCnt="5"/>
      <dgm:spPr/>
      <dgm:t>
        <a:bodyPr/>
        <a:lstStyle/>
        <a:p>
          <a:endParaRPr lang="es-MX"/>
        </a:p>
      </dgm:t>
    </dgm:pt>
    <dgm:pt modelId="{8674288B-6978-49C4-AA17-61ABFF9846BF}" type="pres">
      <dgm:prSet presAssocID="{CF73793B-4E61-45C4-BFC6-DB07225ECDD2}" presName="vert2" presStyleCnt="0"/>
      <dgm:spPr/>
    </dgm:pt>
    <dgm:pt modelId="{A8C5212E-237A-46B6-B375-23A83707C5EC}" type="pres">
      <dgm:prSet presAssocID="{CF73793B-4E61-45C4-BFC6-DB07225ECDD2}" presName="thinLine2b" presStyleLbl="callout" presStyleIdx="3" presStyleCnt="4"/>
      <dgm:spPr/>
    </dgm:pt>
    <dgm:pt modelId="{2CDDC7E7-8188-4EFF-B720-3F7E673EC27B}" type="pres">
      <dgm:prSet presAssocID="{CF73793B-4E61-45C4-BFC6-DB07225ECDD2}" presName="vertSpace2b" presStyleCnt="0"/>
      <dgm:spPr/>
    </dgm:pt>
  </dgm:ptLst>
  <dgm:cxnLst>
    <dgm:cxn modelId="{B2B6F215-513F-48A0-A469-7DC9C36E538D}" type="presOf" srcId="{B9ACB2D5-1827-4A43-AB24-43428FE28793}" destId="{1A6A7472-F853-4C98-B200-E44EDE639258}" srcOrd="0" destOrd="0" presId="urn:microsoft.com/office/officeart/2008/layout/LinedList"/>
    <dgm:cxn modelId="{9796F241-961B-4348-8E01-2A8F7AA0139C}" type="presOf" srcId="{CF73793B-4E61-45C4-BFC6-DB07225ECDD2}" destId="{C3C5B4F1-5B93-4E80-95A6-B2A93CF2464F}" srcOrd="0" destOrd="0" presId="urn:microsoft.com/office/officeart/2008/layout/LinedList"/>
    <dgm:cxn modelId="{13D8342C-718F-4F0F-B377-65C8FF8BD737}" srcId="{85F99DE3-A52D-4C28-A367-6874006DC604}" destId="{CF73793B-4E61-45C4-BFC6-DB07225ECDD2}" srcOrd="3" destOrd="0" parTransId="{C67B05A4-9F21-496D-AD2A-2F75054C189D}" sibTransId="{0A20DAFD-7CDB-4515-95E4-C29A70F2168F}"/>
    <dgm:cxn modelId="{7FFD881C-084B-460B-BD26-4E5F8BF96CDA}" srcId="{85F99DE3-A52D-4C28-A367-6874006DC604}" destId="{468B1BD7-BC8A-4D16-9A9D-1092C8C3780B}" srcOrd="0" destOrd="0" parTransId="{14171250-2705-42D3-91B7-E89D69261E12}" sibTransId="{98C92251-4BB5-479A-A075-A1B5F8DE61AD}"/>
    <dgm:cxn modelId="{17A40E07-283C-4C16-8130-A9CEA8947B49}" type="presOf" srcId="{EDF3B954-6C57-4893-91E3-9E942528B9EA}" destId="{25076255-54AE-4FC8-9BAD-0AF6B62AAF73}" srcOrd="0" destOrd="0" presId="urn:microsoft.com/office/officeart/2008/layout/LinedList"/>
    <dgm:cxn modelId="{95C715F4-1305-4705-8824-B7403EA51A97}" type="presOf" srcId="{DB15E5AA-5DCE-4C25-A631-D7E5F8BE7D1B}" destId="{825B4E3D-DF9C-4B7E-9421-E858B8041AD1}" srcOrd="0" destOrd="0" presId="urn:microsoft.com/office/officeart/2008/layout/LinedList"/>
    <dgm:cxn modelId="{8B19C331-6DCE-400A-9FBC-0E366D0A9864}" srcId="{B9ACB2D5-1827-4A43-AB24-43428FE28793}" destId="{85F99DE3-A52D-4C28-A367-6874006DC604}" srcOrd="0" destOrd="0" parTransId="{EDD7911F-6E2E-49F2-9205-7950131CA0F4}" sibTransId="{2FF1A1CD-47E1-4D51-9091-6ECC8A527B88}"/>
    <dgm:cxn modelId="{D9CDFC1D-420E-46AB-AB9E-574747F1F281}" srcId="{85F99DE3-A52D-4C28-A367-6874006DC604}" destId="{EDF3B954-6C57-4893-91E3-9E942528B9EA}" srcOrd="1" destOrd="0" parTransId="{131662F8-8247-4B0F-BCB6-F49F9E0FB375}" sibTransId="{9A94B7B2-03C4-4212-B725-89FCDEEBFF57}"/>
    <dgm:cxn modelId="{3A5D59D6-195D-4FBE-822F-E38F7F3B60D7}" type="presOf" srcId="{468B1BD7-BC8A-4D16-9A9D-1092C8C3780B}" destId="{87FE5E0A-E6A9-4146-AFDB-8D2D5774E21B}" srcOrd="0" destOrd="0" presId="urn:microsoft.com/office/officeart/2008/layout/LinedList"/>
    <dgm:cxn modelId="{124B9D40-5544-4A03-B65F-9C2D3669CCB1}" srcId="{85F99DE3-A52D-4C28-A367-6874006DC604}" destId="{DB15E5AA-5DCE-4C25-A631-D7E5F8BE7D1B}" srcOrd="2" destOrd="0" parTransId="{0856A8B1-A0F5-4C0F-BBFB-33A369945B1E}" sibTransId="{443CE209-C0F1-4967-8E15-DAC44564110A}"/>
    <dgm:cxn modelId="{ACBC7525-7957-4499-AFC6-67C57A7454A5}" type="presOf" srcId="{85F99DE3-A52D-4C28-A367-6874006DC604}" destId="{DD6E37F5-0333-45F4-8B4C-C5AC00AC3643}" srcOrd="0" destOrd="0" presId="urn:microsoft.com/office/officeart/2008/layout/LinedList"/>
    <dgm:cxn modelId="{FE8FE92A-BFF8-49BB-A88E-8B8B166DB377}" type="presParOf" srcId="{1A6A7472-F853-4C98-B200-E44EDE639258}" destId="{7E07D171-0BB8-4740-81CF-8EB9A8B3E99D}" srcOrd="0" destOrd="0" presId="urn:microsoft.com/office/officeart/2008/layout/LinedList"/>
    <dgm:cxn modelId="{E1689C3B-B9C3-4465-B50B-ECBE26301014}" type="presParOf" srcId="{1A6A7472-F853-4C98-B200-E44EDE639258}" destId="{D82C9EA3-E1C6-450A-A4D1-87CA5D380E84}" srcOrd="1" destOrd="0" presId="urn:microsoft.com/office/officeart/2008/layout/LinedList"/>
    <dgm:cxn modelId="{9A95B5FB-5E8B-40B4-920D-DDA2A4962B76}" type="presParOf" srcId="{D82C9EA3-E1C6-450A-A4D1-87CA5D380E84}" destId="{DD6E37F5-0333-45F4-8B4C-C5AC00AC3643}" srcOrd="0" destOrd="0" presId="urn:microsoft.com/office/officeart/2008/layout/LinedList"/>
    <dgm:cxn modelId="{48B5DF26-6CD8-47FA-861F-8A8B1CF87CB4}" type="presParOf" srcId="{D82C9EA3-E1C6-450A-A4D1-87CA5D380E84}" destId="{CC477B75-FBF1-4092-97C7-E0CAF90C5739}" srcOrd="1" destOrd="0" presId="urn:microsoft.com/office/officeart/2008/layout/LinedList"/>
    <dgm:cxn modelId="{B68BF72C-90BF-43CC-8047-6E4DEEA41A2F}" type="presParOf" srcId="{CC477B75-FBF1-4092-97C7-E0CAF90C5739}" destId="{D34EDC68-EEB8-47F1-9094-DF6DA575E078}" srcOrd="0" destOrd="0" presId="urn:microsoft.com/office/officeart/2008/layout/LinedList"/>
    <dgm:cxn modelId="{0F596F16-3829-45C3-BF74-81B788FBD116}" type="presParOf" srcId="{CC477B75-FBF1-4092-97C7-E0CAF90C5739}" destId="{B8D59B46-432C-4570-8E8E-73F6D0F3065F}" srcOrd="1" destOrd="0" presId="urn:microsoft.com/office/officeart/2008/layout/LinedList"/>
    <dgm:cxn modelId="{B3320BEC-4E8A-4E0D-89AA-BA8BA0EF4F7B}" type="presParOf" srcId="{B8D59B46-432C-4570-8E8E-73F6D0F3065F}" destId="{2284BE53-A8A5-4F9A-9864-162C5AD3C90D}" srcOrd="0" destOrd="0" presId="urn:microsoft.com/office/officeart/2008/layout/LinedList"/>
    <dgm:cxn modelId="{B4E7FAC0-0018-43DD-8295-6528BFDEDA44}" type="presParOf" srcId="{B8D59B46-432C-4570-8E8E-73F6D0F3065F}" destId="{87FE5E0A-E6A9-4146-AFDB-8D2D5774E21B}" srcOrd="1" destOrd="0" presId="urn:microsoft.com/office/officeart/2008/layout/LinedList"/>
    <dgm:cxn modelId="{1386B5E2-AAFF-45CA-B036-D51B3C6DDA9C}" type="presParOf" srcId="{B8D59B46-432C-4570-8E8E-73F6D0F3065F}" destId="{2E0C110A-6C38-44B2-94D4-B29A9682A963}" srcOrd="2" destOrd="0" presId="urn:microsoft.com/office/officeart/2008/layout/LinedList"/>
    <dgm:cxn modelId="{62FED209-2D70-4B05-9416-322AEBCF4E6A}" type="presParOf" srcId="{CC477B75-FBF1-4092-97C7-E0CAF90C5739}" destId="{E80C8438-AAA8-4E2B-9E82-D364C760358C}" srcOrd="2" destOrd="0" presId="urn:microsoft.com/office/officeart/2008/layout/LinedList"/>
    <dgm:cxn modelId="{9306C557-1D13-4F30-9390-99A3D034241C}" type="presParOf" srcId="{CC477B75-FBF1-4092-97C7-E0CAF90C5739}" destId="{8E0631CD-6255-471F-9E87-40FE60083A1E}" srcOrd="3" destOrd="0" presId="urn:microsoft.com/office/officeart/2008/layout/LinedList"/>
    <dgm:cxn modelId="{8FA80D9F-C7E6-4E77-B77D-D121A2D5D699}" type="presParOf" srcId="{CC477B75-FBF1-4092-97C7-E0CAF90C5739}" destId="{BAE0B95E-F1CA-4CBD-AC47-40F5D36A3ECF}" srcOrd="4" destOrd="0" presId="urn:microsoft.com/office/officeart/2008/layout/LinedList"/>
    <dgm:cxn modelId="{F4341CC3-6D2E-44AD-8EF1-E43FEC49C6CC}" type="presParOf" srcId="{BAE0B95E-F1CA-4CBD-AC47-40F5D36A3ECF}" destId="{169025D8-7330-48A8-AC97-B56EA3130011}" srcOrd="0" destOrd="0" presId="urn:microsoft.com/office/officeart/2008/layout/LinedList"/>
    <dgm:cxn modelId="{99D050EF-D7EF-40B2-921F-10E2D168E63C}" type="presParOf" srcId="{BAE0B95E-F1CA-4CBD-AC47-40F5D36A3ECF}" destId="{25076255-54AE-4FC8-9BAD-0AF6B62AAF73}" srcOrd="1" destOrd="0" presId="urn:microsoft.com/office/officeart/2008/layout/LinedList"/>
    <dgm:cxn modelId="{E09EF4EA-B793-4977-B22A-E291596F394E}" type="presParOf" srcId="{BAE0B95E-F1CA-4CBD-AC47-40F5D36A3ECF}" destId="{7D357F8A-B68A-4840-9C42-D3BAD1B7427C}" srcOrd="2" destOrd="0" presId="urn:microsoft.com/office/officeart/2008/layout/LinedList"/>
    <dgm:cxn modelId="{8700D5B4-2051-4111-BAD2-25250F6FE925}" type="presParOf" srcId="{CC477B75-FBF1-4092-97C7-E0CAF90C5739}" destId="{F900C9BF-7B39-4994-A0EB-798C33D2D7C9}" srcOrd="5" destOrd="0" presId="urn:microsoft.com/office/officeart/2008/layout/LinedList"/>
    <dgm:cxn modelId="{96512DAF-056A-441E-8722-E23355A7628E}" type="presParOf" srcId="{CC477B75-FBF1-4092-97C7-E0CAF90C5739}" destId="{C7D9012D-7509-48DD-BBB1-89995BAE832F}" srcOrd="6" destOrd="0" presId="urn:microsoft.com/office/officeart/2008/layout/LinedList"/>
    <dgm:cxn modelId="{71E19BE3-DCE4-4862-8779-D65969E04D87}" type="presParOf" srcId="{CC477B75-FBF1-4092-97C7-E0CAF90C5739}" destId="{E208E447-34C3-427F-AB5B-28AE0D4D9A1E}" srcOrd="7" destOrd="0" presId="urn:microsoft.com/office/officeart/2008/layout/LinedList"/>
    <dgm:cxn modelId="{B33EC4DF-A1A6-4D3D-BB07-74BC1A34398B}" type="presParOf" srcId="{E208E447-34C3-427F-AB5B-28AE0D4D9A1E}" destId="{8B3EE0D5-B1AB-4860-B0CC-1A730A71E72C}" srcOrd="0" destOrd="0" presId="urn:microsoft.com/office/officeart/2008/layout/LinedList"/>
    <dgm:cxn modelId="{C7C8AF26-1242-4DBE-80CC-69C02E81AF90}" type="presParOf" srcId="{E208E447-34C3-427F-AB5B-28AE0D4D9A1E}" destId="{825B4E3D-DF9C-4B7E-9421-E858B8041AD1}" srcOrd="1" destOrd="0" presId="urn:microsoft.com/office/officeart/2008/layout/LinedList"/>
    <dgm:cxn modelId="{75FEF909-A820-4AD1-BAE3-C5EC23E3E233}" type="presParOf" srcId="{E208E447-34C3-427F-AB5B-28AE0D4D9A1E}" destId="{AD2947A7-0850-4AF9-B13C-922A33922F7A}" srcOrd="2" destOrd="0" presId="urn:microsoft.com/office/officeart/2008/layout/LinedList"/>
    <dgm:cxn modelId="{031CB5BD-FD88-49E3-9B88-377322E2ABC1}" type="presParOf" srcId="{CC477B75-FBF1-4092-97C7-E0CAF90C5739}" destId="{73D43A8C-F098-4CD3-B443-DB72342C1CC9}" srcOrd="8" destOrd="0" presId="urn:microsoft.com/office/officeart/2008/layout/LinedList"/>
    <dgm:cxn modelId="{684FD0DB-CC64-4493-9E54-70624621D3D3}" type="presParOf" srcId="{CC477B75-FBF1-4092-97C7-E0CAF90C5739}" destId="{35FBEE9E-1084-458D-812D-0FF4465F381B}" srcOrd="9" destOrd="0" presId="urn:microsoft.com/office/officeart/2008/layout/LinedList"/>
    <dgm:cxn modelId="{072FAE35-7DDC-4B0F-8FBC-36AE6BA825B5}" type="presParOf" srcId="{CC477B75-FBF1-4092-97C7-E0CAF90C5739}" destId="{38470909-11A6-4F16-94A9-E99C14F5CDEC}" srcOrd="10" destOrd="0" presId="urn:microsoft.com/office/officeart/2008/layout/LinedList"/>
    <dgm:cxn modelId="{3295BC77-7909-4CFE-A736-33A329E25E68}" type="presParOf" srcId="{38470909-11A6-4F16-94A9-E99C14F5CDEC}" destId="{C3EDB34D-E03C-4A92-A2E9-794AB89A3B0B}" srcOrd="0" destOrd="0" presId="urn:microsoft.com/office/officeart/2008/layout/LinedList"/>
    <dgm:cxn modelId="{CAE30860-7514-4258-8110-0C4A4161994E}" type="presParOf" srcId="{38470909-11A6-4F16-94A9-E99C14F5CDEC}" destId="{C3C5B4F1-5B93-4E80-95A6-B2A93CF2464F}" srcOrd="1" destOrd="0" presId="urn:microsoft.com/office/officeart/2008/layout/LinedList"/>
    <dgm:cxn modelId="{A9D15505-6043-4E84-892E-AE3BDA641FA3}" type="presParOf" srcId="{38470909-11A6-4F16-94A9-E99C14F5CDEC}" destId="{8674288B-6978-49C4-AA17-61ABFF9846BF}" srcOrd="2" destOrd="0" presId="urn:microsoft.com/office/officeart/2008/layout/LinedList"/>
    <dgm:cxn modelId="{656C8825-915B-4F3E-8687-510058249D67}" type="presParOf" srcId="{CC477B75-FBF1-4092-97C7-E0CAF90C5739}" destId="{A8C5212E-237A-46B6-B375-23A83707C5EC}" srcOrd="11" destOrd="0" presId="urn:microsoft.com/office/officeart/2008/layout/LinedList"/>
    <dgm:cxn modelId="{92F5BC34-7DD3-4CCB-8172-120E0C73528D}" type="presParOf" srcId="{CC477B75-FBF1-4092-97C7-E0CAF90C5739}" destId="{2CDDC7E7-8188-4EFF-B720-3F7E673EC27B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8DD3C3-2A41-45AB-8FFD-96DB62208CA2}" type="doc">
      <dgm:prSet loTypeId="urn:microsoft.com/office/officeart/2005/8/layout/h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EACC3CB9-F22D-4B2A-86C6-5DDA3A47CA72}">
      <dgm:prSet phldrT="[Texto]"/>
      <dgm:spPr/>
      <dgm:t>
        <a:bodyPr/>
        <a:lstStyle/>
        <a:p>
          <a:r>
            <a:rPr lang="es-MX"/>
            <a:t>ATRIBUTOS</a:t>
          </a:r>
        </a:p>
      </dgm:t>
    </dgm:pt>
    <dgm:pt modelId="{EFE90F70-3A15-4F8F-B97B-59C3ED999ADE}" type="parTrans" cxnId="{653A6B8E-AB63-4211-8C7E-B86748FAD78E}">
      <dgm:prSet/>
      <dgm:spPr/>
      <dgm:t>
        <a:bodyPr/>
        <a:lstStyle/>
        <a:p>
          <a:endParaRPr lang="es-MX"/>
        </a:p>
      </dgm:t>
    </dgm:pt>
    <dgm:pt modelId="{1A094966-1F4F-4602-BE48-BEBBE21BE319}" type="sibTrans" cxnId="{653A6B8E-AB63-4211-8C7E-B86748FAD78E}">
      <dgm:prSet/>
      <dgm:spPr/>
      <dgm:t>
        <a:bodyPr/>
        <a:lstStyle/>
        <a:p>
          <a:endParaRPr lang="es-MX"/>
        </a:p>
      </dgm:t>
    </dgm:pt>
    <dgm:pt modelId="{C7C2A076-6B76-4DC6-8D18-9607BD81D69A}">
      <dgm:prSet phldrT="[Texto]"/>
      <dgm:spPr/>
      <dgm:t>
        <a:bodyPr/>
        <a:lstStyle/>
        <a:p>
          <a:r>
            <a:rPr lang="es-MX"/>
            <a:t>Accesibilidad</a:t>
          </a:r>
        </a:p>
      </dgm:t>
    </dgm:pt>
    <dgm:pt modelId="{B30EB209-B17C-45F1-B0BE-745473F29A57}" type="parTrans" cxnId="{1D875E0E-32D2-4DB2-AAEC-C212AECAD6B2}">
      <dgm:prSet/>
      <dgm:spPr/>
      <dgm:t>
        <a:bodyPr/>
        <a:lstStyle/>
        <a:p>
          <a:endParaRPr lang="es-MX"/>
        </a:p>
      </dgm:t>
    </dgm:pt>
    <dgm:pt modelId="{3021F8E7-62D0-487F-AF7C-B04E5432D3C6}" type="sibTrans" cxnId="{1D875E0E-32D2-4DB2-AAEC-C212AECAD6B2}">
      <dgm:prSet/>
      <dgm:spPr/>
      <dgm:t>
        <a:bodyPr/>
        <a:lstStyle/>
        <a:p>
          <a:endParaRPr lang="es-MX"/>
        </a:p>
      </dgm:t>
    </dgm:pt>
    <dgm:pt modelId="{974E62BF-8174-470C-8562-327D7242FCD7}">
      <dgm:prSet phldrT="[Texto]"/>
      <dgm:spPr/>
      <dgm:t>
        <a:bodyPr/>
        <a:lstStyle/>
        <a:p>
          <a:r>
            <a:rPr lang="es-MX"/>
            <a:t>Coordinación de la atención</a:t>
          </a:r>
        </a:p>
      </dgm:t>
    </dgm:pt>
    <dgm:pt modelId="{BC8FD4BE-0858-49E3-9EDD-7F2473ECF55A}" type="parTrans" cxnId="{1125A27E-8793-4965-B9E5-67DD7F624507}">
      <dgm:prSet/>
      <dgm:spPr/>
      <dgm:t>
        <a:bodyPr/>
        <a:lstStyle/>
        <a:p>
          <a:endParaRPr lang="es-MX"/>
        </a:p>
      </dgm:t>
    </dgm:pt>
    <dgm:pt modelId="{4969CD25-84BF-49A4-AC28-C63C279F2FA5}" type="sibTrans" cxnId="{1125A27E-8793-4965-B9E5-67DD7F624507}">
      <dgm:prSet/>
      <dgm:spPr/>
      <dgm:t>
        <a:bodyPr/>
        <a:lstStyle/>
        <a:p>
          <a:endParaRPr lang="es-MX"/>
        </a:p>
      </dgm:t>
    </dgm:pt>
    <dgm:pt modelId="{C7FA3739-7C0C-4F7F-BDA1-DFCD338FE6E8}">
      <dgm:prSet phldrT="[Texto]"/>
      <dgm:spPr/>
      <dgm:t>
        <a:bodyPr/>
        <a:lstStyle/>
        <a:p>
          <a:r>
            <a:rPr lang="es-MX"/>
            <a:t>BENEFICIOS</a:t>
          </a:r>
        </a:p>
      </dgm:t>
    </dgm:pt>
    <dgm:pt modelId="{0E05A525-B108-4D39-80B8-BB9A9C23F24F}" type="parTrans" cxnId="{80FCB2F5-64B1-4074-A70A-49C30351D730}">
      <dgm:prSet/>
      <dgm:spPr/>
      <dgm:t>
        <a:bodyPr/>
        <a:lstStyle/>
        <a:p>
          <a:endParaRPr lang="es-MX"/>
        </a:p>
      </dgm:t>
    </dgm:pt>
    <dgm:pt modelId="{2FB0D927-0D0C-4EBF-8F51-AD71294E1845}" type="sibTrans" cxnId="{80FCB2F5-64B1-4074-A70A-49C30351D730}">
      <dgm:prSet/>
      <dgm:spPr/>
      <dgm:t>
        <a:bodyPr/>
        <a:lstStyle/>
        <a:p>
          <a:endParaRPr lang="es-MX"/>
        </a:p>
      </dgm:t>
    </dgm:pt>
    <dgm:pt modelId="{29490E60-6DA9-4A17-A77B-28DB071EF73F}">
      <dgm:prSet phldrT="[Texto]"/>
      <dgm:spPr/>
      <dgm:t>
        <a:bodyPr/>
        <a:lstStyle/>
        <a:p>
          <a:r>
            <a:rPr lang="es-MX"/>
            <a:t>Reducción en tiempos de espera</a:t>
          </a:r>
        </a:p>
      </dgm:t>
    </dgm:pt>
    <dgm:pt modelId="{51238BF5-B0CB-4FB2-B882-822AAF80BCE9}" type="parTrans" cxnId="{26D5CC8F-BAD3-43AA-AAD3-DA787765F3D5}">
      <dgm:prSet/>
      <dgm:spPr/>
      <dgm:t>
        <a:bodyPr/>
        <a:lstStyle/>
        <a:p>
          <a:endParaRPr lang="es-MX"/>
        </a:p>
      </dgm:t>
    </dgm:pt>
    <dgm:pt modelId="{8F978DAF-5BC7-4021-AB62-8AFF66FE862B}" type="sibTrans" cxnId="{26D5CC8F-BAD3-43AA-AAD3-DA787765F3D5}">
      <dgm:prSet/>
      <dgm:spPr/>
      <dgm:t>
        <a:bodyPr/>
        <a:lstStyle/>
        <a:p>
          <a:endParaRPr lang="es-MX"/>
        </a:p>
      </dgm:t>
    </dgm:pt>
    <dgm:pt modelId="{DCDE2F42-39DC-4F30-B902-A282AE95BAA0}">
      <dgm:prSet phldrT="[Texto]"/>
      <dgm:spPr/>
      <dgm:t>
        <a:bodyPr/>
        <a:lstStyle/>
        <a:p>
          <a:r>
            <a:rPr lang="es-MX" dirty="0"/>
            <a:t>Mayor probabilidad de diagnóstico oportuno</a:t>
          </a:r>
        </a:p>
      </dgm:t>
    </dgm:pt>
    <dgm:pt modelId="{34FB6CC3-0033-4863-94F0-D83BFAE701F5}" type="parTrans" cxnId="{2C528E06-D82B-48D0-8E3F-66CC11E1F219}">
      <dgm:prSet/>
      <dgm:spPr/>
      <dgm:t>
        <a:bodyPr/>
        <a:lstStyle/>
        <a:p>
          <a:endParaRPr lang="es-MX"/>
        </a:p>
      </dgm:t>
    </dgm:pt>
    <dgm:pt modelId="{37F5320B-BD67-4F9F-80CA-BB31353011DA}" type="sibTrans" cxnId="{2C528E06-D82B-48D0-8E3F-66CC11E1F219}">
      <dgm:prSet/>
      <dgm:spPr/>
      <dgm:t>
        <a:bodyPr/>
        <a:lstStyle/>
        <a:p>
          <a:endParaRPr lang="es-MX"/>
        </a:p>
      </dgm:t>
    </dgm:pt>
    <dgm:pt modelId="{2252B520-E517-4986-A66B-2ECD9C49C19C}">
      <dgm:prSet phldrT="[Texto]"/>
      <dgm:spPr/>
      <dgm:t>
        <a:bodyPr/>
        <a:lstStyle/>
        <a:p>
          <a:r>
            <a:rPr lang="es-MX"/>
            <a:t>Longitudinalidad</a:t>
          </a:r>
        </a:p>
      </dgm:t>
    </dgm:pt>
    <dgm:pt modelId="{B443467B-8D39-45C4-A3E0-5D9175FC4CAC}" type="parTrans" cxnId="{D107D095-61FA-4796-A68C-AD4A3CC5C77A}">
      <dgm:prSet/>
      <dgm:spPr/>
      <dgm:t>
        <a:bodyPr/>
        <a:lstStyle/>
        <a:p>
          <a:endParaRPr lang="es-MX"/>
        </a:p>
      </dgm:t>
    </dgm:pt>
    <dgm:pt modelId="{9E8C9E88-6970-489D-A3FE-B7E2F3F1C811}" type="sibTrans" cxnId="{D107D095-61FA-4796-A68C-AD4A3CC5C77A}">
      <dgm:prSet/>
      <dgm:spPr/>
      <dgm:t>
        <a:bodyPr/>
        <a:lstStyle/>
        <a:p>
          <a:endParaRPr lang="es-MX"/>
        </a:p>
      </dgm:t>
    </dgm:pt>
    <dgm:pt modelId="{FFAFC0D3-80D3-4CE3-A76A-58C22DBACAE3}">
      <dgm:prSet phldrT="[Texto]"/>
      <dgm:spPr/>
      <dgm:t>
        <a:bodyPr/>
        <a:lstStyle/>
        <a:p>
          <a:r>
            <a:rPr lang="es-MX"/>
            <a:t>Exhaustividad</a:t>
          </a:r>
        </a:p>
      </dgm:t>
    </dgm:pt>
    <dgm:pt modelId="{6C07B71C-60D3-4F7B-BC06-C776908BEAE2}" type="parTrans" cxnId="{E17022ED-3B27-4E7A-8121-59FAECA8C75B}">
      <dgm:prSet/>
      <dgm:spPr/>
      <dgm:t>
        <a:bodyPr/>
        <a:lstStyle/>
        <a:p>
          <a:endParaRPr lang="es-MX"/>
        </a:p>
      </dgm:t>
    </dgm:pt>
    <dgm:pt modelId="{1C89799B-64CF-4FF3-A306-818D43EBCCDD}" type="sibTrans" cxnId="{E17022ED-3B27-4E7A-8121-59FAECA8C75B}">
      <dgm:prSet/>
      <dgm:spPr/>
      <dgm:t>
        <a:bodyPr/>
        <a:lstStyle/>
        <a:p>
          <a:endParaRPr lang="es-MX"/>
        </a:p>
      </dgm:t>
    </dgm:pt>
    <dgm:pt modelId="{95C95CA5-AF44-40A5-9650-31CF6A49066C}">
      <dgm:prSet phldrT="[Texto]"/>
      <dgm:spPr/>
      <dgm:t>
        <a:bodyPr/>
        <a:lstStyle/>
        <a:p>
          <a:r>
            <a:rPr lang="es-MX"/>
            <a:t>Integralidad</a:t>
          </a:r>
        </a:p>
      </dgm:t>
    </dgm:pt>
    <dgm:pt modelId="{6426F6E8-C83F-46F3-BD92-7ECE961CF764}" type="parTrans" cxnId="{7A0FFADB-126C-4D24-BA08-43EA2AD93BEA}">
      <dgm:prSet/>
      <dgm:spPr/>
      <dgm:t>
        <a:bodyPr/>
        <a:lstStyle/>
        <a:p>
          <a:endParaRPr lang="es-MX"/>
        </a:p>
      </dgm:t>
    </dgm:pt>
    <dgm:pt modelId="{C1513D0A-CE9F-4303-9895-5FF3479C51DD}" type="sibTrans" cxnId="{7A0FFADB-126C-4D24-BA08-43EA2AD93BEA}">
      <dgm:prSet/>
      <dgm:spPr/>
      <dgm:t>
        <a:bodyPr/>
        <a:lstStyle/>
        <a:p>
          <a:endParaRPr lang="es-MX"/>
        </a:p>
      </dgm:t>
    </dgm:pt>
    <dgm:pt modelId="{CB2F6C02-8993-40B2-BC4A-336C458A241E}">
      <dgm:prSet phldrT="[Texto]"/>
      <dgm:spPr/>
      <dgm:t>
        <a:bodyPr/>
        <a:lstStyle/>
        <a:p>
          <a:r>
            <a:rPr lang="es-MX"/>
            <a:t>Mejora en el sistema de referencia</a:t>
          </a:r>
        </a:p>
      </dgm:t>
    </dgm:pt>
    <dgm:pt modelId="{FEA21804-591E-4224-B668-4D46A3425623}" type="parTrans" cxnId="{2EC12F20-A49F-49E5-8094-8DF8B6454D07}">
      <dgm:prSet/>
      <dgm:spPr/>
      <dgm:t>
        <a:bodyPr/>
        <a:lstStyle/>
        <a:p>
          <a:endParaRPr lang="es-MX"/>
        </a:p>
      </dgm:t>
    </dgm:pt>
    <dgm:pt modelId="{2F30723A-D696-4ACC-87F7-12B3C14122E1}" type="sibTrans" cxnId="{2EC12F20-A49F-49E5-8094-8DF8B6454D07}">
      <dgm:prSet/>
      <dgm:spPr/>
      <dgm:t>
        <a:bodyPr/>
        <a:lstStyle/>
        <a:p>
          <a:endParaRPr lang="es-MX"/>
        </a:p>
      </dgm:t>
    </dgm:pt>
    <dgm:pt modelId="{F6E5C907-AF48-4A3C-964B-36CE9189CD4D}">
      <dgm:prSet phldrT="[Texto]"/>
      <dgm:spPr/>
      <dgm:t>
        <a:bodyPr/>
        <a:lstStyle/>
        <a:p>
          <a:r>
            <a:rPr lang="es-MX"/>
            <a:t>Menores costos</a:t>
          </a:r>
        </a:p>
      </dgm:t>
    </dgm:pt>
    <dgm:pt modelId="{2C375F39-6450-4717-90F4-9E69BE9B6F75}" type="parTrans" cxnId="{D1441E94-6DBD-4CB3-9B77-8E41112AB8D9}">
      <dgm:prSet/>
      <dgm:spPr/>
      <dgm:t>
        <a:bodyPr/>
        <a:lstStyle/>
        <a:p>
          <a:endParaRPr lang="es-MX"/>
        </a:p>
      </dgm:t>
    </dgm:pt>
    <dgm:pt modelId="{53B803BB-7EC4-42BB-AFA2-ABF1DFBDC777}" type="sibTrans" cxnId="{D1441E94-6DBD-4CB3-9B77-8E41112AB8D9}">
      <dgm:prSet/>
      <dgm:spPr/>
      <dgm:t>
        <a:bodyPr/>
        <a:lstStyle/>
        <a:p>
          <a:endParaRPr lang="es-MX"/>
        </a:p>
      </dgm:t>
    </dgm:pt>
    <dgm:pt modelId="{7C7EF069-C069-401B-8777-D79FDA2C54B3}">
      <dgm:prSet phldrT="[Texto]"/>
      <dgm:spPr/>
      <dgm:t>
        <a:bodyPr/>
        <a:lstStyle/>
        <a:p>
          <a:r>
            <a:rPr lang="es-MX" dirty="0"/>
            <a:t>Reducción del uso de los servicios de emergencia y hospitalarios </a:t>
          </a:r>
        </a:p>
      </dgm:t>
    </dgm:pt>
    <dgm:pt modelId="{33143CC6-2967-43FC-B1F1-64564C468802}" type="parTrans" cxnId="{B49BCB43-CAB9-4E8B-B2DB-FF5FCF0256ED}">
      <dgm:prSet/>
      <dgm:spPr/>
      <dgm:t>
        <a:bodyPr/>
        <a:lstStyle/>
        <a:p>
          <a:endParaRPr lang="es-MX"/>
        </a:p>
      </dgm:t>
    </dgm:pt>
    <dgm:pt modelId="{5A304050-A178-4050-B2E9-42D9FD86A116}" type="sibTrans" cxnId="{B49BCB43-CAB9-4E8B-B2DB-FF5FCF0256ED}">
      <dgm:prSet/>
      <dgm:spPr/>
      <dgm:t>
        <a:bodyPr/>
        <a:lstStyle/>
        <a:p>
          <a:endParaRPr lang="es-MX"/>
        </a:p>
      </dgm:t>
    </dgm:pt>
    <dgm:pt modelId="{635642D5-EAB0-4735-A746-78418DBBAE5D}">
      <dgm:prSet phldrT="[Texto]"/>
      <dgm:spPr/>
      <dgm:t>
        <a:bodyPr/>
        <a:lstStyle/>
        <a:p>
          <a:endParaRPr lang="es-MX"/>
        </a:p>
      </dgm:t>
    </dgm:pt>
    <dgm:pt modelId="{DACEE701-82CE-46CF-876B-3D635DD375FC}" type="parTrans" cxnId="{D061C6E2-D689-42FD-9219-05501D5C5AE2}">
      <dgm:prSet/>
      <dgm:spPr/>
      <dgm:t>
        <a:bodyPr/>
        <a:lstStyle/>
        <a:p>
          <a:endParaRPr lang="es-MX"/>
        </a:p>
      </dgm:t>
    </dgm:pt>
    <dgm:pt modelId="{8F494505-FF26-4FD5-802F-E84F9F747AEB}" type="sibTrans" cxnId="{D061C6E2-D689-42FD-9219-05501D5C5AE2}">
      <dgm:prSet/>
      <dgm:spPr/>
      <dgm:t>
        <a:bodyPr/>
        <a:lstStyle/>
        <a:p>
          <a:endParaRPr lang="es-MX"/>
        </a:p>
      </dgm:t>
    </dgm:pt>
    <dgm:pt modelId="{1A173B62-0B5B-4A03-A3A2-E032EBE35701}">
      <dgm:prSet phldrT="[Texto]"/>
      <dgm:spPr/>
      <dgm:t>
        <a:bodyPr/>
        <a:lstStyle/>
        <a:p>
          <a:r>
            <a:rPr lang="es-MX" dirty="0"/>
            <a:t>Mayor satisfacción del paciente</a:t>
          </a:r>
        </a:p>
      </dgm:t>
    </dgm:pt>
    <dgm:pt modelId="{BB2D6DB1-87B7-4076-AC3B-07DA73A1F5B0}" type="parTrans" cxnId="{7FE374CC-34E2-4BCF-8CA1-D1E8E3B608DF}">
      <dgm:prSet/>
      <dgm:spPr/>
      <dgm:t>
        <a:bodyPr/>
        <a:lstStyle/>
        <a:p>
          <a:endParaRPr lang="es-MX"/>
        </a:p>
      </dgm:t>
    </dgm:pt>
    <dgm:pt modelId="{7369F889-1A8A-4328-A9E6-916AEE0FB3F8}" type="sibTrans" cxnId="{7FE374CC-34E2-4BCF-8CA1-D1E8E3B608DF}">
      <dgm:prSet/>
      <dgm:spPr/>
      <dgm:t>
        <a:bodyPr/>
        <a:lstStyle/>
        <a:p>
          <a:endParaRPr lang="es-MX"/>
        </a:p>
      </dgm:t>
    </dgm:pt>
    <dgm:pt modelId="{88781FFD-F824-4190-9149-3D32F7A962D9}">
      <dgm:prSet phldrT="[Texto]"/>
      <dgm:spPr/>
      <dgm:t>
        <a:bodyPr/>
        <a:lstStyle/>
        <a:p>
          <a:r>
            <a:rPr lang="es-MX" dirty="0"/>
            <a:t>Mayor apego al tratamiento</a:t>
          </a:r>
        </a:p>
      </dgm:t>
    </dgm:pt>
    <dgm:pt modelId="{AEB262BD-94CC-4886-9AE6-E3AAAE3ECA60}" type="parTrans" cxnId="{52EEAB98-4381-47C3-A553-2FF567CA522D}">
      <dgm:prSet/>
      <dgm:spPr/>
      <dgm:t>
        <a:bodyPr/>
        <a:lstStyle/>
        <a:p>
          <a:endParaRPr lang="es-MX"/>
        </a:p>
      </dgm:t>
    </dgm:pt>
    <dgm:pt modelId="{9604EDA4-5D63-4387-9A88-140780958CD6}" type="sibTrans" cxnId="{52EEAB98-4381-47C3-A553-2FF567CA522D}">
      <dgm:prSet/>
      <dgm:spPr/>
      <dgm:t>
        <a:bodyPr/>
        <a:lstStyle/>
        <a:p>
          <a:endParaRPr lang="es-MX"/>
        </a:p>
      </dgm:t>
    </dgm:pt>
    <dgm:pt modelId="{53367F66-8E23-4BEA-A002-CCBD45A117FE}">
      <dgm:prSet phldrT="[Texto]"/>
      <dgm:spPr/>
      <dgm:t>
        <a:bodyPr/>
        <a:lstStyle/>
        <a:p>
          <a:r>
            <a:rPr lang="es-MX" dirty="0"/>
            <a:t>Mejora en la prevención y </a:t>
          </a:r>
          <a:r>
            <a:rPr lang="es-MX" dirty="0" smtClean="0"/>
            <a:t>manejo </a:t>
          </a:r>
          <a:r>
            <a:rPr lang="es-MX" dirty="0"/>
            <a:t>de enfermedades crónicas</a:t>
          </a:r>
        </a:p>
      </dgm:t>
    </dgm:pt>
    <dgm:pt modelId="{5A6C8BE0-0465-4C3A-B268-8C5DB9CA692E}" type="parTrans" cxnId="{842775BA-6523-4716-A316-E580176A91BE}">
      <dgm:prSet/>
      <dgm:spPr/>
      <dgm:t>
        <a:bodyPr/>
        <a:lstStyle/>
        <a:p>
          <a:endParaRPr lang="es-MX"/>
        </a:p>
      </dgm:t>
    </dgm:pt>
    <dgm:pt modelId="{BACB1F39-8BE4-4E97-B0E1-694AE5AF60BE}" type="sibTrans" cxnId="{842775BA-6523-4716-A316-E580176A91BE}">
      <dgm:prSet/>
      <dgm:spPr/>
      <dgm:t>
        <a:bodyPr/>
        <a:lstStyle/>
        <a:p>
          <a:endParaRPr lang="es-MX"/>
        </a:p>
      </dgm:t>
    </dgm:pt>
    <dgm:pt modelId="{7BCA5466-DFB3-4A28-9DB2-A8B7FB2C9B70}">
      <dgm:prSet phldrT="[Texto]"/>
      <dgm:spPr/>
      <dgm:t>
        <a:bodyPr/>
        <a:lstStyle/>
        <a:p>
          <a:r>
            <a:rPr lang="es-MX"/>
            <a:t>Reducción en la morbilidad y mortalidad</a:t>
          </a:r>
        </a:p>
      </dgm:t>
    </dgm:pt>
    <dgm:pt modelId="{B9A868BE-7724-4910-88A6-A6AD5930ECA9}" type="parTrans" cxnId="{7B7C6C3C-1077-4C03-8902-B0D6D74E7122}">
      <dgm:prSet/>
      <dgm:spPr/>
      <dgm:t>
        <a:bodyPr/>
        <a:lstStyle/>
        <a:p>
          <a:endParaRPr lang="es-MX"/>
        </a:p>
      </dgm:t>
    </dgm:pt>
    <dgm:pt modelId="{6A6D6CE5-4988-4BAA-A395-6363602C528B}" type="sibTrans" cxnId="{7B7C6C3C-1077-4C03-8902-B0D6D74E7122}">
      <dgm:prSet/>
      <dgm:spPr/>
      <dgm:t>
        <a:bodyPr/>
        <a:lstStyle/>
        <a:p>
          <a:endParaRPr lang="es-MX"/>
        </a:p>
      </dgm:t>
    </dgm:pt>
    <dgm:pt modelId="{E762BECD-1067-43E4-99DD-AD2064B357CE}">
      <dgm:prSet phldrT="[Texto]"/>
      <dgm:spPr/>
      <dgm:t>
        <a:bodyPr/>
        <a:lstStyle/>
        <a:p>
          <a:r>
            <a:rPr lang="es-MX" dirty="0"/>
            <a:t>Menores tasas de readmisión </a:t>
          </a:r>
          <a:r>
            <a:rPr lang="es-MX" dirty="0" smtClean="0"/>
            <a:t>hospitalaria</a:t>
          </a:r>
          <a:endParaRPr lang="es-MX" dirty="0"/>
        </a:p>
      </dgm:t>
    </dgm:pt>
    <dgm:pt modelId="{598D9938-EF0E-4594-A95F-5D566B00BABB}" type="parTrans" cxnId="{BA821176-9A41-4003-AB32-C259B1A85433}">
      <dgm:prSet/>
      <dgm:spPr/>
      <dgm:t>
        <a:bodyPr/>
        <a:lstStyle/>
        <a:p>
          <a:endParaRPr lang="es-MX"/>
        </a:p>
      </dgm:t>
    </dgm:pt>
    <dgm:pt modelId="{1DC60B59-6924-44E2-9BFA-13491D4063C9}" type="sibTrans" cxnId="{BA821176-9A41-4003-AB32-C259B1A85433}">
      <dgm:prSet/>
      <dgm:spPr/>
      <dgm:t>
        <a:bodyPr/>
        <a:lstStyle/>
        <a:p>
          <a:endParaRPr lang="es-MX"/>
        </a:p>
      </dgm:t>
    </dgm:pt>
    <dgm:pt modelId="{B8CF4E8B-BBD8-4420-A09E-90833DBE3FDC}">
      <dgm:prSet phldrT="[Texto]"/>
      <dgm:spPr/>
      <dgm:t>
        <a:bodyPr/>
        <a:lstStyle/>
        <a:p>
          <a:r>
            <a:rPr lang="es-MX"/>
            <a:t>Reducción en el número de complicaciones</a:t>
          </a:r>
        </a:p>
      </dgm:t>
    </dgm:pt>
    <dgm:pt modelId="{A820DAB5-F540-4E7B-B129-BD3689F69610}" type="parTrans" cxnId="{16B10DC6-D1FC-4426-B90C-27DA408C8C17}">
      <dgm:prSet/>
      <dgm:spPr/>
      <dgm:t>
        <a:bodyPr/>
        <a:lstStyle/>
        <a:p>
          <a:endParaRPr lang="es-MX"/>
        </a:p>
      </dgm:t>
    </dgm:pt>
    <dgm:pt modelId="{C72F21B5-14F6-4B0D-ADD3-483A8876D504}" type="sibTrans" cxnId="{16B10DC6-D1FC-4426-B90C-27DA408C8C17}">
      <dgm:prSet/>
      <dgm:spPr/>
      <dgm:t>
        <a:bodyPr/>
        <a:lstStyle/>
        <a:p>
          <a:endParaRPr lang="es-MX"/>
        </a:p>
      </dgm:t>
    </dgm:pt>
    <dgm:pt modelId="{8DCEB132-6A9D-4511-8267-B9835BCB0708}">
      <dgm:prSet phldrT="[Texto]"/>
      <dgm:spPr/>
      <dgm:t>
        <a:bodyPr/>
        <a:lstStyle/>
        <a:p>
          <a:r>
            <a:rPr lang="es-MX" dirty="0"/>
            <a:t>Mejora en la </a:t>
          </a:r>
          <a:r>
            <a:rPr lang="es-MX" dirty="0" smtClean="0"/>
            <a:t>calidad </a:t>
          </a:r>
          <a:r>
            <a:rPr lang="es-MX" dirty="0"/>
            <a:t>de vida</a:t>
          </a:r>
        </a:p>
      </dgm:t>
    </dgm:pt>
    <dgm:pt modelId="{C15C295E-CDEC-4E09-A1DD-7025AC96FA6A}" type="parTrans" cxnId="{7006B4A3-F28E-4D23-9A24-FFAC4363580A}">
      <dgm:prSet/>
      <dgm:spPr/>
      <dgm:t>
        <a:bodyPr/>
        <a:lstStyle/>
        <a:p>
          <a:endParaRPr lang="es-MX"/>
        </a:p>
      </dgm:t>
    </dgm:pt>
    <dgm:pt modelId="{EE5652D0-6330-4828-9366-A16D35929D48}" type="sibTrans" cxnId="{7006B4A3-F28E-4D23-9A24-FFAC4363580A}">
      <dgm:prSet/>
      <dgm:spPr/>
      <dgm:t>
        <a:bodyPr/>
        <a:lstStyle/>
        <a:p>
          <a:endParaRPr lang="es-MX"/>
        </a:p>
      </dgm:t>
    </dgm:pt>
    <dgm:pt modelId="{00541682-DB86-4DEA-9006-21101115B312}">
      <dgm:prSet phldrT="[Texto]"/>
      <dgm:spPr/>
      <dgm:t>
        <a:bodyPr/>
        <a:lstStyle/>
        <a:p>
          <a:endParaRPr lang="es-MX"/>
        </a:p>
      </dgm:t>
    </dgm:pt>
    <dgm:pt modelId="{BAA6538C-729D-4D78-BBAD-FF5AAB306763}" type="parTrans" cxnId="{0516B745-AB23-4F79-9BF3-06F8C1859890}">
      <dgm:prSet/>
      <dgm:spPr/>
      <dgm:t>
        <a:bodyPr/>
        <a:lstStyle/>
        <a:p>
          <a:endParaRPr lang="es-MX"/>
        </a:p>
      </dgm:t>
    </dgm:pt>
    <dgm:pt modelId="{3E41A01D-2271-4F54-9149-FE94D6BEBB57}" type="sibTrans" cxnId="{0516B745-AB23-4F79-9BF3-06F8C1859890}">
      <dgm:prSet/>
      <dgm:spPr/>
      <dgm:t>
        <a:bodyPr/>
        <a:lstStyle/>
        <a:p>
          <a:endParaRPr lang="es-MX"/>
        </a:p>
      </dgm:t>
    </dgm:pt>
    <dgm:pt modelId="{4277281C-704B-4FD8-8C56-C9F45ED22C31}">
      <dgm:prSet phldrT="[Texto]"/>
      <dgm:spPr/>
      <dgm:t>
        <a:bodyPr/>
        <a:lstStyle/>
        <a:p>
          <a:endParaRPr lang="es-MX"/>
        </a:p>
      </dgm:t>
    </dgm:pt>
    <dgm:pt modelId="{69677F15-EB68-4EBC-B158-651F5F0D1FF3}" type="parTrans" cxnId="{9EC1420F-8402-434F-93A0-347F05737322}">
      <dgm:prSet/>
      <dgm:spPr/>
      <dgm:t>
        <a:bodyPr/>
        <a:lstStyle/>
        <a:p>
          <a:endParaRPr lang="es-MX"/>
        </a:p>
      </dgm:t>
    </dgm:pt>
    <dgm:pt modelId="{B0075477-5751-4C06-AC89-A88B82CB9835}" type="sibTrans" cxnId="{9EC1420F-8402-434F-93A0-347F05737322}">
      <dgm:prSet/>
      <dgm:spPr/>
      <dgm:t>
        <a:bodyPr/>
        <a:lstStyle/>
        <a:p>
          <a:endParaRPr lang="es-MX"/>
        </a:p>
      </dgm:t>
    </dgm:pt>
    <dgm:pt modelId="{7E0777DA-D616-4C04-A836-DFE79D414891}">
      <dgm:prSet phldrT="[Texto]"/>
      <dgm:spPr/>
      <dgm:t>
        <a:bodyPr/>
        <a:lstStyle/>
        <a:p>
          <a:endParaRPr lang="es-MX"/>
        </a:p>
      </dgm:t>
    </dgm:pt>
    <dgm:pt modelId="{7B60E756-8CC9-4CF7-9C28-C5DA36BC0210}" type="parTrans" cxnId="{B865E998-A60B-4DA4-8FC2-46BED948F095}">
      <dgm:prSet/>
      <dgm:spPr/>
      <dgm:t>
        <a:bodyPr/>
        <a:lstStyle/>
        <a:p>
          <a:endParaRPr lang="es-MX"/>
        </a:p>
      </dgm:t>
    </dgm:pt>
    <dgm:pt modelId="{07A85E75-DB7B-4537-982A-1E1A1C9CC550}" type="sibTrans" cxnId="{B865E998-A60B-4DA4-8FC2-46BED948F095}">
      <dgm:prSet/>
      <dgm:spPr/>
      <dgm:t>
        <a:bodyPr/>
        <a:lstStyle/>
        <a:p>
          <a:endParaRPr lang="es-MX"/>
        </a:p>
      </dgm:t>
    </dgm:pt>
    <dgm:pt modelId="{B3079D77-0840-43B7-B754-10551A9783BC}">
      <dgm:prSet phldrT="[Texto]"/>
      <dgm:spPr/>
      <dgm:t>
        <a:bodyPr/>
        <a:lstStyle/>
        <a:p>
          <a:endParaRPr lang="es-MX"/>
        </a:p>
      </dgm:t>
    </dgm:pt>
    <dgm:pt modelId="{F9356924-924E-4036-A60E-133FE6F8D209}" type="parTrans" cxnId="{306D8F18-DF14-459C-A95B-BA67F318FC43}">
      <dgm:prSet/>
      <dgm:spPr/>
      <dgm:t>
        <a:bodyPr/>
        <a:lstStyle/>
        <a:p>
          <a:endParaRPr lang="es-MX"/>
        </a:p>
      </dgm:t>
    </dgm:pt>
    <dgm:pt modelId="{AAAA5B93-D842-4152-852B-C8DE05149978}" type="sibTrans" cxnId="{306D8F18-DF14-459C-A95B-BA67F318FC43}">
      <dgm:prSet/>
      <dgm:spPr/>
      <dgm:t>
        <a:bodyPr/>
        <a:lstStyle/>
        <a:p>
          <a:endParaRPr lang="es-MX"/>
        </a:p>
      </dgm:t>
    </dgm:pt>
    <dgm:pt modelId="{A04A500F-B2D9-4F28-AA25-597B118253D2}">
      <dgm:prSet phldrT="[Texto]"/>
      <dgm:spPr/>
      <dgm:t>
        <a:bodyPr/>
        <a:lstStyle/>
        <a:p>
          <a:endParaRPr lang="es-MX"/>
        </a:p>
      </dgm:t>
    </dgm:pt>
    <dgm:pt modelId="{6961AA73-9D13-44C7-AE7F-950E37B8B753}" type="parTrans" cxnId="{47A2AD05-6D27-4465-85CC-30781F9248C1}">
      <dgm:prSet/>
      <dgm:spPr/>
      <dgm:t>
        <a:bodyPr/>
        <a:lstStyle/>
        <a:p>
          <a:endParaRPr lang="es-MX"/>
        </a:p>
      </dgm:t>
    </dgm:pt>
    <dgm:pt modelId="{B5EE4003-220D-4430-B65D-E18A91E379A3}" type="sibTrans" cxnId="{47A2AD05-6D27-4465-85CC-30781F9248C1}">
      <dgm:prSet/>
      <dgm:spPr/>
      <dgm:t>
        <a:bodyPr/>
        <a:lstStyle/>
        <a:p>
          <a:endParaRPr lang="es-MX"/>
        </a:p>
      </dgm:t>
    </dgm:pt>
    <dgm:pt modelId="{ED3548A0-14A6-4972-8A66-BB61E3C9BCB4}">
      <dgm:prSet phldrT="[Texto]"/>
      <dgm:spPr/>
      <dgm:t>
        <a:bodyPr/>
        <a:lstStyle/>
        <a:p>
          <a:endParaRPr lang="es-MX"/>
        </a:p>
      </dgm:t>
    </dgm:pt>
    <dgm:pt modelId="{BB754EFF-FCC8-454D-AFE5-26D15F042730}" type="parTrans" cxnId="{D4040E71-8280-4688-8577-A31FF39EFD25}">
      <dgm:prSet/>
      <dgm:spPr/>
      <dgm:t>
        <a:bodyPr/>
        <a:lstStyle/>
        <a:p>
          <a:endParaRPr lang="es-MX"/>
        </a:p>
      </dgm:t>
    </dgm:pt>
    <dgm:pt modelId="{5F14FF25-0A98-4B32-A1D4-05526D7919E5}" type="sibTrans" cxnId="{D4040E71-8280-4688-8577-A31FF39EFD25}">
      <dgm:prSet/>
      <dgm:spPr/>
      <dgm:t>
        <a:bodyPr/>
        <a:lstStyle/>
        <a:p>
          <a:endParaRPr lang="es-MX"/>
        </a:p>
      </dgm:t>
    </dgm:pt>
    <dgm:pt modelId="{8D2CF486-1116-4316-8D2F-7F97B1E03164}" type="pres">
      <dgm:prSet presAssocID="{3F8DD3C3-2A41-45AB-8FFD-96DB62208CA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EB62902-EA4B-4EC5-8A8F-FD96962B2D61}" type="pres">
      <dgm:prSet presAssocID="{EACC3CB9-F22D-4B2A-86C6-5DDA3A47CA72}" presName="composite" presStyleCnt="0"/>
      <dgm:spPr/>
      <dgm:t>
        <a:bodyPr/>
        <a:lstStyle/>
        <a:p>
          <a:endParaRPr lang="es-MX"/>
        </a:p>
      </dgm:t>
    </dgm:pt>
    <dgm:pt modelId="{8969A7B4-B30F-4025-9DFD-A96D57987AAB}" type="pres">
      <dgm:prSet presAssocID="{EACC3CB9-F22D-4B2A-86C6-5DDA3A47CA7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E60AF7D-AF5D-4CF5-A8E0-6D5AF1ACE398}" type="pres">
      <dgm:prSet presAssocID="{EACC3CB9-F22D-4B2A-86C6-5DDA3A47CA7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7BF4BCC-CA62-42FA-8DD2-FED579D89D7A}" type="pres">
      <dgm:prSet presAssocID="{1A094966-1F4F-4602-BE48-BEBBE21BE319}" presName="space" presStyleCnt="0"/>
      <dgm:spPr/>
      <dgm:t>
        <a:bodyPr/>
        <a:lstStyle/>
        <a:p>
          <a:endParaRPr lang="es-MX"/>
        </a:p>
      </dgm:t>
    </dgm:pt>
    <dgm:pt modelId="{0D3C1618-501F-4F89-A59A-0BA523133BAF}" type="pres">
      <dgm:prSet presAssocID="{C7FA3739-7C0C-4F7F-BDA1-DFCD338FE6E8}" presName="composite" presStyleCnt="0"/>
      <dgm:spPr/>
      <dgm:t>
        <a:bodyPr/>
        <a:lstStyle/>
        <a:p>
          <a:endParaRPr lang="es-MX"/>
        </a:p>
      </dgm:t>
    </dgm:pt>
    <dgm:pt modelId="{5860CFA4-5196-41BE-8066-8917C159DDC2}" type="pres">
      <dgm:prSet presAssocID="{C7FA3739-7C0C-4F7F-BDA1-DFCD338FE6E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BF319BB-39FE-4379-8CB5-6AC88CB045E2}" type="pres">
      <dgm:prSet presAssocID="{C7FA3739-7C0C-4F7F-BDA1-DFCD338FE6E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D61E029-E284-4F63-86EA-5136F36C0C28}" type="presOf" srcId="{1A173B62-0B5B-4A03-A3A2-E032EBE35701}" destId="{0BF319BB-39FE-4379-8CB5-6AC88CB045E2}" srcOrd="0" destOrd="5" presId="urn:microsoft.com/office/officeart/2005/8/layout/hList1"/>
    <dgm:cxn modelId="{7006B4A3-F28E-4D23-9A24-FFAC4363580A}" srcId="{C7FA3739-7C0C-4F7F-BDA1-DFCD338FE6E8}" destId="{8DCEB132-6A9D-4511-8267-B9835BCB0708}" srcOrd="11" destOrd="0" parTransId="{C15C295E-CDEC-4E09-A1DD-7025AC96FA6A}" sibTransId="{EE5652D0-6330-4828-9366-A16D35929D48}"/>
    <dgm:cxn modelId="{E85FD1D3-7498-40E7-A0C1-C38AB9948AA4}" type="presOf" srcId="{C7C2A076-6B76-4DC6-8D18-9607BD81D69A}" destId="{DE60AF7D-AF5D-4CF5-A8E0-6D5AF1ACE398}" srcOrd="0" destOrd="2" presId="urn:microsoft.com/office/officeart/2005/8/layout/hList1"/>
    <dgm:cxn modelId="{BC57319A-8835-4873-871E-369631F21467}" type="presOf" srcId="{00541682-DB86-4DEA-9006-21101115B312}" destId="{DE60AF7D-AF5D-4CF5-A8E0-6D5AF1ACE398}" srcOrd="0" destOrd="3" presId="urn:microsoft.com/office/officeart/2005/8/layout/hList1"/>
    <dgm:cxn modelId="{24F666B3-ED97-40AD-BB1D-C49D3F00D1EE}" type="presOf" srcId="{95C95CA5-AF44-40A5-9650-31CF6A49066C}" destId="{DE60AF7D-AF5D-4CF5-A8E0-6D5AF1ACE398}" srcOrd="0" destOrd="10" presId="urn:microsoft.com/office/officeart/2005/8/layout/hList1"/>
    <dgm:cxn modelId="{D107D095-61FA-4796-A68C-AD4A3CC5C77A}" srcId="{EACC3CB9-F22D-4B2A-86C6-5DDA3A47CA72}" destId="{2252B520-E517-4986-A66B-2ECD9C49C19C}" srcOrd="4" destOrd="0" parTransId="{B443467B-8D39-45C4-A3E0-5D9175FC4CAC}" sibTransId="{9E8C9E88-6970-489D-A3FE-B7E2F3F1C811}"/>
    <dgm:cxn modelId="{16B10DC6-D1FC-4426-B90C-27DA408C8C17}" srcId="{C7FA3739-7C0C-4F7F-BDA1-DFCD338FE6E8}" destId="{B8CF4E8B-BBD8-4420-A09E-90833DBE3FDC}" srcOrd="10" destOrd="0" parTransId="{A820DAB5-F540-4E7B-B129-BD3689F69610}" sibTransId="{C72F21B5-14F6-4B0D-ADD3-483A8876D504}"/>
    <dgm:cxn modelId="{D061C6E2-D689-42FD-9219-05501D5C5AE2}" srcId="{C7FA3739-7C0C-4F7F-BDA1-DFCD338FE6E8}" destId="{635642D5-EAB0-4735-A746-78418DBBAE5D}" srcOrd="12" destOrd="0" parTransId="{DACEE701-82CE-46CF-876B-3D635DD375FC}" sibTransId="{8F494505-FF26-4FD5-802F-E84F9F747AEB}"/>
    <dgm:cxn modelId="{2A921A87-BEF9-40AD-8585-EB8E30984954}" type="presOf" srcId="{EACC3CB9-F22D-4B2A-86C6-5DDA3A47CA72}" destId="{8969A7B4-B30F-4025-9DFD-A96D57987AAB}" srcOrd="0" destOrd="0" presId="urn:microsoft.com/office/officeart/2005/8/layout/hList1"/>
    <dgm:cxn modelId="{0A8715B8-8F2A-4AF0-9B23-0B854448DD92}" type="presOf" srcId="{88781FFD-F824-4190-9149-3D32F7A962D9}" destId="{0BF319BB-39FE-4379-8CB5-6AC88CB045E2}" srcOrd="0" destOrd="6" presId="urn:microsoft.com/office/officeart/2005/8/layout/hList1"/>
    <dgm:cxn modelId="{293F7D5E-7B20-4339-98A4-4C38D06916BD}" type="presOf" srcId="{8DCEB132-6A9D-4511-8267-B9835BCB0708}" destId="{0BF319BB-39FE-4379-8CB5-6AC88CB045E2}" srcOrd="0" destOrd="11" presId="urn:microsoft.com/office/officeart/2005/8/layout/hList1"/>
    <dgm:cxn modelId="{C59CEE27-5213-43DB-936F-18CAFC247E66}" type="presOf" srcId="{E762BECD-1067-43E4-99DD-AD2064B357CE}" destId="{0BF319BB-39FE-4379-8CB5-6AC88CB045E2}" srcOrd="0" destOrd="9" presId="urn:microsoft.com/office/officeart/2005/8/layout/hList1"/>
    <dgm:cxn modelId="{C05EB654-0769-4B60-B01B-B5A034A5A54E}" type="presOf" srcId="{4277281C-704B-4FD8-8C56-C9F45ED22C31}" destId="{DE60AF7D-AF5D-4CF5-A8E0-6D5AF1ACE398}" srcOrd="0" destOrd="5" presId="urn:microsoft.com/office/officeart/2005/8/layout/hList1"/>
    <dgm:cxn modelId="{917F1ABE-C2E5-4050-AD39-E836AD3AD61C}" type="presOf" srcId="{CB2F6C02-8993-40B2-BC4A-336C458A241E}" destId="{0BF319BB-39FE-4379-8CB5-6AC88CB045E2}" srcOrd="0" destOrd="1" presId="urn:microsoft.com/office/officeart/2005/8/layout/hList1"/>
    <dgm:cxn modelId="{FD527F9D-DD37-4407-A33B-B2CE8BB80F49}" type="presOf" srcId="{ED3548A0-14A6-4972-8A66-BB61E3C9BCB4}" destId="{DE60AF7D-AF5D-4CF5-A8E0-6D5AF1ACE398}" srcOrd="0" destOrd="1" presId="urn:microsoft.com/office/officeart/2005/8/layout/hList1"/>
    <dgm:cxn modelId="{C878E3F0-B22C-4471-81A9-C135E5B7E594}" type="presOf" srcId="{29490E60-6DA9-4A17-A77B-28DB071EF73F}" destId="{0BF319BB-39FE-4379-8CB5-6AC88CB045E2}" srcOrd="0" destOrd="0" presId="urn:microsoft.com/office/officeart/2005/8/layout/hList1"/>
    <dgm:cxn modelId="{4F6CB40F-1AEB-465F-9B83-1EDE39931A42}" type="presOf" srcId="{53367F66-8E23-4BEA-A002-CCBD45A117FE}" destId="{0BF319BB-39FE-4379-8CB5-6AC88CB045E2}" srcOrd="0" destOrd="7" presId="urn:microsoft.com/office/officeart/2005/8/layout/hList1"/>
    <dgm:cxn modelId="{1125A27E-8793-4965-B9E5-67DD7F624507}" srcId="{EACC3CB9-F22D-4B2A-86C6-5DDA3A47CA72}" destId="{974E62BF-8174-470C-8562-327D7242FCD7}" srcOrd="6" destOrd="0" parTransId="{BC8FD4BE-0858-49E3-9EDD-7F2473ECF55A}" sibTransId="{4969CD25-84BF-49A4-AC28-C63C279F2FA5}"/>
    <dgm:cxn modelId="{637A27C0-40CD-4DFA-90BA-33FBE6439381}" type="presOf" srcId="{C7FA3739-7C0C-4F7F-BDA1-DFCD338FE6E8}" destId="{5860CFA4-5196-41BE-8066-8917C159DDC2}" srcOrd="0" destOrd="0" presId="urn:microsoft.com/office/officeart/2005/8/layout/hList1"/>
    <dgm:cxn modelId="{14BFFAB6-EA94-4D3D-A5EE-9FCB80B7A4B8}" type="presOf" srcId="{F6E5C907-AF48-4A3C-964B-36CE9189CD4D}" destId="{0BF319BB-39FE-4379-8CB5-6AC88CB045E2}" srcOrd="0" destOrd="2" presId="urn:microsoft.com/office/officeart/2005/8/layout/hList1"/>
    <dgm:cxn modelId="{BA821176-9A41-4003-AB32-C259B1A85433}" srcId="{C7FA3739-7C0C-4F7F-BDA1-DFCD338FE6E8}" destId="{E762BECD-1067-43E4-99DD-AD2064B357CE}" srcOrd="9" destOrd="0" parTransId="{598D9938-EF0E-4594-A95F-5D566B00BABB}" sibTransId="{1DC60B59-6924-44E2-9BFA-13491D4063C9}"/>
    <dgm:cxn modelId="{2D3EF574-C50B-40C4-A6CC-34FCC6F4C359}" type="presOf" srcId="{FFAFC0D3-80D3-4CE3-A76A-58C22DBACAE3}" destId="{DE60AF7D-AF5D-4CF5-A8E0-6D5AF1ACE398}" srcOrd="0" destOrd="8" presId="urn:microsoft.com/office/officeart/2005/8/layout/hList1"/>
    <dgm:cxn modelId="{9EC1420F-8402-434F-93A0-347F05737322}" srcId="{EACC3CB9-F22D-4B2A-86C6-5DDA3A47CA72}" destId="{4277281C-704B-4FD8-8C56-C9F45ED22C31}" srcOrd="5" destOrd="0" parTransId="{69677F15-EB68-4EBC-B158-651F5F0D1FF3}" sibTransId="{B0075477-5751-4C06-AC89-A88B82CB9835}"/>
    <dgm:cxn modelId="{C8E4B537-73DC-4169-9BAF-E640E089B7A9}" type="presOf" srcId="{974E62BF-8174-470C-8562-327D7242FCD7}" destId="{DE60AF7D-AF5D-4CF5-A8E0-6D5AF1ACE398}" srcOrd="0" destOrd="6" presId="urn:microsoft.com/office/officeart/2005/8/layout/hList1"/>
    <dgm:cxn modelId="{D4040E71-8280-4688-8577-A31FF39EFD25}" srcId="{EACC3CB9-F22D-4B2A-86C6-5DDA3A47CA72}" destId="{ED3548A0-14A6-4972-8A66-BB61E3C9BCB4}" srcOrd="1" destOrd="0" parTransId="{BB754EFF-FCC8-454D-AFE5-26D15F042730}" sibTransId="{5F14FF25-0A98-4B32-A1D4-05526D7919E5}"/>
    <dgm:cxn modelId="{80FCB2F5-64B1-4074-A70A-49C30351D730}" srcId="{3F8DD3C3-2A41-45AB-8FFD-96DB62208CA2}" destId="{C7FA3739-7C0C-4F7F-BDA1-DFCD338FE6E8}" srcOrd="1" destOrd="0" parTransId="{0E05A525-B108-4D39-80B8-BB9A9C23F24F}" sibTransId="{2FB0D927-0D0C-4EBF-8F51-AD71294E1845}"/>
    <dgm:cxn modelId="{7FE374CC-34E2-4BCF-8CA1-D1E8E3B608DF}" srcId="{C7FA3739-7C0C-4F7F-BDA1-DFCD338FE6E8}" destId="{1A173B62-0B5B-4A03-A3A2-E032EBE35701}" srcOrd="5" destOrd="0" parTransId="{BB2D6DB1-87B7-4076-AC3B-07DA73A1F5B0}" sibTransId="{7369F889-1A8A-4328-A9E6-916AEE0FB3F8}"/>
    <dgm:cxn modelId="{E17022ED-3B27-4E7A-8121-59FAECA8C75B}" srcId="{EACC3CB9-F22D-4B2A-86C6-5DDA3A47CA72}" destId="{FFAFC0D3-80D3-4CE3-A76A-58C22DBACAE3}" srcOrd="8" destOrd="0" parTransId="{6C07B71C-60D3-4F7B-BC06-C776908BEAE2}" sibTransId="{1C89799B-64CF-4FF3-A306-818D43EBCCDD}"/>
    <dgm:cxn modelId="{B49BCB43-CAB9-4E8B-B2DB-FF5FCF0256ED}" srcId="{C7FA3739-7C0C-4F7F-BDA1-DFCD338FE6E8}" destId="{7C7EF069-C069-401B-8777-D79FDA2C54B3}" srcOrd="3" destOrd="0" parTransId="{33143CC6-2967-43FC-B1F1-64564C468802}" sibTransId="{5A304050-A178-4050-B2E9-42D9FD86A116}"/>
    <dgm:cxn modelId="{2C528E06-D82B-48D0-8E3F-66CC11E1F219}" srcId="{C7FA3739-7C0C-4F7F-BDA1-DFCD338FE6E8}" destId="{DCDE2F42-39DC-4F30-B902-A282AE95BAA0}" srcOrd="4" destOrd="0" parTransId="{34FB6CC3-0033-4863-94F0-D83BFAE701F5}" sibTransId="{37F5320B-BD67-4F9F-80CA-BB31353011DA}"/>
    <dgm:cxn modelId="{1D875E0E-32D2-4DB2-AAEC-C212AECAD6B2}" srcId="{EACC3CB9-F22D-4B2A-86C6-5DDA3A47CA72}" destId="{C7C2A076-6B76-4DC6-8D18-9607BD81D69A}" srcOrd="2" destOrd="0" parTransId="{B30EB209-B17C-45F1-B0BE-745473F29A57}" sibTransId="{3021F8E7-62D0-487F-AF7C-B04E5432D3C6}"/>
    <dgm:cxn modelId="{25AAD66E-A41E-49C6-A507-AA25FA480252}" type="presOf" srcId="{7E0777DA-D616-4C04-A836-DFE79D414891}" destId="{DE60AF7D-AF5D-4CF5-A8E0-6D5AF1ACE398}" srcOrd="0" destOrd="7" presId="urn:microsoft.com/office/officeart/2005/8/layout/hList1"/>
    <dgm:cxn modelId="{8761729B-DA01-4E7F-B792-4419B4147A26}" type="presOf" srcId="{2252B520-E517-4986-A66B-2ECD9C49C19C}" destId="{DE60AF7D-AF5D-4CF5-A8E0-6D5AF1ACE398}" srcOrd="0" destOrd="4" presId="urn:microsoft.com/office/officeart/2005/8/layout/hList1"/>
    <dgm:cxn modelId="{26D5CC8F-BAD3-43AA-AAD3-DA787765F3D5}" srcId="{C7FA3739-7C0C-4F7F-BDA1-DFCD338FE6E8}" destId="{29490E60-6DA9-4A17-A77B-28DB071EF73F}" srcOrd="0" destOrd="0" parTransId="{51238BF5-B0CB-4FB2-B882-822AAF80BCE9}" sibTransId="{8F978DAF-5BC7-4021-AB62-8AFF66FE862B}"/>
    <dgm:cxn modelId="{8890B304-AC17-4C47-8811-F9807AFA952E}" type="presOf" srcId="{7C7EF069-C069-401B-8777-D79FDA2C54B3}" destId="{0BF319BB-39FE-4379-8CB5-6AC88CB045E2}" srcOrd="0" destOrd="3" presId="urn:microsoft.com/office/officeart/2005/8/layout/hList1"/>
    <dgm:cxn modelId="{2EC12F20-A49F-49E5-8094-8DF8B6454D07}" srcId="{C7FA3739-7C0C-4F7F-BDA1-DFCD338FE6E8}" destId="{CB2F6C02-8993-40B2-BC4A-336C458A241E}" srcOrd="1" destOrd="0" parTransId="{FEA21804-591E-4224-B668-4D46A3425623}" sibTransId="{2F30723A-D696-4ACC-87F7-12B3C14122E1}"/>
    <dgm:cxn modelId="{47A2AD05-6D27-4465-85CC-30781F9248C1}" srcId="{EACC3CB9-F22D-4B2A-86C6-5DDA3A47CA72}" destId="{A04A500F-B2D9-4F28-AA25-597B118253D2}" srcOrd="0" destOrd="0" parTransId="{6961AA73-9D13-44C7-AE7F-950E37B8B753}" sibTransId="{B5EE4003-220D-4430-B65D-E18A91E379A3}"/>
    <dgm:cxn modelId="{F408E13A-FAC6-4195-87A2-8A54D57CC39B}" type="presOf" srcId="{B3079D77-0840-43B7-B754-10551A9783BC}" destId="{DE60AF7D-AF5D-4CF5-A8E0-6D5AF1ACE398}" srcOrd="0" destOrd="9" presId="urn:microsoft.com/office/officeart/2005/8/layout/hList1"/>
    <dgm:cxn modelId="{52EEAB98-4381-47C3-A553-2FF567CA522D}" srcId="{C7FA3739-7C0C-4F7F-BDA1-DFCD338FE6E8}" destId="{88781FFD-F824-4190-9149-3D32F7A962D9}" srcOrd="6" destOrd="0" parTransId="{AEB262BD-94CC-4886-9AE6-E3AAAE3ECA60}" sibTransId="{9604EDA4-5D63-4387-9A88-140780958CD6}"/>
    <dgm:cxn modelId="{306D8F18-DF14-459C-A95B-BA67F318FC43}" srcId="{EACC3CB9-F22D-4B2A-86C6-5DDA3A47CA72}" destId="{B3079D77-0840-43B7-B754-10551A9783BC}" srcOrd="9" destOrd="0" parTransId="{F9356924-924E-4036-A60E-133FE6F8D209}" sibTransId="{AAAA5B93-D842-4152-852B-C8DE05149978}"/>
    <dgm:cxn modelId="{653A6B8E-AB63-4211-8C7E-B86748FAD78E}" srcId="{3F8DD3C3-2A41-45AB-8FFD-96DB62208CA2}" destId="{EACC3CB9-F22D-4B2A-86C6-5DDA3A47CA72}" srcOrd="0" destOrd="0" parTransId="{EFE90F70-3A15-4F8F-B97B-59C3ED999ADE}" sibTransId="{1A094966-1F4F-4602-BE48-BEBBE21BE319}"/>
    <dgm:cxn modelId="{7A0FFADB-126C-4D24-BA08-43EA2AD93BEA}" srcId="{EACC3CB9-F22D-4B2A-86C6-5DDA3A47CA72}" destId="{95C95CA5-AF44-40A5-9650-31CF6A49066C}" srcOrd="10" destOrd="0" parTransId="{6426F6E8-C83F-46F3-BD92-7ECE961CF764}" sibTransId="{C1513D0A-CE9F-4303-9895-5FF3479C51DD}"/>
    <dgm:cxn modelId="{9E56C0C7-C717-4203-BCFD-C1D74AF70267}" type="presOf" srcId="{DCDE2F42-39DC-4F30-B902-A282AE95BAA0}" destId="{0BF319BB-39FE-4379-8CB5-6AC88CB045E2}" srcOrd="0" destOrd="4" presId="urn:microsoft.com/office/officeart/2005/8/layout/hList1"/>
    <dgm:cxn modelId="{0516B745-AB23-4F79-9BF3-06F8C1859890}" srcId="{EACC3CB9-F22D-4B2A-86C6-5DDA3A47CA72}" destId="{00541682-DB86-4DEA-9006-21101115B312}" srcOrd="3" destOrd="0" parTransId="{BAA6538C-729D-4D78-BBAD-FF5AAB306763}" sibTransId="{3E41A01D-2271-4F54-9149-FE94D6BEBB57}"/>
    <dgm:cxn modelId="{709B0F31-3B7D-4AE6-9077-F3806C3B0328}" type="presOf" srcId="{7BCA5466-DFB3-4A28-9DB2-A8B7FB2C9B70}" destId="{0BF319BB-39FE-4379-8CB5-6AC88CB045E2}" srcOrd="0" destOrd="8" presId="urn:microsoft.com/office/officeart/2005/8/layout/hList1"/>
    <dgm:cxn modelId="{188AD98B-236F-4ADD-9F93-0FE6EFAE9957}" type="presOf" srcId="{B8CF4E8B-BBD8-4420-A09E-90833DBE3FDC}" destId="{0BF319BB-39FE-4379-8CB5-6AC88CB045E2}" srcOrd="0" destOrd="10" presId="urn:microsoft.com/office/officeart/2005/8/layout/hList1"/>
    <dgm:cxn modelId="{B865E998-A60B-4DA4-8FC2-46BED948F095}" srcId="{EACC3CB9-F22D-4B2A-86C6-5DDA3A47CA72}" destId="{7E0777DA-D616-4C04-A836-DFE79D414891}" srcOrd="7" destOrd="0" parTransId="{7B60E756-8CC9-4CF7-9C28-C5DA36BC0210}" sibTransId="{07A85E75-DB7B-4537-982A-1E1A1C9CC550}"/>
    <dgm:cxn modelId="{D1441E94-6DBD-4CB3-9B77-8E41112AB8D9}" srcId="{C7FA3739-7C0C-4F7F-BDA1-DFCD338FE6E8}" destId="{F6E5C907-AF48-4A3C-964B-36CE9189CD4D}" srcOrd="2" destOrd="0" parTransId="{2C375F39-6450-4717-90F4-9E69BE9B6F75}" sibTransId="{53B803BB-7EC4-42BB-AFA2-ABF1DFBDC777}"/>
    <dgm:cxn modelId="{5BE502BD-6FEB-4B8B-BE85-09EACCDF8825}" type="presOf" srcId="{A04A500F-B2D9-4F28-AA25-597B118253D2}" destId="{DE60AF7D-AF5D-4CF5-A8E0-6D5AF1ACE398}" srcOrd="0" destOrd="0" presId="urn:microsoft.com/office/officeart/2005/8/layout/hList1"/>
    <dgm:cxn modelId="{3C6AEEE8-D31F-430E-B8DD-56A6C28BF362}" type="presOf" srcId="{635642D5-EAB0-4735-A746-78418DBBAE5D}" destId="{0BF319BB-39FE-4379-8CB5-6AC88CB045E2}" srcOrd="0" destOrd="12" presId="urn:microsoft.com/office/officeart/2005/8/layout/hList1"/>
    <dgm:cxn modelId="{842775BA-6523-4716-A316-E580176A91BE}" srcId="{C7FA3739-7C0C-4F7F-BDA1-DFCD338FE6E8}" destId="{53367F66-8E23-4BEA-A002-CCBD45A117FE}" srcOrd="7" destOrd="0" parTransId="{5A6C8BE0-0465-4C3A-B268-8C5DB9CA692E}" sibTransId="{BACB1F39-8BE4-4E97-B0E1-694AE5AF60BE}"/>
    <dgm:cxn modelId="{3B3B5D43-0FB9-4E1B-B986-D6C2EEE4E3E5}" type="presOf" srcId="{3F8DD3C3-2A41-45AB-8FFD-96DB62208CA2}" destId="{8D2CF486-1116-4316-8D2F-7F97B1E03164}" srcOrd="0" destOrd="0" presId="urn:microsoft.com/office/officeart/2005/8/layout/hList1"/>
    <dgm:cxn modelId="{7B7C6C3C-1077-4C03-8902-B0D6D74E7122}" srcId="{C7FA3739-7C0C-4F7F-BDA1-DFCD338FE6E8}" destId="{7BCA5466-DFB3-4A28-9DB2-A8B7FB2C9B70}" srcOrd="8" destOrd="0" parTransId="{B9A868BE-7724-4910-88A6-A6AD5930ECA9}" sibTransId="{6A6D6CE5-4988-4BAA-A395-6363602C528B}"/>
    <dgm:cxn modelId="{3F22333E-E639-4A2C-B542-A625C61BC4FE}" type="presParOf" srcId="{8D2CF486-1116-4316-8D2F-7F97B1E03164}" destId="{DEB62902-EA4B-4EC5-8A8F-FD96962B2D61}" srcOrd="0" destOrd="0" presId="urn:microsoft.com/office/officeart/2005/8/layout/hList1"/>
    <dgm:cxn modelId="{9E9ED474-F576-4DF4-9B11-C55D29010B8E}" type="presParOf" srcId="{DEB62902-EA4B-4EC5-8A8F-FD96962B2D61}" destId="{8969A7B4-B30F-4025-9DFD-A96D57987AAB}" srcOrd="0" destOrd="0" presId="urn:microsoft.com/office/officeart/2005/8/layout/hList1"/>
    <dgm:cxn modelId="{729EC22D-D6E3-4E8B-ABA8-139B6D0DBEE5}" type="presParOf" srcId="{DEB62902-EA4B-4EC5-8A8F-FD96962B2D61}" destId="{DE60AF7D-AF5D-4CF5-A8E0-6D5AF1ACE398}" srcOrd="1" destOrd="0" presId="urn:microsoft.com/office/officeart/2005/8/layout/hList1"/>
    <dgm:cxn modelId="{287DDE90-0FD7-4632-BC80-9240602DF29F}" type="presParOf" srcId="{8D2CF486-1116-4316-8D2F-7F97B1E03164}" destId="{87BF4BCC-CA62-42FA-8DD2-FED579D89D7A}" srcOrd="1" destOrd="0" presId="urn:microsoft.com/office/officeart/2005/8/layout/hList1"/>
    <dgm:cxn modelId="{84F5CF84-6591-4C41-A664-3D6758EDA5AB}" type="presParOf" srcId="{8D2CF486-1116-4316-8D2F-7F97B1E03164}" destId="{0D3C1618-501F-4F89-A59A-0BA523133BAF}" srcOrd="2" destOrd="0" presId="urn:microsoft.com/office/officeart/2005/8/layout/hList1"/>
    <dgm:cxn modelId="{0E4C68EE-0C21-441B-9590-64DD6629F6B6}" type="presParOf" srcId="{0D3C1618-501F-4F89-A59A-0BA523133BAF}" destId="{5860CFA4-5196-41BE-8066-8917C159DDC2}" srcOrd="0" destOrd="0" presId="urn:microsoft.com/office/officeart/2005/8/layout/hList1"/>
    <dgm:cxn modelId="{C810900A-152F-4A51-AEB8-A9FFCE40EF0F}" type="presParOf" srcId="{0D3C1618-501F-4F89-A59A-0BA523133BAF}" destId="{0BF319BB-39FE-4379-8CB5-6AC88CB045E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7D171-0BB8-4740-81CF-8EB9A8B3E99D}">
      <dsp:nvSpPr>
        <dsp:cNvPr id="0" name=""/>
        <dsp:cNvSpPr/>
      </dsp:nvSpPr>
      <dsp:spPr>
        <a:xfrm>
          <a:off x="0" y="0"/>
          <a:ext cx="806489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6E37F5-0333-45F4-8B4C-C5AC00AC3643}">
      <dsp:nvSpPr>
        <dsp:cNvPr id="0" name=""/>
        <dsp:cNvSpPr/>
      </dsp:nvSpPr>
      <dsp:spPr>
        <a:xfrm>
          <a:off x="0" y="0"/>
          <a:ext cx="1612979" cy="4896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Financiamiento y participación pública/privada</a:t>
          </a:r>
          <a:endParaRPr lang="es-MX" sz="1800" kern="1200" dirty="0"/>
        </a:p>
      </dsp:txBody>
      <dsp:txXfrm>
        <a:off x="0" y="0"/>
        <a:ext cx="1612979" cy="4896544"/>
      </dsp:txXfrm>
    </dsp:sp>
    <dsp:sp modelId="{87FE5E0A-E6A9-4146-AFDB-8D2D5774E21B}">
      <dsp:nvSpPr>
        <dsp:cNvPr id="0" name=""/>
        <dsp:cNvSpPr/>
      </dsp:nvSpPr>
      <dsp:spPr>
        <a:xfrm>
          <a:off x="1733952" y="57560"/>
          <a:ext cx="6330943" cy="1151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Financiamiento basado en impuestos </a:t>
          </a:r>
          <a:endParaRPr lang="es-MX" sz="2400" kern="1200" dirty="0"/>
        </a:p>
      </dsp:txBody>
      <dsp:txXfrm>
        <a:off x="1733952" y="57560"/>
        <a:ext cx="6330943" cy="1151213"/>
      </dsp:txXfrm>
    </dsp:sp>
    <dsp:sp modelId="{E80C8438-AAA8-4E2B-9E82-D364C760358C}">
      <dsp:nvSpPr>
        <dsp:cNvPr id="0" name=""/>
        <dsp:cNvSpPr/>
      </dsp:nvSpPr>
      <dsp:spPr>
        <a:xfrm>
          <a:off x="1612979" y="1208774"/>
          <a:ext cx="64519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5076255-54AE-4FC8-9BAD-0AF6B62AAF73}">
      <dsp:nvSpPr>
        <dsp:cNvPr id="0" name=""/>
        <dsp:cNvSpPr/>
      </dsp:nvSpPr>
      <dsp:spPr>
        <a:xfrm>
          <a:off x="1733952" y="1266335"/>
          <a:ext cx="6330943" cy="1151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Seguro privado complementario: ~12% </a:t>
          </a:r>
          <a:endParaRPr lang="es-MX" sz="2400" kern="1200" dirty="0"/>
        </a:p>
      </dsp:txBody>
      <dsp:txXfrm>
        <a:off x="1733952" y="1266335"/>
        <a:ext cx="6330943" cy="1151213"/>
      </dsp:txXfrm>
    </dsp:sp>
    <dsp:sp modelId="{F900C9BF-7B39-4994-A0EB-798C33D2D7C9}">
      <dsp:nvSpPr>
        <dsp:cNvPr id="0" name=""/>
        <dsp:cNvSpPr/>
      </dsp:nvSpPr>
      <dsp:spPr>
        <a:xfrm>
          <a:off x="1612979" y="2417549"/>
          <a:ext cx="64519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25B4E3D-DF9C-4B7E-9421-E858B8041AD1}">
      <dsp:nvSpPr>
        <dsp:cNvPr id="0" name=""/>
        <dsp:cNvSpPr/>
      </dsp:nvSpPr>
      <dsp:spPr>
        <a:xfrm>
          <a:off x="1733952" y="2475109"/>
          <a:ext cx="6330943" cy="1151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Primer nivel de atención: Principalmente privado </a:t>
          </a:r>
          <a:endParaRPr lang="es-MX" sz="2400" kern="1200" dirty="0"/>
        </a:p>
      </dsp:txBody>
      <dsp:txXfrm>
        <a:off x="1733952" y="2475109"/>
        <a:ext cx="6330943" cy="1151213"/>
      </dsp:txXfrm>
    </dsp:sp>
    <dsp:sp modelId="{73D43A8C-F098-4CD3-B443-DB72342C1CC9}">
      <dsp:nvSpPr>
        <dsp:cNvPr id="0" name=""/>
        <dsp:cNvSpPr/>
      </dsp:nvSpPr>
      <dsp:spPr>
        <a:xfrm>
          <a:off x="1612979" y="3626323"/>
          <a:ext cx="64519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3C5B4F1-5B93-4E80-95A6-B2A93CF2464F}">
      <dsp:nvSpPr>
        <dsp:cNvPr id="0" name=""/>
        <dsp:cNvSpPr/>
      </dsp:nvSpPr>
      <dsp:spPr>
        <a:xfrm>
          <a:off x="1733952" y="3683884"/>
          <a:ext cx="6330943" cy="1151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Atención hospitalaria: Mayoritariamente públicos, privados sin fines de lucro</a:t>
          </a:r>
          <a:endParaRPr lang="es-MX" sz="2400" kern="1200" dirty="0"/>
        </a:p>
      </dsp:txBody>
      <dsp:txXfrm>
        <a:off x="1733952" y="3683884"/>
        <a:ext cx="6330943" cy="1151213"/>
      </dsp:txXfrm>
    </dsp:sp>
    <dsp:sp modelId="{A8C5212E-237A-46B6-B375-23A83707C5EC}">
      <dsp:nvSpPr>
        <dsp:cNvPr id="0" name=""/>
        <dsp:cNvSpPr/>
      </dsp:nvSpPr>
      <dsp:spPr>
        <a:xfrm>
          <a:off x="1612979" y="4835098"/>
          <a:ext cx="64519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7D171-0BB8-4740-81CF-8EB9A8B3E99D}">
      <dsp:nvSpPr>
        <dsp:cNvPr id="0" name=""/>
        <dsp:cNvSpPr/>
      </dsp:nvSpPr>
      <dsp:spPr>
        <a:xfrm>
          <a:off x="0" y="2390"/>
          <a:ext cx="806489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D6E37F5-0333-45F4-8B4C-C5AC00AC3643}">
      <dsp:nvSpPr>
        <dsp:cNvPr id="0" name=""/>
        <dsp:cNvSpPr/>
      </dsp:nvSpPr>
      <dsp:spPr>
        <a:xfrm>
          <a:off x="0" y="2390"/>
          <a:ext cx="1612979" cy="4891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Prestación de servicios</a:t>
          </a:r>
          <a:endParaRPr lang="es-MX" sz="2000" kern="1200" dirty="0"/>
        </a:p>
      </dsp:txBody>
      <dsp:txXfrm>
        <a:off x="0" y="2390"/>
        <a:ext cx="1612979" cy="4891762"/>
      </dsp:txXfrm>
    </dsp:sp>
    <dsp:sp modelId="{87FE5E0A-E6A9-4146-AFDB-8D2D5774E21B}">
      <dsp:nvSpPr>
        <dsp:cNvPr id="0" name=""/>
        <dsp:cNvSpPr/>
      </dsp:nvSpPr>
      <dsp:spPr>
        <a:xfrm>
          <a:off x="1733952" y="53565"/>
          <a:ext cx="6330943" cy="1561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Método de pago: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Primer nivel: Capitación, </a:t>
          </a:r>
          <a:r>
            <a:rPr lang="es-MX" sz="2400" kern="1200" dirty="0" smtClean="0"/>
            <a:t>pago por servicio (PPS), Pago por desempeño (PPD) </a:t>
          </a:r>
          <a:endParaRPr lang="es-MX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Atención hospitalaria: Capitación por casos</a:t>
          </a:r>
          <a:r>
            <a:rPr lang="es-MX" sz="2800" kern="1200" dirty="0" smtClean="0"/>
            <a:t> </a:t>
          </a:r>
          <a:endParaRPr lang="es-MX" sz="2800" kern="1200" dirty="0"/>
        </a:p>
      </dsp:txBody>
      <dsp:txXfrm>
        <a:off x="1733952" y="53565"/>
        <a:ext cx="6330943" cy="1561343"/>
      </dsp:txXfrm>
    </dsp:sp>
    <dsp:sp modelId="{E80C8438-AAA8-4E2B-9E82-D364C760358C}">
      <dsp:nvSpPr>
        <dsp:cNvPr id="0" name=""/>
        <dsp:cNvSpPr/>
      </dsp:nvSpPr>
      <dsp:spPr>
        <a:xfrm>
          <a:off x="1612979" y="1963762"/>
          <a:ext cx="64519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5076255-54AE-4FC8-9BAD-0AF6B62AAF73}">
      <dsp:nvSpPr>
        <dsp:cNvPr id="0" name=""/>
        <dsp:cNvSpPr/>
      </dsp:nvSpPr>
      <dsp:spPr>
        <a:xfrm>
          <a:off x="1733952" y="1666083"/>
          <a:ext cx="6330943" cy="102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Registro obligatorio con un médico generalista</a:t>
          </a:r>
          <a:endParaRPr lang="es-MX" sz="2400" kern="1200" dirty="0"/>
        </a:p>
      </dsp:txBody>
      <dsp:txXfrm>
        <a:off x="1733952" y="1666083"/>
        <a:ext cx="6330943" cy="1023496"/>
      </dsp:txXfrm>
    </dsp:sp>
    <dsp:sp modelId="{F900C9BF-7B39-4994-A0EB-798C33D2D7C9}">
      <dsp:nvSpPr>
        <dsp:cNvPr id="0" name=""/>
        <dsp:cNvSpPr/>
      </dsp:nvSpPr>
      <dsp:spPr>
        <a:xfrm>
          <a:off x="1612979" y="2689580"/>
          <a:ext cx="64519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25B4E3D-DF9C-4B7E-9421-E858B8041AD1}">
      <dsp:nvSpPr>
        <dsp:cNvPr id="0" name=""/>
        <dsp:cNvSpPr/>
      </dsp:nvSpPr>
      <dsp:spPr>
        <a:xfrm>
          <a:off x="1733952" y="2740754"/>
          <a:ext cx="6330943" cy="102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Gatekeeping (control de la referencia y contrareferencia)</a:t>
          </a:r>
          <a:endParaRPr lang="es-MX" sz="2400" kern="1200" dirty="0"/>
        </a:p>
      </dsp:txBody>
      <dsp:txXfrm>
        <a:off x="1733952" y="2740754"/>
        <a:ext cx="6330943" cy="1023496"/>
      </dsp:txXfrm>
    </dsp:sp>
    <dsp:sp modelId="{73D43A8C-F098-4CD3-B443-DB72342C1CC9}">
      <dsp:nvSpPr>
        <dsp:cNvPr id="0" name=""/>
        <dsp:cNvSpPr/>
      </dsp:nvSpPr>
      <dsp:spPr>
        <a:xfrm>
          <a:off x="1584203" y="3806286"/>
          <a:ext cx="64519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3C5B4F1-5B93-4E80-95A6-B2A93CF2464F}">
      <dsp:nvSpPr>
        <dsp:cNvPr id="0" name=""/>
        <dsp:cNvSpPr/>
      </dsp:nvSpPr>
      <dsp:spPr>
        <a:xfrm>
          <a:off x="1733952" y="3815425"/>
          <a:ext cx="6330943" cy="1023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Gastos de bolsillo en recetas con techos de pago anuales</a:t>
          </a:r>
          <a:endParaRPr lang="es-MX" sz="2400" kern="1200" dirty="0"/>
        </a:p>
      </dsp:txBody>
      <dsp:txXfrm>
        <a:off x="1733952" y="3815425"/>
        <a:ext cx="6330943" cy="1023496"/>
      </dsp:txXfrm>
    </dsp:sp>
    <dsp:sp modelId="{A8C5212E-237A-46B6-B375-23A83707C5EC}">
      <dsp:nvSpPr>
        <dsp:cNvPr id="0" name=""/>
        <dsp:cNvSpPr/>
      </dsp:nvSpPr>
      <dsp:spPr>
        <a:xfrm>
          <a:off x="1612979" y="4838921"/>
          <a:ext cx="645191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69A7B4-B30F-4025-9DFD-A96D57987AAB}">
      <dsp:nvSpPr>
        <dsp:cNvPr id="0" name=""/>
        <dsp:cNvSpPr/>
      </dsp:nvSpPr>
      <dsp:spPr>
        <a:xfrm>
          <a:off x="41" y="248237"/>
          <a:ext cx="3970495" cy="4608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/>
            <a:t>ATRIBUTOS</a:t>
          </a:r>
        </a:p>
      </dsp:txBody>
      <dsp:txXfrm>
        <a:off x="41" y="248237"/>
        <a:ext cx="3970495" cy="460800"/>
      </dsp:txXfrm>
    </dsp:sp>
    <dsp:sp modelId="{DE60AF7D-AF5D-4CF5-A8E0-6D5AF1ACE398}">
      <dsp:nvSpPr>
        <dsp:cNvPr id="0" name=""/>
        <dsp:cNvSpPr/>
      </dsp:nvSpPr>
      <dsp:spPr>
        <a:xfrm>
          <a:off x="41" y="709037"/>
          <a:ext cx="3970495" cy="42273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Accesibilidad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Longitudinalidad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Coordinación de la atención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Exhaustividad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Integralidad</a:t>
          </a:r>
        </a:p>
      </dsp:txBody>
      <dsp:txXfrm>
        <a:off x="41" y="709037"/>
        <a:ext cx="3970495" cy="4227300"/>
      </dsp:txXfrm>
    </dsp:sp>
    <dsp:sp modelId="{5860CFA4-5196-41BE-8066-8917C159DDC2}">
      <dsp:nvSpPr>
        <dsp:cNvPr id="0" name=""/>
        <dsp:cNvSpPr/>
      </dsp:nvSpPr>
      <dsp:spPr>
        <a:xfrm>
          <a:off x="4526406" y="248237"/>
          <a:ext cx="3970495" cy="4608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/>
            <a:t>BENEFICIOS</a:t>
          </a:r>
        </a:p>
      </dsp:txBody>
      <dsp:txXfrm>
        <a:off x="4526406" y="248237"/>
        <a:ext cx="3970495" cy="460800"/>
      </dsp:txXfrm>
    </dsp:sp>
    <dsp:sp modelId="{0BF319BB-39FE-4379-8CB5-6AC88CB045E2}">
      <dsp:nvSpPr>
        <dsp:cNvPr id="0" name=""/>
        <dsp:cNvSpPr/>
      </dsp:nvSpPr>
      <dsp:spPr>
        <a:xfrm>
          <a:off x="4526406" y="709037"/>
          <a:ext cx="3970495" cy="42273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Reducción en tiempos de espera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Mejora en el sistema de referencia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Menores costos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/>
            <a:t>Reducción del uso de los servicios de emergencia y hospitalarios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/>
            <a:t>Mayor probabilidad de diagnóstico oportuno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/>
            <a:t>Mayor satisfacción del paciente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/>
            <a:t>Mayor apego al tratamiento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/>
            <a:t>Mejora en la prevención y </a:t>
          </a:r>
          <a:r>
            <a:rPr lang="es-MX" sz="1600" kern="1200" dirty="0" smtClean="0"/>
            <a:t>manejo </a:t>
          </a:r>
          <a:r>
            <a:rPr lang="es-MX" sz="1600" kern="1200" dirty="0"/>
            <a:t>de enfermedades crónicas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Reducción en la morbilidad y mortalidad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/>
            <a:t>Menores tasas de readmisión </a:t>
          </a:r>
          <a:r>
            <a:rPr lang="es-MX" sz="1600" kern="1200" dirty="0" smtClean="0"/>
            <a:t>hospitalaria</a:t>
          </a:r>
          <a:endParaRPr lang="es-MX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/>
            <a:t>Reducción en el número de complicaciones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/>
            <a:t>Mejora en la </a:t>
          </a:r>
          <a:r>
            <a:rPr lang="es-MX" sz="1600" kern="1200" dirty="0" smtClean="0"/>
            <a:t>calidad </a:t>
          </a:r>
          <a:r>
            <a:rPr lang="es-MX" sz="1600" kern="1200" dirty="0"/>
            <a:t>de vida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600" kern="1200"/>
        </a:p>
      </dsp:txBody>
      <dsp:txXfrm>
        <a:off x="4526406" y="709037"/>
        <a:ext cx="3970495" cy="4227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CEE5CC-1A95-4790-B712-434A1C59410B}" type="datetimeFigureOut">
              <a:rPr lang="es-MX" smtClean="0"/>
              <a:t>04/04/17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007D0-A598-414B-A0F8-4447C45F59F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7675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007D0-A598-414B-A0F8-4447C45F59FD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1421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007D0-A598-414B-A0F8-4447C45F59FD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8592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007D0-A598-414B-A0F8-4447C45F59FD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2698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007D0-A598-414B-A0F8-4447C45F59FD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757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007D0-A598-414B-A0F8-4447C45F59FD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8762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741" y="164338"/>
            <a:ext cx="2674517" cy="808495"/>
          </a:xfrm>
          <a:prstGeom prst="rect">
            <a:avLst/>
          </a:prstGeom>
        </p:spPr>
      </p:pic>
      <p:cxnSp>
        <p:nvCxnSpPr>
          <p:cNvPr id="8" name="Conector recto 7"/>
          <p:cNvCxnSpPr/>
          <p:nvPr userDrawn="1"/>
        </p:nvCxnSpPr>
        <p:spPr>
          <a:xfrm>
            <a:off x="0" y="1163781"/>
            <a:ext cx="3777673" cy="0"/>
          </a:xfrm>
          <a:prstGeom prst="line">
            <a:avLst/>
          </a:prstGeom>
          <a:ln w="762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 userDrawn="1"/>
        </p:nvCxnSpPr>
        <p:spPr>
          <a:xfrm>
            <a:off x="5366331" y="1163781"/>
            <a:ext cx="3777673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78"/>
          <p:cNvSpPr/>
          <p:nvPr userDrawn="1"/>
        </p:nvSpPr>
        <p:spPr>
          <a:xfrm>
            <a:off x="-1" y="6576291"/>
            <a:ext cx="9144000" cy="286810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1" name="Grupo 95"/>
          <p:cNvGrpSpPr/>
          <p:nvPr userDrawn="1"/>
        </p:nvGrpSpPr>
        <p:grpSpPr>
          <a:xfrm>
            <a:off x="-1" y="1283855"/>
            <a:ext cx="9144001" cy="5579246"/>
            <a:chOff x="-1" y="1283855"/>
            <a:chExt cx="9144001" cy="5579246"/>
          </a:xfrm>
        </p:grpSpPr>
        <p:cxnSp>
          <p:nvCxnSpPr>
            <p:cNvPr id="12" name="Conector recto 5"/>
            <p:cNvCxnSpPr/>
            <p:nvPr/>
          </p:nvCxnSpPr>
          <p:spPr>
            <a:xfrm>
              <a:off x="0" y="12838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9"/>
            <p:cNvCxnSpPr/>
            <p:nvPr/>
          </p:nvCxnSpPr>
          <p:spPr>
            <a:xfrm>
              <a:off x="0" y="13582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0"/>
            <p:cNvCxnSpPr/>
            <p:nvPr/>
          </p:nvCxnSpPr>
          <p:spPr>
            <a:xfrm>
              <a:off x="0" y="14326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1"/>
            <p:cNvCxnSpPr/>
            <p:nvPr/>
          </p:nvCxnSpPr>
          <p:spPr>
            <a:xfrm>
              <a:off x="0" y="15070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2"/>
            <p:cNvCxnSpPr/>
            <p:nvPr/>
          </p:nvCxnSpPr>
          <p:spPr>
            <a:xfrm>
              <a:off x="0" y="15814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3"/>
            <p:cNvCxnSpPr/>
            <p:nvPr/>
          </p:nvCxnSpPr>
          <p:spPr>
            <a:xfrm>
              <a:off x="0" y="16558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4"/>
            <p:cNvCxnSpPr/>
            <p:nvPr/>
          </p:nvCxnSpPr>
          <p:spPr>
            <a:xfrm>
              <a:off x="0" y="17301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5"/>
            <p:cNvCxnSpPr/>
            <p:nvPr/>
          </p:nvCxnSpPr>
          <p:spPr>
            <a:xfrm>
              <a:off x="0" y="18045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17"/>
            <p:cNvCxnSpPr/>
            <p:nvPr/>
          </p:nvCxnSpPr>
          <p:spPr>
            <a:xfrm>
              <a:off x="0" y="18789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18"/>
            <p:cNvCxnSpPr/>
            <p:nvPr/>
          </p:nvCxnSpPr>
          <p:spPr>
            <a:xfrm>
              <a:off x="0" y="19533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19"/>
            <p:cNvCxnSpPr/>
            <p:nvPr/>
          </p:nvCxnSpPr>
          <p:spPr>
            <a:xfrm>
              <a:off x="0" y="20277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0"/>
            <p:cNvCxnSpPr/>
            <p:nvPr/>
          </p:nvCxnSpPr>
          <p:spPr>
            <a:xfrm>
              <a:off x="0" y="21021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1"/>
            <p:cNvCxnSpPr/>
            <p:nvPr/>
          </p:nvCxnSpPr>
          <p:spPr>
            <a:xfrm>
              <a:off x="0" y="21765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2"/>
            <p:cNvCxnSpPr/>
            <p:nvPr/>
          </p:nvCxnSpPr>
          <p:spPr>
            <a:xfrm>
              <a:off x="0" y="22509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3"/>
            <p:cNvCxnSpPr/>
            <p:nvPr/>
          </p:nvCxnSpPr>
          <p:spPr>
            <a:xfrm>
              <a:off x="0" y="23253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4"/>
            <p:cNvCxnSpPr/>
            <p:nvPr/>
          </p:nvCxnSpPr>
          <p:spPr>
            <a:xfrm>
              <a:off x="0" y="23997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6"/>
            <p:cNvCxnSpPr/>
            <p:nvPr/>
          </p:nvCxnSpPr>
          <p:spPr>
            <a:xfrm>
              <a:off x="0" y="24740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7"/>
            <p:cNvCxnSpPr/>
            <p:nvPr/>
          </p:nvCxnSpPr>
          <p:spPr>
            <a:xfrm>
              <a:off x="0" y="25484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28"/>
            <p:cNvCxnSpPr/>
            <p:nvPr/>
          </p:nvCxnSpPr>
          <p:spPr>
            <a:xfrm>
              <a:off x="0" y="26228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29"/>
            <p:cNvCxnSpPr/>
            <p:nvPr/>
          </p:nvCxnSpPr>
          <p:spPr>
            <a:xfrm>
              <a:off x="0" y="26972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0"/>
            <p:cNvCxnSpPr/>
            <p:nvPr/>
          </p:nvCxnSpPr>
          <p:spPr>
            <a:xfrm>
              <a:off x="0" y="27716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1"/>
            <p:cNvCxnSpPr/>
            <p:nvPr/>
          </p:nvCxnSpPr>
          <p:spPr>
            <a:xfrm>
              <a:off x="0" y="28460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2"/>
            <p:cNvCxnSpPr/>
            <p:nvPr/>
          </p:nvCxnSpPr>
          <p:spPr>
            <a:xfrm>
              <a:off x="0" y="29204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3"/>
            <p:cNvCxnSpPr/>
            <p:nvPr/>
          </p:nvCxnSpPr>
          <p:spPr>
            <a:xfrm>
              <a:off x="0" y="29948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4"/>
            <p:cNvCxnSpPr/>
            <p:nvPr/>
          </p:nvCxnSpPr>
          <p:spPr>
            <a:xfrm>
              <a:off x="0" y="30692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5"/>
            <p:cNvCxnSpPr/>
            <p:nvPr/>
          </p:nvCxnSpPr>
          <p:spPr>
            <a:xfrm>
              <a:off x="0" y="31436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6"/>
            <p:cNvCxnSpPr/>
            <p:nvPr/>
          </p:nvCxnSpPr>
          <p:spPr>
            <a:xfrm>
              <a:off x="0" y="32179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7"/>
            <p:cNvCxnSpPr/>
            <p:nvPr/>
          </p:nvCxnSpPr>
          <p:spPr>
            <a:xfrm>
              <a:off x="0" y="32923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8"/>
            <p:cNvCxnSpPr/>
            <p:nvPr/>
          </p:nvCxnSpPr>
          <p:spPr>
            <a:xfrm>
              <a:off x="0" y="33667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39"/>
            <p:cNvCxnSpPr/>
            <p:nvPr/>
          </p:nvCxnSpPr>
          <p:spPr>
            <a:xfrm>
              <a:off x="0" y="34411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0"/>
            <p:cNvCxnSpPr/>
            <p:nvPr/>
          </p:nvCxnSpPr>
          <p:spPr>
            <a:xfrm>
              <a:off x="0" y="35155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1"/>
            <p:cNvCxnSpPr/>
            <p:nvPr/>
          </p:nvCxnSpPr>
          <p:spPr>
            <a:xfrm>
              <a:off x="0" y="35899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2"/>
            <p:cNvCxnSpPr/>
            <p:nvPr/>
          </p:nvCxnSpPr>
          <p:spPr>
            <a:xfrm>
              <a:off x="-1" y="36643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3"/>
            <p:cNvCxnSpPr/>
            <p:nvPr/>
          </p:nvCxnSpPr>
          <p:spPr>
            <a:xfrm>
              <a:off x="-1" y="37387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4"/>
            <p:cNvCxnSpPr/>
            <p:nvPr/>
          </p:nvCxnSpPr>
          <p:spPr>
            <a:xfrm>
              <a:off x="-1" y="38131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5"/>
            <p:cNvCxnSpPr/>
            <p:nvPr/>
          </p:nvCxnSpPr>
          <p:spPr>
            <a:xfrm>
              <a:off x="-1" y="38875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6"/>
            <p:cNvCxnSpPr/>
            <p:nvPr/>
          </p:nvCxnSpPr>
          <p:spPr>
            <a:xfrm>
              <a:off x="-1" y="39618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7"/>
            <p:cNvCxnSpPr/>
            <p:nvPr/>
          </p:nvCxnSpPr>
          <p:spPr>
            <a:xfrm>
              <a:off x="-1" y="40362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8"/>
            <p:cNvCxnSpPr/>
            <p:nvPr/>
          </p:nvCxnSpPr>
          <p:spPr>
            <a:xfrm>
              <a:off x="-1" y="41106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49"/>
            <p:cNvCxnSpPr/>
            <p:nvPr/>
          </p:nvCxnSpPr>
          <p:spPr>
            <a:xfrm>
              <a:off x="-1" y="41850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0"/>
            <p:cNvCxnSpPr/>
            <p:nvPr/>
          </p:nvCxnSpPr>
          <p:spPr>
            <a:xfrm>
              <a:off x="-1" y="42594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1"/>
            <p:cNvCxnSpPr/>
            <p:nvPr/>
          </p:nvCxnSpPr>
          <p:spPr>
            <a:xfrm>
              <a:off x="-1" y="43338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2"/>
            <p:cNvCxnSpPr/>
            <p:nvPr/>
          </p:nvCxnSpPr>
          <p:spPr>
            <a:xfrm>
              <a:off x="-1" y="44082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3"/>
            <p:cNvCxnSpPr/>
            <p:nvPr/>
          </p:nvCxnSpPr>
          <p:spPr>
            <a:xfrm>
              <a:off x="-1" y="44826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4"/>
            <p:cNvCxnSpPr/>
            <p:nvPr/>
          </p:nvCxnSpPr>
          <p:spPr>
            <a:xfrm>
              <a:off x="-1" y="45570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5"/>
            <p:cNvCxnSpPr/>
            <p:nvPr/>
          </p:nvCxnSpPr>
          <p:spPr>
            <a:xfrm>
              <a:off x="-1" y="46314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6"/>
            <p:cNvCxnSpPr/>
            <p:nvPr/>
          </p:nvCxnSpPr>
          <p:spPr>
            <a:xfrm>
              <a:off x="-1" y="47057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7"/>
            <p:cNvCxnSpPr/>
            <p:nvPr/>
          </p:nvCxnSpPr>
          <p:spPr>
            <a:xfrm>
              <a:off x="-1" y="47801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8"/>
            <p:cNvCxnSpPr/>
            <p:nvPr/>
          </p:nvCxnSpPr>
          <p:spPr>
            <a:xfrm>
              <a:off x="-1" y="48545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59"/>
            <p:cNvCxnSpPr/>
            <p:nvPr/>
          </p:nvCxnSpPr>
          <p:spPr>
            <a:xfrm>
              <a:off x="-1" y="49289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0"/>
            <p:cNvCxnSpPr/>
            <p:nvPr/>
          </p:nvCxnSpPr>
          <p:spPr>
            <a:xfrm>
              <a:off x="-1" y="50033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1"/>
            <p:cNvCxnSpPr/>
            <p:nvPr/>
          </p:nvCxnSpPr>
          <p:spPr>
            <a:xfrm>
              <a:off x="-1" y="50777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2"/>
            <p:cNvCxnSpPr/>
            <p:nvPr/>
          </p:nvCxnSpPr>
          <p:spPr>
            <a:xfrm>
              <a:off x="-1" y="51521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3"/>
            <p:cNvCxnSpPr/>
            <p:nvPr/>
          </p:nvCxnSpPr>
          <p:spPr>
            <a:xfrm>
              <a:off x="-1" y="52265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4"/>
            <p:cNvCxnSpPr/>
            <p:nvPr/>
          </p:nvCxnSpPr>
          <p:spPr>
            <a:xfrm>
              <a:off x="-1" y="53009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5"/>
            <p:cNvCxnSpPr/>
            <p:nvPr/>
          </p:nvCxnSpPr>
          <p:spPr>
            <a:xfrm>
              <a:off x="-1" y="53753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6"/>
            <p:cNvCxnSpPr/>
            <p:nvPr/>
          </p:nvCxnSpPr>
          <p:spPr>
            <a:xfrm>
              <a:off x="-1" y="54496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7"/>
            <p:cNvCxnSpPr/>
            <p:nvPr/>
          </p:nvCxnSpPr>
          <p:spPr>
            <a:xfrm>
              <a:off x="-1" y="55240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68"/>
            <p:cNvCxnSpPr/>
            <p:nvPr/>
          </p:nvCxnSpPr>
          <p:spPr>
            <a:xfrm>
              <a:off x="-1" y="55984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69"/>
            <p:cNvCxnSpPr/>
            <p:nvPr/>
          </p:nvCxnSpPr>
          <p:spPr>
            <a:xfrm>
              <a:off x="-1" y="56728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0"/>
            <p:cNvCxnSpPr/>
            <p:nvPr/>
          </p:nvCxnSpPr>
          <p:spPr>
            <a:xfrm>
              <a:off x="-1" y="57472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1"/>
            <p:cNvCxnSpPr/>
            <p:nvPr/>
          </p:nvCxnSpPr>
          <p:spPr>
            <a:xfrm>
              <a:off x="-1" y="58216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2"/>
            <p:cNvCxnSpPr/>
            <p:nvPr/>
          </p:nvCxnSpPr>
          <p:spPr>
            <a:xfrm>
              <a:off x="-1" y="58960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3"/>
            <p:cNvCxnSpPr/>
            <p:nvPr/>
          </p:nvCxnSpPr>
          <p:spPr>
            <a:xfrm>
              <a:off x="-1" y="59704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4"/>
            <p:cNvCxnSpPr/>
            <p:nvPr/>
          </p:nvCxnSpPr>
          <p:spPr>
            <a:xfrm>
              <a:off x="-1" y="60448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5"/>
            <p:cNvCxnSpPr/>
            <p:nvPr/>
          </p:nvCxnSpPr>
          <p:spPr>
            <a:xfrm>
              <a:off x="-1" y="61192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cto 76"/>
            <p:cNvCxnSpPr/>
            <p:nvPr/>
          </p:nvCxnSpPr>
          <p:spPr>
            <a:xfrm>
              <a:off x="-1" y="61935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cto 82"/>
            <p:cNvCxnSpPr/>
            <p:nvPr/>
          </p:nvCxnSpPr>
          <p:spPr>
            <a:xfrm>
              <a:off x="-1" y="62679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83"/>
            <p:cNvCxnSpPr/>
            <p:nvPr/>
          </p:nvCxnSpPr>
          <p:spPr>
            <a:xfrm>
              <a:off x="-1" y="63423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4"/>
            <p:cNvCxnSpPr/>
            <p:nvPr/>
          </p:nvCxnSpPr>
          <p:spPr>
            <a:xfrm>
              <a:off x="-1" y="64167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85"/>
            <p:cNvCxnSpPr/>
            <p:nvPr/>
          </p:nvCxnSpPr>
          <p:spPr>
            <a:xfrm>
              <a:off x="-1" y="64911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6"/>
            <p:cNvCxnSpPr/>
            <p:nvPr/>
          </p:nvCxnSpPr>
          <p:spPr>
            <a:xfrm>
              <a:off x="-1" y="65655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7"/>
            <p:cNvCxnSpPr/>
            <p:nvPr/>
          </p:nvCxnSpPr>
          <p:spPr>
            <a:xfrm>
              <a:off x="-1" y="66399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8"/>
            <p:cNvCxnSpPr/>
            <p:nvPr/>
          </p:nvCxnSpPr>
          <p:spPr>
            <a:xfrm>
              <a:off x="-1" y="67143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ector recto 89"/>
            <p:cNvCxnSpPr/>
            <p:nvPr/>
          </p:nvCxnSpPr>
          <p:spPr>
            <a:xfrm>
              <a:off x="-1" y="67887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ector recto 90"/>
            <p:cNvCxnSpPr/>
            <p:nvPr/>
          </p:nvCxnSpPr>
          <p:spPr>
            <a:xfrm>
              <a:off x="-1" y="6863101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62397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6"/>
          <p:cNvGrpSpPr/>
          <p:nvPr userDrawn="1"/>
        </p:nvGrpSpPr>
        <p:grpSpPr>
          <a:xfrm>
            <a:off x="-1" y="1165001"/>
            <a:ext cx="9144001" cy="5698100"/>
            <a:chOff x="-1" y="1283855"/>
            <a:chExt cx="9144001" cy="5579246"/>
          </a:xfrm>
        </p:grpSpPr>
        <p:cxnSp>
          <p:nvCxnSpPr>
            <p:cNvPr id="7" name="Conector recto 7"/>
            <p:cNvCxnSpPr/>
            <p:nvPr/>
          </p:nvCxnSpPr>
          <p:spPr>
            <a:xfrm>
              <a:off x="0" y="12838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8"/>
            <p:cNvCxnSpPr/>
            <p:nvPr/>
          </p:nvCxnSpPr>
          <p:spPr>
            <a:xfrm>
              <a:off x="0" y="13582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9"/>
            <p:cNvCxnSpPr/>
            <p:nvPr/>
          </p:nvCxnSpPr>
          <p:spPr>
            <a:xfrm>
              <a:off x="0" y="14326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10"/>
            <p:cNvCxnSpPr/>
            <p:nvPr/>
          </p:nvCxnSpPr>
          <p:spPr>
            <a:xfrm>
              <a:off x="0" y="15070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1"/>
            <p:cNvCxnSpPr/>
            <p:nvPr/>
          </p:nvCxnSpPr>
          <p:spPr>
            <a:xfrm>
              <a:off x="0" y="15814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12"/>
            <p:cNvCxnSpPr/>
            <p:nvPr/>
          </p:nvCxnSpPr>
          <p:spPr>
            <a:xfrm>
              <a:off x="0" y="16558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3"/>
            <p:cNvCxnSpPr/>
            <p:nvPr/>
          </p:nvCxnSpPr>
          <p:spPr>
            <a:xfrm>
              <a:off x="0" y="17301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4"/>
            <p:cNvCxnSpPr/>
            <p:nvPr/>
          </p:nvCxnSpPr>
          <p:spPr>
            <a:xfrm>
              <a:off x="0" y="18045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5"/>
            <p:cNvCxnSpPr/>
            <p:nvPr/>
          </p:nvCxnSpPr>
          <p:spPr>
            <a:xfrm>
              <a:off x="0" y="18789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16"/>
            <p:cNvCxnSpPr/>
            <p:nvPr/>
          </p:nvCxnSpPr>
          <p:spPr>
            <a:xfrm>
              <a:off x="0" y="19533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7"/>
            <p:cNvCxnSpPr/>
            <p:nvPr/>
          </p:nvCxnSpPr>
          <p:spPr>
            <a:xfrm>
              <a:off x="0" y="20277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8"/>
            <p:cNvCxnSpPr/>
            <p:nvPr/>
          </p:nvCxnSpPr>
          <p:spPr>
            <a:xfrm>
              <a:off x="0" y="21021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9"/>
            <p:cNvCxnSpPr/>
            <p:nvPr/>
          </p:nvCxnSpPr>
          <p:spPr>
            <a:xfrm>
              <a:off x="0" y="21765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20"/>
            <p:cNvCxnSpPr/>
            <p:nvPr/>
          </p:nvCxnSpPr>
          <p:spPr>
            <a:xfrm>
              <a:off x="0" y="22509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1"/>
            <p:cNvCxnSpPr/>
            <p:nvPr/>
          </p:nvCxnSpPr>
          <p:spPr>
            <a:xfrm>
              <a:off x="0" y="23253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2"/>
            <p:cNvCxnSpPr/>
            <p:nvPr/>
          </p:nvCxnSpPr>
          <p:spPr>
            <a:xfrm>
              <a:off x="0" y="23997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3"/>
            <p:cNvCxnSpPr/>
            <p:nvPr/>
          </p:nvCxnSpPr>
          <p:spPr>
            <a:xfrm>
              <a:off x="0" y="24740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24"/>
            <p:cNvCxnSpPr/>
            <p:nvPr/>
          </p:nvCxnSpPr>
          <p:spPr>
            <a:xfrm>
              <a:off x="0" y="25484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25"/>
            <p:cNvCxnSpPr/>
            <p:nvPr/>
          </p:nvCxnSpPr>
          <p:spPr>
            <a:xfrm>
              <a:off x="0" y="26228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6"/>
            <p:cNvCxnSpPr/>
            <p:nvPr/>
          </p:nvCxnSpPr>
          <p:spPr>
            <a:xfrm>
              <a:off x="0" y="26972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27"/>
            <p:cNvCxnSpPr/>
            <p:nvPr/>
          </p:nvCxnSpPr>
          <p:spPr>
            <a:xfrm>
              <a:off x="0" y="27716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8"/>
            <p:cNvCxnSpPr/>
            <p:nvPr/>
          </p:nvCxnSpPr>
          <p:spPr>
            <a:xfrm>
              <a:off x="0" y="28460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9"/>
            <p:cNvCxnSpPr/>
            <p:nvPr/>
          </p:nvCxnSpPr>
          <p:spPr>
            <a:xfrm>
              <a:off x="0" y="29204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30"/>
            <p:cNvCxnSpPr/>
            <p:nvPr/>
          </p:nvCxnSpPr>
          <p:spPr>
            <a:xfrm>
              <a:off x="0" y="29948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1"/>
            <p:cNvCxnSpPr/>
            <p:nvPr/>
          </p:nvCxnSpPr>
          <p:spPr>
            <a:xfrm>
              <a:off x="0" y="30692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32"/>
            <p:cNvCxnSpPr/>
            <p:nvPr/>
          </p:nvCxnSpPr>
          <p:spPr>
            <a:xfrm>
              <a:off x="0" y="31436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3"/>
            <p:cNvCxnSpPr/>
            <p:nvPr/>
          </p:nvCxnSpPr>
          <p:spPr>
            <a:xfrm>
              <a:off x="0" y="32179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recto 34"/>
            <p:cNvCxnSpPr/>
            <p:nvPr/>
          </p:nvCxnSpPr>
          <p:spPr>
            <a:xfrm>
              <a:off x="0" y="32923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5"/>
            <p:cNvCxnSpPr/>
            <p:nvPr/>
          </p:nvCxnSpPr>
          <p:spPr>
            <a:xfrm>
              <a:off x="0" y="33667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6"/>
            <p:cNvCxnSpPr/>
            <p:nvPr/>
          </p:nvCxnSpPr>
          <p:spPr>
            <a:xfrm>
              <a:off x="0" y="34411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7"/>
            <p:cNvCxnSpPr/>
            <p:nvPr/>
          </p:nvCxnSpPr>
          <p:spPr>
            <a:xfrm>
              <a:off x="0" y="35155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38"/>
            <p:cNvCxnSpPr/>
            <p:nvPr/>
          </p:nvCxnSpPr>
          <p:spPr>
            <a:xfrm>
              <a:off x="0" y="35899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39"/>
            <p:cNvCxnSpPr/>
            <p:nvPr/>
          </p:nvCxnSpPr>
          <p:spPr>
            <a:xfrm>
              <a:off x="-1" y="36643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40"/>
            <p:cNvCxnSpPr/>
            <p:nvPr/>
          </p:nvCxnSpPr>
          <p:spPr>
            <a:xfrm>
              <a:off x="-1" y="37387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41"/>
            <p:cNvCxnSpPr/>
            <p:nvPr/>
          </p:nvCxnSpPr>
          <p:spPr>
            <a:xfrm>
              <a:off x="-1" y="38131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2"/>
            <p:cNvCxnSpPr/>
            <p:nvPr/>
          </p:nvCxnSpPr>
          <p:spPr>
            <a:xfrm>
              <a:off x="-1" y="38875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ector recto 43"/>
            <p:cNvCxnSpPr/>
            <p:nvPr/>
          </p:nvCxnSpPr>
          <p:spPr>
            <a:xfrm>
              <a:off x="-1" y="39618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44"/>
            <p:cNvCxnSpPr/>
            <p:nvPr/>
          </p:nvCxnSpPr>
          <p:spPr>
            <a:xfrm>
              <a:off x="-1" y="40362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5"/>
            <p:cNvCxnSpPr/>
            <p:nvPr/>
          </p:nvCxnSpPr>
          <p:spPr>
            <a:xfrm>
              <a:off x="-1" y="41106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6"/>
            <p:cNvCxnSpPr/>
            <p:nvPr/>
          </p:nvCxnSpPr>
          <p:spPr>
            <a:xfrm>
              <a:off x="-1" y="41850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ector recto 47"/>
            <p:cNvCxnSpPr/>
            <p:nvPr/>
          </p:nvCxnSpPr>
          <p:spPr>
            <a:xfrm>
              <a:off x="-1" y="42594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8"/>
            <p:cNvCxnSpPr/>
            <p:nvPr/>
          </p:nvCxnSpPr>
          <p:spPr>
            <a:xfrm>
              <a:off x="-1" y="43338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9"/>
            <p:cNvCxnSpPr/>
            <p:nvPr/>
          </p:nvCxnSpPr>
          <p:spPr>
            <a:xfrm>
              <a:off x="-1" y="44082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50"/>
            <p:cNvCxnSpPr/>
            <p:nvPr/>
          </p:nvCxnSpPr>
          <p:spPr>
            <a:xfrm>
              <a:off x="-1" y="44826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1"/>
            <p:cNvCxnSpPr/>
            <p:nvPr/>
          </p:nvCxnSpPr>
          <p:spPr>
            <a:xfrm>
              <a:off x="-1" y="45570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2"/>
            <p:cNvCxnSpPr/>
            <p:nvPr/>
          </p:nvCxnSpPr>
          <p:spPr>
            <a:xfrm>
              <a:off x="-1" y="46314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3"/>
            <p:cNvCxnSpPr/>
            <p:nvPr/>
          </p:nvCxnSpPr>
          <p:spPr>
            <a:xfrm>
              <a:off x="-1" y="47057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recto 54"/>
            <p:cNvCxnSpPr/>
            <p:nvPr/>
          </p:nvCxnSpPr>
          <p:spPr>
            <a:xfrm>
              <a:off x="-1" y="47801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5"/>
            <p:cNvCxnSpPr/>
            <p:nvPr/>
          </p:nvCxnSpPr>
          <p:spPr>
            <a:xfrm>
              <a:off x="-1" y="48545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6"/>
            <p:cNvCxnSpPr/>
            <p:nvPr/>
          </p:nvCxnSpPr>
          <p:spPr>
            <a:xfrm>
              <a:off x="-1" y="49289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7"/>
            <p:cNvCxnSpPr/>
            <p:nvPr/>
          </p:nvCxnSpPr>
          <p:spPr>
            <a:xfrm>
              <a:off x="-1" y="50033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8"/>
            <p:cNvCxnSpPr/>
            <p:nvPr/>
          </p:nvCxnSpPr>
          <p:spPr>
            <a:xfrm>
              <a:off x="-1" y="50777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9"/>
            <p:cNvCxnSpPr/>
            <p:nvPr/>
          </p:nvCxnSpPr>
          <p:spPr>
            <a:xfrm>
              <a:off x="-1" y="51521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60"/>
            <p:cNvCxnSpPr/>
            <p:nvPr/>
          </p:nvCxnSpPr>
          <p:spPr>
            <a:xfrm>
              <a:off x="-1" y="52265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1"/>
            <p:cNvCxnSpPr/>
            <p:nvPr/>
          </p:nvCxnSpPr>
          <p:spPr>
            <a:xfrm>
              <a:off x="-1" y="53009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2"/>
            <p:cNvCxnSpPr/>
            <p:nvPr/>
          </p:nvCxnSpPr>
          <p:spPr>
            <a:xfrm>
              <a:off x="-1" y="53753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3"/>
            <p:cNvCxnSpPr/>
            <p:nvPr/>
          </p:nvCxnSpPr>
          <p:spPr>
            <a:xfrm>
              <a:off x="-1" y="54496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4"/>
            <p:cNvCxnSpPr/>
            <p:nvPr/>
          </p:nvCxnSpPr>
          <p:spPr>
            <a:xfrm>
              <a:off x="-1" y="55240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5"/>
            <p:cNvCxnSpPr/>
            <p:nvPr/>
          </p:nvCxnSpPr>
          <p:spPr>
            <a:xfrm>
              <a:off x="-1" y="55984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6"/>
            <p:cNvCxnSpPr/>
            <p:nvPr/>
          </p:nvCxnSpPr>
          <p:spPr>
            <a:xfrm>
              <a:off x="-1" y="56728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7"/>
            <p:cNvCxnSpPr/>
            <p:nvPr/>
          </p:nvCxnSpPr>
          <p:spPr>
            <a:xfrm>
              <a:off x="-1" y="57472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8"/>
            <p:cNvCxnSpPr/>
            <p:nvPr/>
          </p:nvCxnSpPr>
          <p:spPr>
            <a:xfrm>
              <a:off x="-1" y="58216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recto 69"/>
            <p:cNvCxnSpPr/>
            <p:nvPr/>
          </p:nvCxnSpPr>
          <p:spPr>
            <a:xfrm>
              <a:off x="-1" y="58960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recto 70"/>
            <p:cNvCxnSpPr/>
            <p:nvPr/>
          </p:nvCxnSpPr>
          <p:spPr>
            <a:xfrm>
              <a:off x="-1" y="59704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recto 71"/>
            <p:cNvCxnSpPr/>
            <p:nvPr/>
          </p:nvCxnSpPr>
          <p:spPr>
            <a:xfrm>
              <a:off x="-1" y="60448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2"/>
            <p:cNvCxnSpPr/>
            <p:nvPr/>
          </p:nvCxnSpPr>
          <p:spPr>
            <a:xfrm>
              <a:off x="-1" y="611920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3"/>
            <p:cNvCxnSpPr/>
            <p:nvPr/>
          </p:nvCxnSpPr>
          <p:spPr>
            <a:xfrm>
              <a:off x="-1" y="619359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4"/>
            <p:cNvCxnSpPr/>
            <p:nvPr/>
          </p:nvCxnSpPr>
          <p:spPr>
            <a:xfrm>
              <a:off x="-1" y="626798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5"/>
            <p:cNvCxnSpPr/>
            <p:nvPr/>
          </p:nvCxnSpPr>
          <p:spPr>
            <a:xfrm>
              <a:off x="-1" y="634237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6"/>
            <p:cNvCxnSpPr/>
            <p:nvPr/>
          </p:nvCxnSpPr>
          <p:spPr>
            <a:xfrm>
              <a:off x="-1" y="641676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7"/>
            <p:cNvCxnSpPr/>
            <p:nvPr/>
          </p:nvCxnSpPr>
          <p:spPr>
            <a:xfrm>
              <a:off x="-1" y="649115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cto 78"/>
            <p:cNvCxnSpPr/>
            <p:nvPr/>
          </p:nvCxnSpPr>
          <p:spPr>
            <a:xfrm>
              <a:off x="-1" y="656554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cto 79"/>
            <p:cNvCxnSpPr/>
            <p:nvPr/>
          </p:nvCxnSpPr>
          <p:spPr>
            <a:xfrm>
              <a:off x="-1" y="663993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80"/>
            <p:cNvCxnSpPr/>
            <p:nvPr/>
          </p:nvCxnSpPr>
          <p:spPr>
            <a:xfrm>
              <a:off x="-1" y="671432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1"/>
            <p:cNvCxnSpPr/>
            <p:nvPr/>
          </p:nvCxnSpPr>
          <p:spPr>
            <a:xfrm>
              <a:off x="-1" y="6788715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82"/>
            <p:cNvCxnSpPr/>
            <p:nvPr/>
          </p:nvCxnSpPr>
          <p:spPr>
            <a:xfrm>
              <a:off x="-1" y="6863101"/>
              <a:ext cx="9144000" cy="0"/>
            </a:xfrm>
            <a:prstGeom prst="line">
              <a:avLst/>
            </a:prstGeom>
            <a:ln w="12700"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Rectángulo 83"/>
          <p:cNvSpPr/>
          <p:nvPr userDrawn="1"/>
        </p:nvSpPr>
        <p:spPr>
          <a:xfrm>
            <a:off x="-1" y="6639935"/>
            <a:ext cx="9144000" cy="223166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84" name="Imagen 8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963" y="163095"/>
            <a:ext cx="2389637" cy="722377"/>
          </a:xfrm>
          <a:prstGeom prst="rect">
            <a:avLst/>
          </a:prstGeom>
        </p:spPr>
      </p:pic>
      <p:cxnSp>
        <p:nvCxnSpPr>
          <p:cNvPr id="85" name="Conector recto 85"/>
          <p:cNvCxnSpPr/>
          <p:nvPr userDrawn="1"/>
        </p:nvCxnSpPr>
        <p:spPr>
          <a:xfrm>
            <a:off x="0" y="1025236"/>
            <a:ext cx="1976582" cy="0"/>
          </a:xfrm>
          <a:prstGeom prst="line">
            <a:avLst/>
          </a:prstGeom>
          <a:ln w="381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86"/>
          <p:cNvCxnSpPr/>
          <p:nvPr userDrawn="1"/>
        </p:nvCxnSpPr>
        <p:spPr>
          <a:xfrm>
            <a:off x="2974109" y="1025236"/>
            <a:ext cx="6169895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7489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975CBFD-3B1E-4BD6-80D4-9C72C14B683C}" type="datetimeFigureOut">
              <a:rPr lang="es-MX" smtClean="0"/>
              <a:t>04/04/17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F79AF2-E9D7-4CD3-B40B-FE1E20CBC62D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1817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510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81"/>
          <p:cNvSpPr txBox="1"/>
          <p:nvPr/>
        </p:nvSpPr>
        <p:spPr>
          <a:xfrm>
            <a:off x="1115616" y="2060848"/>
            <a:ext cx="69847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Soberana Titular"/>
              </a:rPr>
              <a:t>Comparación con la experiencia en otros países: Modelos europeos exitosos de atención primaria en </a:t>
            </a:r>
            <a:r>
              <a:rPr lang="es-MX" sz="3200" b="1" dirty="0" smtClean="0">
                <a:latin typeface="Soberana Titular"/>
              </a:rPr>
              <a:t>salud</a:t>
            </a:r>
          </a:p>
          <a:p>
            <a:pPr algn="ctr"/>
            <a:endParaRPr lang="es-MX" sz="3200" b="1" dirty="0" smtClean="0">
              <a:latin typeface="Soberana Titular"/>
            </a:endParaRPr>
          </a:p>
          <a:p>
            <a:pPr algn="ctr"/>
            <a:r>
              <a:rPr lang="es-MX" sz="3200" b="1" dirty="0" smtClean="0">
                <a:latin typeface="Soberana Titular"/>
              </a:rPr>
              <a:t>Dr. Luis Dur</a:t>
            </a:r>
            <a:r>
              <a:rPr lang="es-MX" sz="3200" b="1" dirty="0" smtClean="0">
                <a:latin typeface="Soberana Titular"/>
              </a:rPr>
              <a:t>á</a:t>
            </a:r>
            <a:r>
              <a:rPr lang="es-MX" sz="3200" b="1" dirty="0" smtClean="0">
                <a:latin typeface="Soberana Titular"/>
              </a:rPr>
              <a:t>n Arenas y </a:t>
            </a:r>
          </a:p>
          <a:p>
            <a:pPr algn="ctr"/>
            <a:r>
              <a:rPr lang="es-MX" sz="3200" b="1" dirty="0" smtClean="0">
                <a:latin typeface="Soberana Titular"/>
              </a:rPr>
              <a:t>Dr. Eduardo Cabrero Castro </a:t>
            </a:r>
            <a:endParaRPr lang="es-MX" sz="3200" b="1" dirty="0">
              <a:latin typeface="Soberana Titular"/>
            </a:endParaRPr>
          </a:p>
        </p:txBody>
      </p:sp>
      <p:sp>
        <p:nvSpPr>
          <p:cNvPr id="6" name="CuadroTexto 97"/>
          <p:cNvSpPr txBox="1"/>
          <p:nvPr/>
        </p:nvSpPr>
        <p:spPr>
          <a:xfrm>
            <a:off x="5975648" y="605264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Soberana Sans" panose="02000000000000000000" pitchFamily="50" charset="0"/>
              </a:rPr>
              <a:t>abril de 2016</a:t>
            </a:r>
            <a:endParaRPr lang="es-MX" dirty="0"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602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Rectángulo"/>
          <p:cNvSpPr/>
          <p:nvPr/>
        </p:nvSpPr>
        <p:spPr>
          <a:xfrm>
            <a:off x="6435065" y="5998559"/>
            <a:ext cx="1535998" cy="196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75" dirty="0">
                <a:solidFill>
                  <a:schemeClr val="bg1"/>
                </a:solidFill>
              </a:rPr>
              <a:t>The Eyes of Children around the World</a:t>
            </a:r>
            <a:endParaRPr lang="es-MX" sz="675" dirty="0">
              <a:solidFill>
                <a:schemeClr val="bg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136541" y="1624750"/>
            <a:ext cx="68709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(Cuerpo)"/>
                <a:cs typeface="Arial" panose="020B0604020202020204" pitchFamily="34" charset="0"/>
              </a:rPr>
              <a:t>Dr. Juan Luis Gerardo Durán Arenas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1602658" y="2104423"/>
            <a:ext cx="5938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Director General</a:t>
            </a:r>
          </a:p>
          <a:p>
            <a:pPr algn="ctr"/>
            <a:r>
              <a:rPr lang="es-MX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Centro Nacional para la Salud de la Infancia y la Adolescencia (CeNSIA)</a:t>
            </a:r>
          </a:p>
          <a:p>
            <a:pPr algn="ctr"/>
            <a:endParaRPr lang="es-MX" sz="2000" dirty="0">
              <a:latin typeface="+mn-lt"/>
            </a:endParaRPr>
          </a:p>
          <a:p>
            <a:pPr algn="ctr"/>
            <a:r>
              <a:rPr lang="es-MX" sz="2000" dirty="0">
                <a:latin typeface="+mn-lt"/>
              </a:rPr>
              <a:t>luisg.duran@salud.gob.mx</a:t>
            </a:r>
          </a:p>
          <a:p>
            <a:pPr algn="ctr"/>
            <a:endParaRPr lang="es-MX" sz="2000" dirty="0">
              <a:latin typeface="+mn-lt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6216" y="4292253"/>
            <a:ext cx="1601587" cy="1601587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5065" y="4476621"/>
            <a:ext cx="1282020" cy="128202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5962349" y="5776649"/>
            <a:ext cx="2153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accent1"/>
                </a:solidFill>
                <a:latin typeface="Soberana Sans" panose="02000000000000000000" pitchFamily="50" charset="0"/>
              </a:rPr>
              <a:t>@</a:t>
            </a:r>
            <a:r>
              <a:rPr lang="es-MX" sz="2000" dirty="0" err="1">
                <a:solidFill>
                  <a:schemeClr val="accent1"/>
                </a:solidFill>
                <a:latin typeface="Soberana Sans" panose="02000000000000000000" pitchFamily="50" charset="0"/>
              </a:rPr>
              <a:t>censia_salud</a:t>
            </a:r>
            <a:endParaRPr lang="es-MX" sz="2000" dirty="0">
              <a:solidFill>
                <a:schemeClr val="accent1"/>
              </a:solidFill>
              <a:latin typeface="Soberana Sans" panose="02000000000000000000" pitchFamily="50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570377" y="5802086"/>
            <a:ext cx="2153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solidFill>
                  <a:schemeClr val="accent1"/>
                </a:solidFill>
                <a:latin typeface="Soberana Sans" panose="02000000000000000000" pitchFamily="50" charset="0"/>
              </a:rPr>
              <a:t>@censia.salud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116" y="4476622"/>
            <a:ext cx="2491845" cy="1574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66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429577"/>
              </p:ext>
            </p:extLst>
          </p:nvPr>
        </p:nvGraphicFramePr>
        <p:xfrm>
          <a:off x="467544" y="1196752"/>
          <a:ext cx="8280921" cy="449352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28193"/>
                <a:gridCol w="2304256"/>
                <a:gridCol w="2232248"/>
                <a:gridCol w="2016224"/>
              </a:tblGrid>
              <a:tr h="1138452">
                <a:tc>
                  <a:txBody>
                    <a:bodyPr/>
                    <a:lstStyle/>
                    <a:p>
                      <a:r>
                        <a:rPr lang="es-MX" dirty="0" smtClean="0"/>
                        <a:t>País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Gasto</a:t>
                      </a:r>
                      <a:r>
                        <a:rPr lang="es-MX" baseline="0" dirty="0" smtClean="0"/>
                        <a:t> total en salud como % del PIB (2014)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Gasto privado en salud como % del gasto total en salud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Gasto de bolsillo como % del gasto</a:t>
                      </a:r>
                      <a:r>
                        <a:rPr lang="es-MX" baseline="0" dirty="0" smtClean="0"/>
                        <a:t> total </a:t>
                      </a:r>
                      <a:r>
                        <a:rPr lang="es-MX" dirty="0" smtClean="0"/>
                        <a:t>en salud</a:t>
                      </a:r>
                      <a:endParaRPr lang="es-MX" dirty="0"/>
                    </a:p>
                  </a:txBody>
                  <a:tcPr/>
                </a:tc>
              </a:tr>
              <a:tr h="475030">
                <a:tc>
                  <a:txBody>
                    <a:bodyPr/>
                    <a:lstStyle/>
                    <a:p>
                      <a:r>
                        <a:rPr lang="es-MX" dirty="0" smtClean="0"/>
                        <a:t>Reino Unido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9.12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16.86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9.73</a:t>
                      </a:r>
                      <a:endParaRPr lang="es-MX" dirty="0"/>
                    </a:p>
                  </a:txBody>
                  <a:tcPr/>
                </a:tc>
              </a:tr>
              <a:tr h="475030">
                <a:tc>
                  <a:txBody>
                    <a:bodyPr/>
                    <a:lstStyle/>
                    <a:p>
                      <a:r>
                        <a:rPr lang="es-MX" dirty="0" smtClean="0"/>
                        <a:t>Italia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9.25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24.39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21.19</a:t>
                      </a:r>
                      <a:endParaRPr lang="es-MX" dirty="0"/>
                    </a:p>
                  </a:txBody>
                  <a:tcPr/>
                </a:tc>
              </a:tr>
              <a:tr h="475030">
                <a:tc>
                  <a:txBody>
                    <a:bodyPr/>
                    <a:lstStyle/>
                    <a:p>
                      <a:r>
                        <a:rPr lang="es-MX" dirty="0" smtClean="0"/>
                        <a:t>Dinamarca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10.8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15.24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13.36</a:t>
                      </a:r>
                      <a:endParaRPr lang="es-MX" dirty="0"/>
                    </a:p>
                  </a:txBody>
                  <a:tcPr/>
                </a:tc>
              </a:tr>
              <a:tr h="475030">
                <a:tc>
                  <a:txBody>
                    <a:bodyPr/>
                    <a:lstStyle/>
                    <a:p>
                      <a:r>
                        <a:rPr lang="es-MX" dirty="0" smtClean="0"/>
                        <a:t>Noruega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9.72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14.51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13.61</a:t>
                      </a:r>
                      <a:endParaRPr lang="es-MX" dirty="0"/>
                    </a:p>
                  </a:txBody>
                  <a:tcPr/>
                </a:tc>
              </a:tr>
              <a:tr h="475030">
                <a:tc>
                  <a:txBody>
                    <a:bodyPr/>
                    <a:lstStyle/>
                    <a:p>
                      <a:r>
                        <a:rPr lang="es-MX" dirty="0" smtClean="0"/>
                        <a:t>Alemania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11.3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23.01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13.2</a:t>
                      </a:r>
                      <a:endParaRPr lang="es-MX" dirty="0"/>
                    </a:p>
                  </a:txBody>
                  <a:tcPr/>
                </a:tc>
              </a:tr>
              <a:tr h="504892">
                <a:tc>
                  <a:txBody>
                    <a:bodyPr/>
                    <a:lstStyle/>
                    <a:p>
                      <a:r>
                        <a:rPr lang="es-MX" dirty="0" smtClean="0"/>
                        <a:t>Estados Unidos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17.14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51.7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11.05</a:t>
                      </a:r>
                      <a:endParaRPr lang="es-MX" dirty="0"/>
                    </a:p>
                  </a:txBody>
                  <a:tcPr/>
                </a:tc>
              </a:tr>
              <a:tr h="475030">
                <a:tc>
                  <a:txBody>
                    <a:bodyPr/>
                    <a:lstStyle/>
                    <a:p>
                      <a:r>
                        <a:rPr lang="es-MX" dirty="0" smtClean="0"/>
                        <a:t>México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6.3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48.23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44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467544" y="6165304"/>
            <a:ext cx="84969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 err="1" smtClean="0"/>
              <a:t>The</a:t>
            </a:r>
            <a:r>
              <a:rPr lang="es-MX" sz="1000" dirty="0" smtClean="0"/>
              <a:t> Commonwealth </a:t>
            </a:r>
            <a:r>
              <a:rPr lang="es-MX" sz="1000" dirty="0" err="1" smtClean="0"/>
              <a:t>Fund</a:t>
            </a:r>
            <a:r>
              <a:rPr lang="es-MX" sz="1000" dirty="0" smtClean="0"/>
              <a:t>. International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Care</a:t>
            </a:r>
            <a:r>
              <a:rPr lang="es-MX" sz="1000" dirty="0" smtClean="0"/>
              <a:t> </a:t>
            </a:r>
            <a:r>
              <a:rPr lang="es-MX" sz="1000" dirty="0" err="1" smtClean="0"/>
              <a:t>System</a:t>
            </a:r>
            <a:r>
              <a:rPr lang="es-MX" sz="1000" dirty="0" smtClean="0"/>
              <a:t> </a:t>
            </a:r>
            <a:r>
              <a:rPr lang="es-MX" sz="1000" dirty="0" err="1" smtClean="0"/>
              <a:t>Profiles</a:t>
            </a:r>
            <a:r>
              <a:rPr lang="es-MX" sz="1000" dirty="0"/>
              <a:t>,</a:t>
            </a:r>
            <a:r>
              <a:rPr lang="es-MX" sz="1000" dirty="0" smtClean="0"/>
              <a:t> 2016. </a:t>
            </a:r>
          </a:p>
          <a:p>
            <a:pPr algn="r"/>
            <a:r>
              <a:rPr lang="es-MX" sz="1000" dirty="0" smtClean="0"/>
              <a:t>OECD.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Stats</a:t>
            </a:r>
            <a:r>
              <a:rPr lang="es-MX" sz="1000" dirty="0" smtClean="0"/>
              <a:t>, 2016.</a:t>
            </a:r>
          </a:p>
          <a:p>
            <a:pPr algn="r"/>
            <a:r>
              <a:rPr lang="es-MX" sz="1000" dirty="0" smtClean="0"/>
              <a:t>WHO. Global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Observatory</a:t>
            </a:r>
            <a:r>
              <a:rPr lang="es-MX" sz="1000" dirty="0" smtClean="0"/>
              <a:t> data </a:t>
            </a:r>
            <a:r>
              <a:rPr lang="es-MX" sz="1000" dirty="0" err="1" smtClean="0"/>
              <a:t>repository</a:t>
            </a:r>
            <a:r>
              <a:rPr lang="es-MX" sz="1000" dirty="0" smtClean="0"/>
              <a:t>, 2016.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3938436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49582431"/>
              </p:ext>
            </p:extLst>
          </p:nvPr>
        </p:nvGraphicFramePr>
        <p:xfrm>
          <a:off x="611560" y="1412776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3570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545161906"/>
              </p:ext>
            </p:extLst>
          </p:nvPr>
        </p:nvGraphicFramePr>
        <p:xfrm>
          <a:off x="611560" y="1412776"/>
          <a:ext cx="806489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0179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Resultado de imagen para mexico bandera circul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50" y="4990103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nternational.commonwealthfund.org/images/flags/denm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421" y="2986277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nternational.commonwealthfund.org/images/flags/norwa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082886"/>
            <a:ext cx="785533" cy="78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international.commonwealthfund.org/images/flags/ital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8" y="3073526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international.commonwealthfund.org/images/flags/german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66" y="4075638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international.commonwealthfund.org/images/flags/united_kingdom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33" y="2082886"/>
            <a:ext cx="818438" cy="81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http://international.commonwealthfund.org/images/flags/united_states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421" y="4070207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382850" y="1332815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i="1" dirty="0" smtClean="0"/>
              <a:t>Admisión hospitalaria por diabetes en adultos: (Estandarizado por edad y sexo, muertes por 100 mil)</a:t>
            </a:r>
            <a:endParaRPr lang="es-MX" i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789677" y="2290986"/>
            <a:ext cx="838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64.3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789676" y="3284904"/>
            <a:ext cx="838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43.5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789676" y="4246333"/>
            <a:ext cx="838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216.3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795854" y="5345497"/>
            <a:ext cx="759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337.8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495891" y="2286358"/>
            <a:ext cx="8043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76.4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5495892" y="3197655"/>
            <a:ext cx="948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124.6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508104" y="4281585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198.2</a:t>
            </a:r>
            <a:endParaRPr lang="es-MX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67544" y="6165304"/>
            <a:ext cx="84969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 err="1" smtClean="0"/>
              <a:t>The</a:t>
            </a:r>
            <a:r>
              <a:rPr lang="es-MX" sz="1000" dirty="0" smtClean="0"/>
              <a:t> Commonwealth </a:t>
            </a:r>
            <a:r>
              <a:rPr lang="es-MX" sz="1000" dirty="0" err="1" smtClean="0"/>
              <a:t>Fund</a:t>
            </a:r>
            <a:r>
              <a:rPr lang="es-MX" sz="1000" dirty="0" smtClean="0"/>
              <a:t>. International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Care</a:t>
            </a:r>
            <a:r>
              <a:rPr lang="es-MX" sz="1000" dirty="0" smtClean="0"/>
              <a:t> </a:t>
            </a:r>
            <a:r>
              <a:rPr lang="es-MX" sz="1000" dirty="0" err="1" smtClean="0"/>
              <a:t>System</a:t>
            </a:r>
            <a:r>
              <a:rPr lang="es-MX" sz="1000" dirty="0" smtClean="0"/>
              <a:t> </a:t>
            </a:r>
            <a:r>
              <a:rPr lang="es-MX" sz="1000" dirty="0" err="1" smtClean="0"/>
              <a:t>Profiles</a:t>
            </a:r>
            <a:r>
              <a:rPr lang="es-MX" sz="1000" dirty="0"/>
              <a:t>,</a:t>
            </a:r>
            <a:r>
              <a:rPr lang="es-MX" sz="1000" dirty="0" smtClean="0"/>
              <a:t> 2016. </a:t>
            </a:r>
          </a:p>
          <a:p>
            <a:pPr algn="r"/>
            <a:r>
              <a:rPr lang="es-MX" sz="1000" dirty="0" smtClean="0"/>
              <a:t>OECD.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Stats</a:t>
            </a:r>
            <a:r>
              <a:rPr lang="es-MX" sz="1000" dirty="0" smtClean="0"/>
              <a:t>, 2016.</a:t>
            </a:r>
          </a:p>
          <a:p>
            <a:pPr algn="r"/>
            <a:r>
              <a:rPr lang="es-MX" sz="1000" dirty="0" smtClean="0"/>
              <a:t>WHO. Global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Observatory</a:t>
            </a:r>
            <a:r>
              <a:rPr lang="es-MX" sz="1000" dirty="0" smtClean="0"/>
              <a:t> data </a:t>
            </a:r>
            <a:r>
              <a:rPr lang="es-MX" sz="1000" dirty="0" err="1" smtClean="0"/>
              <a:t>repository</a:t>
            </a:r>
            <a:r>
              <a:rPr lang="es-MX" sz="1000" dirty="0" smtClean="0"/>
              <a:t>, 2016.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415719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Resultado de imagen para mexico bandera circul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50" y="4990103"/>
            <a:ext cx="1080120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nternational.commonwealthfund.org/images/flags/denm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421" y="2986277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nternational.commonwealthfund.org/images/flags/norwa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082886"/>
            <a:ext cx="785533" cy="785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://international.commonwealthfund.org/images/flags/ital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8" y="3073526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international.commonwealthfund.org/images/flags/germany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66" y="4075638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http://international.commonwealthfund.org/images/flags/united_kingdom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33" y="2082886"/>
            <a:ext cx="818438" cy="81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http://international.commonwealthfund.org/images/flags/united_states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421" y="4070207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382850" y="1332815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i="1" dirty="0" smtClean="0"/>
              <a:t>Mortalidad a 30 días de ingreso por IAM: (Estandarizado por edad y sexo, muertes por 100 mil)</a:t>
            </a:r>
            <a:endParaRPr lang="es-MX" i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789677" y="2290986"/>
            <a:ext cx="5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7.6</a:t>
            </a:r>
            <a:endParaRPr lang="es-MX" dirty="0"/>
          </a:p>
        </p:txBody>
      </p:sp>
      <p:sp>
        <p:nvSpPr>
          <p:cNvPr id="12" name="CuadroTexto 11"/>
          <p:cNvSpPr txBox="1"/>
          <p:nvPr/>
        </p:nvSpPr>
        <p:spPr>
          <a:xfrm>
            <a:off x="1789676" y="3284904"/>
            <a:ext cx="5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5.5</a:t>
            </a:r>
            <a:endParaRPr lang="es-MX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789676" y="4246333"/>
            <a:ext cx="5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8.7</a:t>
            </a:r>
            <a:endParaRPr lang="es-MX" dirty="0"/>
          </a:p>
        </p:txBody>
      </p:sp>
      <p:sp>
        <p:nvSpPr>
          <p:cNvPr id="14" name="CuadroTexto 13"/>
          <p:cNvSpPr txBox="1"/>
          <p:nvPr/>
        </p:nvSpPr>
        <p:spPr>
          <a:xfrm>
            <a:off x="1795854" y="5345497"/>
            <a:ext cx="759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28.2</a:t>
            </a:r>
            <a:endParaRPr lang="es-MX" dirty="0"/>
          </a:p>
        </p:txBody>
      </p:sp>
      <p:sp>
        <p:nvSpPr>
          <p:cNvPr id="15" name="CuadroTexto 14"/>
          <p:cNvSpPr txBox="1"/>
          <p:nvPr/>
        </p:nvSpPr>
        <p:spPr>
          <a:xfrm>
            <a:off x="5495891" y="2286358"/>
            <a:ext cx="5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6.7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5495892" y="3197655"/>
            <a:ext cx="5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5.7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5508104" y="4281585"/>
            <a:ext cx="55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5.5</a:t>
            </a:r>
            <a:endParaRPr lang="es-MX" dirty="0"/>
          </a:p>
        </p:txBody>
      </p:sp>
      <p:sp>
        <p:nvSpPr>
          <p:cNvPr id="18" name="CuadroTexto 17"/>
          <p:cNvSpPr txBox="1"/>
          <p:nvPr/>
        </p:nvSpPr>
        <p:spPr>
          <a:xfrm>
            <a:off x="467544" y="6165304"/>
            <a:ext cx="84969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 err="1" smtClean="0"/>
              <a:t>The</a:t>
            </a:r>
            <a:r>
              <a:rPr lang="es-MX" sz="1000" dirty="0" smtClean="0"/>
              <a:t> Commonwealth </a:t>
            </a:r>
            <a:r>
              <a:rPr lang="es-MX" sz="1000" dirty="0" err="1" smtClean="0"/>
              <a:t>Fund</a:t>
            </a:r>
            <a:r>
              <a:rPr lang="es-MX" sz="1000" dirty="0" smtClean="0"/>
              <a:t>. International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Care</a:t>
            </a:r>
            <a:r>
              <a:rPr lang="es-MX" sz="1000" dirty="0" smtClean="0"/>
              <a:t> </a:t>
            </a:r>
            <a:r>
              <a:rPr lang="es-MX" sz="1000" dirty="0" err="1" smtClean="0"/>
              <a:t>System</a:t>
            </a:r>
            <a:r>
              <a:rPr lang="es-MX" sz="1000" dirty="0" smtClean="0"/>
              <a:t> </a:t>
            </a:r>
            <a:r>
              <a:rPr lang="es-MX" sz="1000" dirty="0" err="1" smtClean="0"/>
              <a:t>Profiles</a:t>
            </a:r>
            <a:r>
              <a:rPr lang="es-MX" sz="1000" dirty="0"/>
              <a:t>,</a:t>
            </a:r>
            <a:r>
              <a:rPr lang="es-MX" sz="1000" dirty="0" smtClean="0"/>
              <a:t> 2016. </a:t>
            </a:r>
          </a:p>
          <a:p>
            <a:pPr algn="r"/>
            <a:r>
              <a:rPr lang="es-MX" sz="1000" dirty="0" smtClean="0"/>
              <a:t>OECD.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Stats</a:t>
            </a:r>
            <a:r>
              <a:rPr lang="es-MX" sz="1000" dirty="0" smtClean="0"/>
              <a:t>, 2016.</a:t>
            </a:r>
          </a:p>
          <a:p>
            <a:pPr algn="r"/>
            <a:r>
              <a:rPr lang="es-MX" sz="1000" dirty="0" smtClean="0"/>
              <a:t>WHO. Global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Observatory</a:t>
            </a:r>
            <a:r>
              <a:rPr lang="es-MX" sz="1000" dirty="0" smtClean="0"/>
              <a:t> data </a:t>
            </a:r>
            <a:r>
              <a:rPr lang="es-MX" sz="1000" dirty="0" err="1" smtClean="0"/>
              <a:t>repository</a:t>
            </a:r>
            <a:r>
              <a:rPr lang="es-MX" sz="1000" dirty="0" smtClean="0"/>
              <a:t>, 2016.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238710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39042" y="1370317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i="1" dirty="0" smtClean="0"/>
              <a:t>Barrera de acceso debido a costo en el último año:</a:t>
            </a:r>
            <a:endParaRPr lang="es-MX" i="1" dirty="0"/>
          </a:p>
        </p:txBody>
      </p:sp>
      <p:pic>
        <p:nvPicPr>
          <p:cNvPr id="3" name="Picture 2" descr="http://international.commonwealthfund.org/images/flags/united_kingdo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91" y="1737326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international.commonwealthfund.org/images/flags/united_stat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05" y="325091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international.commonwealthfund.org/images/flags/norwa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20" y="2493410"/>
            <a:ext cx="557235" cy="55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362574" y="173732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4%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1362574" y="258736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10%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1362574" y="335427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37%</a:t>
            </a:r>
            <a:endParaRPr lang="es-MX" dirty="0"/>
          </a:p>
        </p:txBody>
      </p:sp>
      <p:pic>
        <p:nvPicPr>
          <p:cNvPr id="4098" name="Picture 2" descr="http://international.commonwealthfund.org/images/flags/german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91" y="4027243"/>
            <a:ext cx="603944" cy="603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/>
          <p:cNvSpPr txBox="1"/>
          <p:nvPr/>
        </p:nvSpPr>
        <p:spPr>
          <a:xfrm>
            <a:off x="1362574" y="414454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15%</a:t>
            </a:r>
            <a:endParaRPr lang="es-MX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163380" y="3707733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i="1" dirty="0" smtClean="0"/>
              <a:t>Muertes debido al proceso de atención: (Muertes por 100 mil) </a:t>
            </a:r>
            <a:endParaRPr lang="es-MX" i="1" dirty="0"/>
          </a:p>
        </p:txBody>
      </p:sp>
      <p:pic>
        <p:nvPicPr>
          <p:cNvPr id="12" name="Picture 2" descr="http://international.commonwealthfund.org/images/flags/united_kingdo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29" y="407474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international.commonwealthfund.org/images/flags/united_state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043" y="5588328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http://international.commonwealthfund.org/images/flags/norway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458" y="4830826"/>
            <a:ext cx="557235" cy="55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/>
          <p:cNvSpPr txBox="1"/>
          <p:nvPr/>
        </p:nvSpPr>
        <p:spPr>
          <a:xfrm>
            <a:off x="4186912" y="407474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86</a:t>
            </a:r>
            <a:endParaRPr lang="es-MX" dirty="0"/>
          </a:p>
        </p:txBody>
      </p:sp>
      <p:sp>
        <p:nvSpPr>
          <p:cNvPr id="16" name="CuadroTexto 15"/>
          <p:cNvSpPr txBox="1"/>
          <p:nvPr/>
        </p:nvSpPr>
        <p:spPr>
          <a:xfrm>
            <a:off x="4186912" y="492477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69</a:t>
            </a:r>
            <a:endParaRPr lang="es-MX" dirty="0"/>
          </a:p>
        </p:txBody>
      </p:sp>
      <p:sp>
        <p:nvSpPr>
          <p:cNvPr id="17" name="CuadroTexto 16"/>
          <p:cNvSpPr txBox="1"/>
          <p:nvPr/>
        </p:nvSpPr>
        <p:spPr>
          <a:xfrm>
            <a:off x="4186912" y="569169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115</a:t>
            </a:r>
            <a:endParaRPr lang="es-MX" dirty="0"/>
          </a:p>
        </p:txBody>
      </p:sp>
      <p:sp>
        <p:nvSpPr>
          <p:cNvPr id="18" name="CuadroTexto 17"/>
          <p:cNvSpPr txBox="1"/>
          <p:nvPr/>
        </p:nvSpPr>
        <p:spPr>
          <a:xfrm>
            <a:off x="622516" y="6162069"/>
            <a:ext cx="84969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 err="1" smtClean="0"/>
              <a:t>The</a:t>
            </a:r>
            <a:r>
              <a:rPr lang="es-MX" sz="1000" dirty="0" smtClean="0"/>
              <a:t> Commonwealth </a:t>
            </a:r>
            <a:r>
              <a:rPr lang="es-MX" sz="1000" dirty="0" err="1" smtClean="0"/>
              <a:t>Fund</a:t>
            </a:r>
            <a:r>
              <a:rPr lang="es-MX" sz="1000" dirty="0" smtClean="0"/>
              <a:t>. International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Care</a:t>
            </a:r>
            <a:r>
              <a:rPr lang="es-MX" sz="1000" dirty="0" smtClean="0"/>
              <a:t> </a:t>
            </a:r>
            <a:r>
              <a:rPr lang="es-MX" sz="1000" dirty="0" err="1" smtClean="0"/>
              <a:t>System</a:t>
            </a:r>
            <a:r>
              <a:rPr lang="es-MX" sz="1000" dirty="0" smtClean="0"/>
              <a:t> </a:t>
            </a:r>
            <a:r>
              <a:rPr lang="es-MX" sz="1000" dirty="0" err="1" smtClean="0"/>
              <a:t>Profiles</a:t>
            </a:r>
            <a:r>
              <a:rPr lang="es-MX" sz="1000" dirty="0"/>
              <a:t>,</a:t>
            </a:r>
            <a:r>
              <a:rPr lang="es-MX" sz="1000" dirty="0" smtClean="0"/>
              <a:t> 2016. </a:t>
            </a:r>
          </a:p>
          <a:p>
            <a:pPr algn="r"/>
            <a:r>
              <a:rPr lang="es-MX" sz="1000" dirty="0" smtClean="0"/>
              <a:t>OECD.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Stats</a:t>
            </a:r>
            <a:r>
              <a:rPr lang="es-MX" sz="1000" dirty="0" smtClean="0"/>
              <a:t>, 2016.</a:t>
            </a:r>
          </a:p>
          <a:p>
            <a:pPr algn="r"/>
            <a:r>
              <a:rPr lang="es-MX" sz="1000" dirty="0" smtClean="0"/>
              <a:t>WHO. Global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Observatory</a:t>
            </a:r>
            <a:r>
              <a:rPr lang="es-MX" sz="1000" dirty="0" smtClean="0"/>
              <a:t> data </a:t>
            </a:r>
            <a:r>
              <a:rPr lang="es-MX" sz="1000" dirty="0" err="1" smtClean="0"/>
              <a:t>repository</a:t>
            </a:r>
            <a:r>
              <a:rPr lang="es-MX" sz="1000" dirty="0" smtClean="0"/>
              <a:t>, 2016.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416414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nternational.commonwealthfund.org/images/flags/united_kingdo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916" y="2828547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nternational.commonwealthfund.org/images/flags/united_state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30" y="4342133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nternational.commonwealthfund.org/images/flags/norwa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745" y="3584631"/>
            <a:ext cx="557235" cy="55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1475656" y="1844824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i="1" dirty="0" smtClean="0"/>
              <a:t>Los m</a:t>
            </a:r>
            <a:r>
              <a:rPr lang="es-MX" i="1" dirty="0" smtClean="0"/>
              <a:t>é</a:t>
            </a:r>
            <a:r>
              <a:rPr lang="es-MX" i="1" dirty="0" smtClean="0"/>
              <a:t>dicos hablan: El </a:t>
            </a:r>
            <a:r>
              <a:rPr lang="es-MX" i="1" dirty="0" smtClean="0"/>
              <a:t>Sistema funciona bien, pero se necesitan algunos cambios: </a:t>
            </a:r>
            <a:endParaRPr lang="es-MX" i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2564199" y="282854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63%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2564199" y="367858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43%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2564199" y="444549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25%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67544" y="6165304"/>
            <a:ext cx="84969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 err="1" smtClean="0"/>
              <a:t>The</a:t>
            </a:r>
            <a:r>
              <a:rPr lang="es-MX" sz="1000" dirty="0" smtClean="0"/>
              <a:t> Commonwealth </a:t>
            </a:r>
            <a:r>
              <a:rPr lang="es-MX" sz="1000" dirty="0" err="1" smtClean="0"/>
              <a:t>Fund</a:t>
            </a:r>
            <a:r>
              <a:rPr lang="es-MX" sz="1000" dirty="0" smtClean="0"/>
              <a:t>. International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Care</a:t>
            </a:r>
            <a:r>
              <a:rPr lang="es-MX" sz="1000" dirty="0" smtClean="0"/>
              <a:t> </a:t>
            </a:r>
            <a:r>
              <a:rPr lang="es-MX" sz="1000" dirty="0" err="1" smtClean="0"/>
              <a:t>System</a:t>
            </a:r>
            <a:r>
              <a:rPr lang="es-MX" sz="1000" dirty="0" smtClean="0"/>
              <a:t> </a:t>
            </a:r>
            <a:r>
              <a:rPr lang="es-MX" sz="1000" dirty="0" err="1" smtClean="0"/>
              <a:t>Profiles</a:t>
            </a:r>
            <a:r>
              <a:rPr lang="es-MX" sz="1000" dirty="0"/>
              <a:t>,</a:t>
            </a:r>
            <a:r>
              <a:rPr lang="es-MX" sz="1000" dirty="0" smtClean="0"/>
              <a:t> 2016. </a:t>
            </a:r>
          </a:p>
          <a:p>
            <a:pPr algn="r"/>
            <a:r>
              <a:rPr lang="es-MX" sz="1000" dirty="0" smtClean="0"/>
              <a:t>OECD.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Stats</a:t>
            </a:r>
            <a:r>
              <a:rPr lang="es-MX" sz="1000" dirty="0" smtClean="0"/>
              <a:t>, 2016.</a:t>
            </a:r>
          </a:p>
          <a:p>
            <a:pPr algn="r"/>
            <a:r>
              <a:rPr lang="es-MX" sz="1000" dirty="0" smtClean="0"/>
              <a:t>WHO. Global </a:t>
            </a:r>
            <a:r>
              <a:rPr lang="es-MX" sz="1000" dirty="0" err="1" smtClean="0"/>
              <a:t>Health</a:t>
            </a:r>
            <a:r>
              <a:rPr lang="es-MX" sz="1000" dirty="0" smtClean="0"/>
              <a:t> </a:t>
            </a:r>
            <a:r>
              <a:rPr lang="es-MX" sz="1000" dirty="0" err="1" smtClean="0"/>
              <a:t>Observatory</a:t>
            </a:r>
            <a:r>
              <a:rPr lang="es-MX" sz="1000" dirty="0" smtClean="0"/>
              <a:t> data </a:t>
            </a:r>
            <a:r>
              <a:rPr lang="es-MX" sz="1000" dirty="0" err="1" smtClean="0"/>
              <a:t>repository</a:t>
            </a:r>
            <a:r>
              <a:rPr lang="es-MX" sz="1000" dirty="0" smtClean="0"/>
              <a:t>, 2016.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3742151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86"/>
          <p:cNvSpPr txBox="1"/>
          <p:nvPr/>
        </p:nvSpPr>
        <p:spPr>
          <a:xfrm>
            <a:off x="2843808" y="260648"/>
            <a:ext cx="615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oberana Titular"/>
              </a:rPr>
              <a:t>Atención Primaria en Salud</a:t>
            </a:r>
            <a:endParaRPr lang="es-MX" sz="2800" b="1" dirty="0">
              <a:solidFill>
                <a:schemeClr val="tx1">
                  <a:lumMod val="65000"/>
                  <a:lumOff val="35000"/>
                </a:schemeClr>
              </a:solidFill>
              <a:latin typeface="Soberana Titular"/>
            </a:endParaRP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199223331"/>
              </p:ext>
            </p:extLst>
          </p:nvPr>
        </p:nvGraphicFramePr>
        <p:xfrm>
          <a:off x="251520" y="1124744"/>
          <a:ext cx="849694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2772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3006</TotalTime>
  <Words>563</Words>
  <Application>Microsoft Macintosh PowerPoint</Application>
  <PresentationFormat>On-screen Show (4:3)</PresentationFormat>
  <Paragraphs>127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VOI</dc:creator>
  <cp:lastModifiedBy>Luis  Duran</cp:lastModifiedBy>
  <cp:revision>129</cp:revision>
  <cp:lastPrinted>2017-04-04T21:31:19Z</cp:lastPrinted>
  <dcterms:created xsi:type="dcterms:W3CDTF">2014-03-20T18:10:58Z</dcterms:created>
  <dcterms:modified xsi:type="dcterms:W3CDTF">2017-04-04T21:31:49Z</dcterms:modified>
</cp:coreProperties>
</file>