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5" r:id="rId2"/>
    <p:sldMasterId id="2147483746" r:id="rId3"/>
    <p:sldMasterId id="2147483771" r:id="rId4"/>
    <p:sldMasterId id="2147483782" r:id="rId5"/>
    <p:sldMasterId id="2147483792" r:id="rId6"/>
    <p:sldMasterId id="2147483802" r:id="rId7"/>
    <p:sldMasterId id="2147483812" r:id="rId8"/>
    <p:sldMasterId id="2147483851" r:id="rId9"/>
    <p:sldMasterId id="2147483887" r:id="rId10"/>
    <p:sldMasterId id="2147483939" r:id="rId11"/>
  </p:sldMasterIdLst>
  <p:notesMasterIdLst>
    <p:notesMasterId r:id="rId32"/>
  </p:notesMasterIdLst>
  <p:handoutMasterIdLst>
    <p:handoutMasterId r:id="rId33"/>
  </p:handoutMasterIdLst>
  <p:sldIdLst>
    <p:sldId id="468" r:id="rId12"/>
    <p:sldId id="456" r:id="rId13"/>
    <p:sldId id="457" r:id="rId14"/>
    <p:sldId id="458" r:id="rId15"/>
    <p:sldId id="450" r:id="rId16"/>
    <p:sldId id="462" r:id="rId17"/>
    <p:sldId id="460" r:id="rId18"/>
    <p:sldId id="459" r:id="rId19"/>
    <p:sldId id="464" r:id="rId20"/>
    <p:sldId id="461" r:id="rId21"/>
    <p:sldId id="444" r:id="rId22"/>
    <p:sldId id="448" r:id="rId23"/>
    <p:sldId id="465" r:id="rId24"/>
    <p:sldId id="376" r:id="rId25"/>
    <p:sldId id="377" r:id="rId26"/>
    <p:sldId id="404" r:id="rId27"/>
    <p:sldId id="409" r:id="rId28"/>
    <p:sldId id="467" r:id="rId29"/>
    <p:sldId id="466" r:id="rId30"/>
    <p:sldId id="432" r:id="rId31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Davis" initials="BD" lastIdx="9" clrIdx="0">
    <p:extLst/>
  </p:cmAuthor>
  <p:cmAuthor id="2" name="Elizabeth Powell" initials="EP" lastIdx="1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38381"/>
    <a:srgbClr val="0066FF"/>
    <a:srgbClr val="6271A0"/>
    <a:srgbClr val="F99D33"/>
    <a:srgbClr val="FFC271"/>
    <a:srgbClr val="65A16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91" autoAdjust="0"/>
    <p:restoredTop sz="79940" autoAdjust="0"/>
  </p:normalViewPr>
  <p:slideViewPr>
    <p:cSldViewPr snapToGrid="0" snapToObjects="1">
      <p:cViewPr varScale="1">
        <p:scale>
          <a:sx n="90" d="100"/>
          <a:sy n="90" d="100"/>
        </p:scale>
        <p:origin x="21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 b="1" kern="1200" dirty="0">
                <a:solidFill>
                  <a:srgbClr val="003399"/>
                </a:solidFill>
                <a:latin typeface="Calibri" pitchFamily="34" charset="0"/>
                <a:ea typeface="Calibri"/>
                <a:cs typeface="+mj-cs"/>
              </a:defRPr>
            </a:pPr>
            <a:r>
              <a:rPr lang="en-US" sz="2400" b="1" kern="1200" dirty="0" smtClean="0">
                <a:solidFill>
                  <a:srgbClr val="003399"/>
                </a:solidFill>
                <a:latin typeface="Calibri" pitchFamily="34" charset="0"/>
                <a:ea typeface="Calibri"/>
                <a:cs typeface="+mj-cs"/>
              </a:rPr>
              <a:t>Classification</a:t>
            </a:r>
            <a:r>
              <a:rPr lang="en-US" sz="2400" b="1" kern="1200" baseline="0" dirty="0" smtClean="0">
                <a:solidFill>
                  <a:srgbClr val="003399"/>
                </a:solidFill>
                <a:latin typeface="Calibri" pitchFamily="34" charset="0"/>
                <a:ea typeface="Calibri"/>
                <a:cs typeface="+mj-cs"/>
              </a:rPr>
              <a:t> of countries by </a:t>
            </a:r>
            <a:r>
              <a:rPr lang="en-US" sz="2400" b="1" kern="1200" dirty="0" smtClean="0">
                <a:solidFill>
                  <a:srgbClr val="003399"/>
                </a:solidFill>
                <a:latin typeface="Calibri" pitchFamily="34" charset="0"/>
                <a:ea typeface="Calibri"/>
                <a:cs typeface="+mj-cs"/>
              </a:rPr>
              <a:t>% of municipalities with DTP3 coverage ≥ 80% 2015</a:t>
            </a:r>
            <a:endParaRPr lang="en-US" sz="2400" b="1" kern="1200" dirty="0">
              <a:solidFill>
                <a:srgbClr val="003399"/>
              </a:solidFill>
              <a:latin typeface="Calibri" pitchFamily="34" charset="0"/>
              <a:ea typeface="Calibri"/>
              <a:cs typeface="+mj-cs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'CovByMuni at least 80%'!$D$1</c:f>
              <c:strCache>
                <c:ptCount val="1"/>
                <c:pt idx="0">
                  <c:v>DTP3-GT80-2015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1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3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4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5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6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7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8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9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0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1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2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3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4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5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6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7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8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9"/>
            <c:invertIfNegative val="0"/>
            <c:bubble3D val="0"/>
            <c:spPr>
              <a:noFill/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'CovByMuni at least 80%'!$C$2:$C$42</c:f>
              <c:strCache>
                <c:ptCount val="39"/>
                <c:pt idx="0">
                  <c:v>Anguilla</c:v>
                </c:pt>
                <c:pt idx="1">
                  <c:v>Aruba</c:v>
                </c:pt>
                <c:pt idx="2">
                  <c:v>Bahamas</c:v>
                </c:pt>
                <c:pt idx="3">
                  <c:v>Belize</c:v>
                </c:pt>
                <c:pt idx="4">
                  <c:v>Dominica</c:v>
                </c:pt>
                <c:pt idx="5">
                  <c:v>Montserrat</c:v>
                </c:pt>
                <c:pt idx="6">
                  <c:v>Saint Lucia</c:v>
                </c:pt>
                <c:pt idx="7">
                  <c:v>Saint Vincent and the Grenadines</c:v>
                </c:pt>
                <c:pt idx="8">
                  <c:v>Sint Maarten</c:v>
                </c:pt>
                <c:pt idx="9">
                  <c:v>Trinidad and Tobago</c:v>
                </c:pt>
                <c:pt idx="10">
                  <c:v>Turks and Caicos Islands</c:v>
                </c:pt>
                <c:pt idx="11">
                  <c:v>Uruguay</c:v>
                </c:pt>
                <c:pt idx="12">
                  <c:v>Cuba</c:v>
                </c:pt>
                <c:pt idx="13">
                  <c:v>Guyana</c:v>
                </c:pt>
                <c:pt idx="14">
                  <c:v>Jamaica</c:v>
                </c:pt>
                <c:pt idx="15">
                  <c:v>Barbados</c:v>
                </c:pt>
                <c:pt idx="16">
                  <c:v>Argentina</c:v>
                </c:pt>
                <c:pt idx="17">
                  <c:v>Nicaragua</c:v>
                </c:pt>
                <c:pt idx="18">
                  <c:v>Saint Kitts and Nevis</c:v>
                </c:pt>
                <c:pt idx="19">
                  <c:v>Antigua and Barbuda</c:v>
                </c:pt>
                <c:pt idx="20">
                  <c:v>Honduras</c:v>
                </c:pt>
                <c:pt idx="21">
                  <c:v>Brazil</c:v>
                </c:pt>
                <c:pt idx="22">
                  <c:v>Cayman Islands</c:v>
                </c:pt>
                <c:pt idx="23">
                  <c:v>Suriname</c:v>
                </c:pt>
                <c:pt idx="24">
                  <c:v>Virgin Islands (UK)</c:v>
                </c:pt>
                <c:pt idx="25">
                  <c:v>Colombia</c:v>
                </c:pt>
                <c:pt idx="26">
                  <c:v>Mexico</c:v>
                </c:pt>
                <c:pt idx="27">
                  <c:v>Venezuela</c:v>
                </c:pt>
                <c:pt idx="28">
                  <c:v>Chile</c:v>
                </c:pt>
                <c:pt idx="29">
                  <c:v>El Salvador</c:v>
                </c:pt>
                <c:pt idx="30">
                  <c:v>Grenada</c:v>
                </c:pt>
                <c:pt idx="31">
                  <c:v>Guatemala</c:v>
                </c:pt>
                <c:pt idx="32">
                  <c:v>Dominican Republic</c:v>
                </c:pt>
                <c:pt idx="33">
                  <c:v>Bolivia</c:v>
                </c:pt>
                <c:pt idx="34">
                  <c:v>Peru</c:v>
                </c:pt>
                <c:pt idx="35">
                  <c:v>Ecuador</c:v>
                </c:pt>
                <c:pt idx="36">
                  <c:v>Paraguay</c:v>
                </c:pt>
                <c:pt idx="37">
                  <c:v>Haiti</c:v>
                </c:pt>
                <c:pt idx="38">
                  <c:v>Panama</c:v>
                </c:pt>
              </c:strCache>
            </c:strRef>
          </c:cat>
          <c:val>
            <c:numRef>
              <c:f>'CovByMuni at least 80%'!$D$2:$D$42</c:f>
              <c:numCache>
                <c:formatCode>0</c:formatCode>
                <c:ptCount val="40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100.0</c:v>
                </c:pt>
                <c:pt idx="8">
                  <c:v>100.0</c:v>
                </c:pt>
                <c:pt idx="9">
                  <c:v>100.0</c:v>
                </c:pt>
                <c:pt idx="10">
                  <c:v>100.0</c:v>
                </c:pt>
                <c:pt idx="11">
                  <c:v>100.0</c:v>
                </c:pt>
                <c:pt idx="12">
                  <c:v>99.4047619047619</c:v>
                </c:pt>
                <c:pt idx="13">
                  <c:v>92.30769230769228</c:v>
                </c:pt>
                <c:pt idx="14">
                  <c:v>92.30769230769228</c:v>
                </c:pt>
                <c:pt idx="15">
                  <c:v>90.0</c:v>
                </c:pt>
                <c:pt idx="16">
                  <c:v>89.82387475538154</c:v>
                </c:pt>
                <c:pt idx="17">
                  <c:v>88.88888888888874</c:v>
                </c:pt>
                <c:pt idx="18">
                  <c:v>88.23529411764707</c:v>
                </c:pt>
                <c:pt idx="19">
                  <c:v>87.5</c:v>
                </c:pt>
                <c:pt idx="20">
                  <c:v>85.0</c:v>
                </c:pt>
                <c:pt idx="21">
                  <c:v>84.18312387791742</c:v>
                </c:pt>
                <c:pt idx="22">
                  <c:v>83.33333333333327</c:v>
                </c:pt>
                <c:pt idx="23">
                  <c:v>80.0</c:v>
                </c:pt>
                <c:pt idx="24">
                  <c:v>75.0</c:v>
                </c:pt>
                <c:pt idx="25">
                  <c:v>74.42067736185381</c:v>
                </c:pt>
                <c:pt idx="26">
                  <c:v>73.99267399267398</c:v>
                </c:pt>
                <c:pt idx="27">
                  <c:v>73.7313432835821</c:v>
                </c:pt>
                <c:pt idx="28">
                  <c:v>73.62318840579708</c:v>
                </c:pt>
                <c:pt idx="29">
                  <c:v>72.51908396946566</c:v>
                </c:pt>
                <c:pt idx="30">
                  <c:v>71.42857142857136</c:v>
                </c:pt>
                <c:pt idx="31">
                  <c:v>63.60946745562123</c:v>
                </c:pt>
                <c:pt idx="32">
                  <c:v>56.05095541401274</c:v>
                </c:pt>
                <c:pt idx="33">
                  <c:v>44.24778761061941</c:v>
                </c:pt>
                <c:pt idx="34">
                  <c:v>43.74319912948857</c:v>
                </c:pt>
                <c:pt idx="35">
                  <c:v>42.7927927927928</c:v>
                </c:pt>
                <c:pt idx="36">
                  <c:v>39.67611336032388</c:v>
                </c:pt>
                <c:pt idx="37">
                  <c:v>32.14285714285714</c:v>
                </c:pt>
                <c:pt idx="38">
                  <c:v>31.64556962025317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1258024128"/>
        <c:axId val="1258026176"/>
      </c:barChart>
      <c:catAx>
        <c:axId val="1258024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258026176"/>
        <c:crosses val="autoZero"/>
        <c:auto val="1"/>
        <c:lblAlgn val="ctr"/>
        <c:lblOffset val="100"/>
        <c:noMultiLvlLbl val="0"/>
      </c:catAx>
      <c:valAx>
        <c:axId val="1258026176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of municipalities with DTP3 vaccination coverage of ≥ 80%.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1258024128"/>
        <c:crosses val="autoZero"/>
        <c:crossBetween val="between"/>
        <c:majorUnit val="20.0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3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/>
          <a:lstStyle>
            <a:lvl1pPr algn="r">
              <a:defRPr sz="1200"/>
            </a:lvl1pPr>
          </a:lstStyle>
          <a:p>
            <a:fld id="{62C4B21E-9CED-FF46-BA44-576BA7CC9F50}" type="datetimeFigureOut">
              <a:rPr lang="en-US" smtClean="0"/>
              <a:t>3/5/17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0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8829970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 anchor="b"/>
          <a:lstStyle>
            <a:lvl1pPr algn="r">
              <a:defRPr sz="1200"/>
            </a:lvl1pPr>
          </a:lstStyle>
          <a:p>
            <a:fld id="{99D3C63D-AC96-F04D-9E35-453E670D2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534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3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/>
          <a:lstStyle>
            <a:lvl1pPr algn="r">
              <a:defRPr sz="1200"/>
            </a:lvl1pPr>
          </a:lstStyle>
          <a:p>
            <a:fld id="{A5E356A6-DD45-8C46-BF54-94D89B2DBC28}" type="datetimeFigureOut">
              <a:rPr lang="en-US" smtClean="0"/>
              <a:t>3/5/17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3" tIns="46572" rIns="93143" bIns="465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3"/>
            <a:ext cx="5486400" cy="4183381"/>
          </a:xfrm>
          <a:prstGeom prst="rect">
            <a:avLst/>
          </a:prstGeom>
        </p:spPr>
        <p:txBody>
          <a:bodyPr vert="horz" lIns="93143" tIns="46572" rIns="93143" bIns="4657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8829970"/>
            <a:ext cx="2971800" cy="464821"/>
          </a:xfrm>
          <a:prstGeom prst="rect">
            <a:avLst/>
          </a:prstGeom>
        </p:spPr>
        <p:txBody>
          <a:bodyPr vert="horz" lIns="93143" tIns="46572" rIns="93143" bIns="46572" rtlCol="0" anchor="b"/>
          <a:lstStyle>
            <a:lvl1pPr algn="r">
              <a:defRPr sz="1200"/>
            </a:lvl1pPr>
          </a:lstStyle>
          <a:p>
            <a:fld id="{FFB70251-7620-EE4A-B0B3-214FCAF71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87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24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MX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2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20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7292" indent="-281859" defTabSz="88220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5397" indent="-224532" defTabSz="88220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9236" indent="-224532" defTabSz="88220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4669" indent="-224532" defTabSz="88220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3286" indent="-224532" defTabSz="8822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1904" indent="-224532" defTabSz="8822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0521" indent="-224532" defTabSz="8822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138" indent="-224532" defTabSz="8822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A822B1-FEC5-4803-BFFD-6CA4ACEE3B40}" type="slidenum">
              <a:rPr lang="en-US" altLang="es-MX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s-MX" smtClean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734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7.jpe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212039" cy="6858000"/>
          </a:xfrm>
          <a:prstGeom prst="rect">
            <a:avLst/>
          </a:prstGeom>
          <a:solidFill>
            <a:srgbClr val="F99D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272994-C4DA-40DF-BB9E-22F10253AD6F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Sabin Vaccine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abin-logo-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1728"/>
            <a:ext cx="1604545" cy="45642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35487"/>
            <a:ext cx="8037513" cy="707886"/>
          </a:xfrm>
          <a:noFill/>
        </p:spPr>
        <p:txBody>
          <a:bodyPr anchor="t">
            <a:spAutoFit/>
          </a:bodyPr>
          <a:lstStyle>
            <a:lvl1pPr algn="l">
              <a:defRPr sz="4000" b="1" i="0" cap="none">
                <a:solidFill>
                  <a:srgbClr val="6271A0"/>
                </a:solidFill>
                <a:latin typeface="+mj-lt"/>
                <a:cs typeface="Museo Slab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2845043"/>
            <a:ext cx="8037513" cy="553998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bg1"/>
                </a:solidFill>
                <a:latin typeface="+mj-lt"/>
                <a:cs typeface="Museo Slab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4822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P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</p:spPr>
        <p:txBody>
          <a:bodyPr>
            <a:spAutoFit/>
          </a:bodyPr>
          <a:lstStyle>
            <a:lvl1pPr algn="ctr">
              <a:defRPr sz="3200" b="0" i="0">
                <a:solidFill>
                  <a:srgbClr val="6271A0"/>
                </a:solidFill>
                <a:latin typeface="+mj-lt"/>
                <a:cs typeface="Museo Slab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1FD0-37BA-4FDC-8765-6EF0C0790578}" type="datetime1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380" y="1041398"/>
            <a:ext cx="5104830" cy="532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3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585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34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434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863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192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071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2ED403-FBA1-4CD5-8F55-554A80CABFBA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4768EB-C6B4-43C2-B400-216346594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7429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7514F5-E36D-4A27-A33B-A5E1DB316E33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08BD56-E99E-4C02-A979-E2636642A0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0875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F03884-CEA2-4444-972B-C56A417F27C8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70DEF-0AE9-4B84-A891-ADB5D11C76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5016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3E0CCE-FA6A-4BC2-9F69-3EB44767D77F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93F63A-1E64-4620-AB2E-EDE12179A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9977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B29189-5E7D-442C-A1A0-1C4746A354A4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4CDD7E-B65E-43F4-BCBF-572E830ED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74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</p:spPr>
        <p:txBody>
          <a:bodyPr>
            <a:spAutoFit/>
          </a:bodyPr>
          <a:lstStyle>
            <a:lvl1pPr algn="ctr">
              <a:defRPr sz="3200" b="0" i="0">
                <a:solidFill>
                  <a:srgbClr val="6271A0"/>
                </a:solidFill>
                <a:latin typeface="+mj-lt"/>
                <a:cs typeface="Museo Slab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4831"/>
            <a:ext cx="8229600" cy="1143903"/>
          </a:xfrm>
        </p:spPr>
        <p:txBody>
          <a:bodyPr/>
          <a:lstStyle>
            <a:lvl1pPr marL="0" indent="0">
              <a:lnSpc>
                <a:spcPts val="2700"/>
              </a:lnSpc>
              <a:buNone/>
              <a:defRPr lang="en-US" sz="2400" b="0" kern="120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0" indent="0">
              <a:lnSpc>
                <a:spcPts val="2700"/>
              </a:lnSpc>
              <a:buFont typeface="Arial" panose="020B0604020202020204" pitchFamily="34" charset="0"/>
              <a:buNone/>
              <a:defRPr lang="en-US" sz="2000" kern="1200" baseline="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2pPr>
            <a:lvl3pPr marL="0" indent="0">
              <a:lnSpc>
                <a:spcPts val="2200"/>
              </a:lnSpc>
              <a:spcBef>
                <a:spcPts val="384"/>
              </a:spcBef>
              <a:buFont typeface="Arial" panose="020B0604020202020204" pitchFamily="34" charset="0"/>
              <a:buNone/>
              <a:defRPr lang="en-US" sz="1600" kern="1200" baseline="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3pPr>
            <a:lvl4pPr marL="347472">
              <a:lnSpc>
                <a:spcPts val="2500"/>
              </a:lnSpc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1FD0-37BA-4FDC-8765-6EF0C0790578}" type="datetime1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924200-02E3-4D0D-AB32-96D8F12AF9EB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59D460-180E-4A70-B702-B7884DC66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6579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457430-A11D-485B-B09F-C9CB84884F8A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66DCE4-DD5D-4DC9-8253-047BBFCCB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6925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B786D5-B8C6-47DC-A10F-B6D675A3D9C7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5B0301-1F37-4372-86CF-930B5AA75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9377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F471D52-50A2-4C69-83EC-E4FD11898140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53F09F-16E5-46CB-AF11-61F72015E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6503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1950AF-B15A-47A2-BF76-24C29E27F7A7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3B4D1C-52D4-461C-AD8F-D896D35DC6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3851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CF697-35B7-44BD-BD75-0A284B7CAAF7}" type="datetimeFigureOut">
              <a:rPr lang="en-US"/>
              <a:pPr>
                <a:defRPr/>
              </a:pPr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D07BB1-56FE-43C6-8B68-33184AA527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9806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63A01-9D76-4E98-8290-6BBE9E08BB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28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130B8-D0D1-4052-A830-68C1D6FC66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44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79A31-EBE1-4AC7-BE57-A8E56EE120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093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5072F-E75C-4701-85DE-8957262BA6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6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</p:spPr>
        <p:txBody>
          <a:bodyPr>
            <a:spAutoFit/>
          </a:bodyPr>
          <a:lstStyle>
            <a:lvl1pPr algn="ctr">
              <a:defRPr sz="3200" b="0" i="0">
                <a:solidFill>
                  <a:srgbClr val="6271A0"/>
                </a:solidFill>
                <a:latin typeface="+mj-lt"/>
                <a:cs typeface="Museo Slab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4831"/>
            <a:ext cx="8229600" cy="810478"/>
          </a:xfrm>
        </p:spPr>
        <p:txBody>
          <a:bodyPr/>
          <a:lstStyle>
            <a:lvl1pPr marL="342900" indent="-342900">
              <a:lnSpc>
                <a:spcPts val="2700"/>
              </a:lnSpc>
              <a:buFont typeface="Arial" panose="020B0604020202020204" pitchFamily="34" charset="0"/>
              <a:buChar char="•"/>
              <a:defRPr lang="en-US" sz="2400" b="0" kern="120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685800" indent="-338138">
              <a:lnSpc>
                <a:spcPts val="2700"/>
              </a:lnSpc>
              <a:buFont typeface="Courier New" panose="02070309020205020404" pitchFamily="49" charset="0"/>
              <a:buChar char="o"/>
              <a:defRPr lang="en-US" sz="2000" kern="1200" baseline="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2pPr>
            <a:lvl3pPr marL="285750" indent="-285750">
              <a:lnSpc>
                <a:spcPts val="2200"/>
              </a:lnSpc>
              <a:spcBef>
                <a:spcPts val="384"/>
              </a:spcBef>
              <a:buFont typeface="Arial" panose="020B0604020202020204" pitchFamily="34" charset="0"/>
              <a:buChar char="•"/>
              <a:defRPr lang="en-US" sz="1600" kern="1200" baseline="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3pPr>
            <a:lvl4pPr marL="347472">
              <a:lnSpc>
                <a:spcPts val="2500"/>
              </a:lnSpc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1FD0-37BA-4FDC-8765-6EF0C0790578}" type="datetime1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4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099E1-E7F8-4191-A2F1-6DB9F7A122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6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6A876-CF44-427E-9864-6380E11DAB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099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69DD2-C51B-495F-822C-26D72DE2CC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139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E0032-8AD2-4DFD-BE8A-1A18531EDC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137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0BC82-59C4-46E9-AAE8-984EAC3C9D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226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C77F9-ED47-47E2-AAB0-935BAB3FF8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074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210A7-3BEE-427A-8CD8-CDF33CAE02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64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99D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9D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>
            <a:spAutoFit/>
          </a:bodyPr>
          <a:lstStyle>
            <a:lvl1pPr>
              <a:defRPr sz="3200" b="0" i="0">
                <a:latin typeface="Museo Slab 700"/>
                <a:cs typeface="Museo Slab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5911"/>
            <a:ext cx="4038600" cy="2266005"/>
          </a:xfrm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4824"/>
              </a:spcBef>
              <a:defRPr sz="2000">
                <a:solidFill>
                  <a:schemeClr val="tx1"/>
                </a:solidFill>
              </a:defRPr>
            </a:lvl1pPr>
            <a:lvl2pPr marL="347472">
              <a:defRPr sz="2000" b="0" i="0">
                <a:solidFill>
                  <a:srgbClr val="FFFFFF"/>
                </a:solidFill>
                <a:latin typeface="Museo Sans 300"/>
                <a:cs typeface="Museo Sans 300"/>
              </a:defRPr>
            </a:lvl2pPr>
            <a:lvl3pPr>
              <a:defRPr sz="2000"/>
            </a:lvl3pPr>
            <a:lvl4pPr marL="347472">
              <a:defRPr sz="2000" b="0" i="0">
                <a:solidFill>
                  <a:srgbClr val="FFFFFF"/>
                </a:solidFill>
                <a:latin typeface="Museo Slab 700"/>
                <a:cs typeface="Museo Slab 70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such as a</a:t>
            </a:r>
          </a:p>
          <a:p>
            <a:pPr lvl="1"/>
            <a:r>
              <a:rPr lang="en-US" dirty="0" smtClean="0"/>
              <a:t>description can go here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5911"/>
            <a:ext cx="4038600" cy="1150315"/>
          </a:xfrm>
        </p:spPr>
        <p:txBody>
          <a:bodyPr>
            <a:spAutoFit/>
          </a:bodyPr>
          <a:lstStyle>
            <a:lvl1pPr>
              <a:lnSpc>
                <a:spcPts val="2700"/>
              </a:lnSpc>
              <a:defRPr sz="2000">
                <a:solidFill>
                  <a:srgbClr val="000000"/>
                </a:solidFill>
              </a:defRPr>
            </a:lvl1pPr>
            <a:lvl2pPr marL="347472">
              <a:defRPr sz="2000" b="0" i="0">
                <a:solidFill>
                  <a:srgbClr val="FFFFFF"/>
                </a:solidFill>
                <a:latin typeface="Museo Sans 300"/>
                <a:cs typeface="Museo Sans 300"/>
              </a:defRPr>
            </a:lvl2pPr>
            <a:lvl3pPr>
              <a:defRPr sz="2000"/>
            </a:lvl3pPr>
            <a:lvl4pPr marL="347472">
              <a:defRPr sz="2000">
                <a:solidFill>
                  <a:srgbClr val="FFFFFF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2DAB-717C-4ACB-BF28-33ED8BBD15B5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2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</p:spPr>
        <p:txBody>
          <a:bodyPr>
            <a:spAutoFit/>
          </a:bodyPr>
          <a:lstStyle>
            <a:lvl1pPr algn="ctr">
              <a:defRPr sz="3200">
                <a:solidFill>
                  <a:srgbClr val="6271A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4993162"/>
          </a:xfrm>
        </p:spPr>
        <p:txBody>
          <a:bodyPr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This slide would work well for a lot of text with a highlighted section, a lot of text with a highlighted section a lot of text with a highlighted section a lot of text with a highlighted section. Color of boxes can be varied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415498"/>
          </a:xfrm>
          <a:solidFill>
            <a:srgbClr val="F99D33"/>
          </a:solidFill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35B-2CAF-4E1F-B284-96E9F06886FD}" type="datetime1">
              <a:rPr lang="en-US" smtClean="0"/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78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</p:spPr>
        <p:txBody>
          <a:bodyPr>
            <a:spAutoFit/>
          </a:bodyPr>
          <a:lstStyle>
            <a:lvl1pPr algn="ctr">
              <a:defRPr sz="3200">
                <a:solidFill>
                  <a:srgbClr val="6271A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4993162"/>
          </a:xfrm>
        </p:spPr>
        <p:txBody>
          <a:bodyPr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This slide would work well for a lot of text with a highlighted section, a lot of text with a highlighted section a lot of text with a highlighted section a lot of text with a highlighted section. Color of boxes can be varied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415498"/>
          </a:xfrm>
          <a:noFill/>
        </p:spPr>
        <p:txBody>
          <a:bodyPr/>
          <a:lstStyle>
            <a:lvl1pPr marL="0" indent="0">
              <a:buNone/>
              <a:defRPr sz="210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35B-2CAF-4E1F-B284-96E9F06886FD}" type="datetime1">
              <a:rPr lang="en-US" smtClean="0"/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2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>
            <a:spAutoFit/>
          </a:bodyPr>
          <a:lstStyle>
            <a:lvl1pPr algn="ctr">
              <a:defRPr sz="3200">
                <a:solidFill>
                  <a:srgbClr val="6271A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97581"/>
            <a:ext cx="181647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b="0" i="0" kern="1200" baseline="0" dirty="0" smtClean="0">
                <a:solidFill>
                  <a:schemeClr val="tx1"/>
                </a:solidFill>
                <a:latin typeface="+mj-lt"/>
                <a:ea typeface="+mn-ea"/>
                <a:cs typeface="Museo Slab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196F-4C02-4C91-BBEF-90E2701B0A56}" type="datetime1">
              <a:rPr lang="en-US" smtClean="0"/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idx="18"/>
          </p:nvPr>
        </p:nvSpPr>
        <p:spPr>
          <a:xfrm>
            <a:off x="6876491" y="1797581"/>
            <a:ext cx="181871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735234" y="1797581"/>
            <a:ext cx="181871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884894" y="1797581"/>
            <a:ext cx="1810308" cy="877163"/>
          </a:xfrm>
        </p:spPr>
        <p:txBody>
          <a:bodyPr anchor="ctr"/>
          <a:lstStyle>
            <a:lvl1pPr marL="4572" indent="0">
              <a:buNone/>
              <a:defRPr sz="1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42330" y="1797581"/>
            <a:ext cx="1810308" cy="877163"/>
          </a:xfrm>
        </p:spPr>
        <p:txBody>
          <a:bodyPr anchor="ctr"/>
          <a:lstStyle>
            <a:lvl1pPr marL="4572" indent="0">
              <a:buNone/>
              <a:defRPr sz="17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3"/>
          </p:nvPr>
        </p:nvSpPr>
        <p:spPr>
          <a:xfrm>
            <a:off x="2596217" y="1797581"/>
            <a:ext cx="181647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b="0" i="0" kern="1200" baseline="0" dirty="0" smtClean="0">
                <a:solidFill>
                  <a:schemeClr val="tx1"/>
                </a:solidFill>
                <a:latin typeface="+mj-lt"/>
                <a:ea typeface="+mn-ea"/>
                <a:cs typeface="Museo Slab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599765" y="1797581"/>
            <a:ext cx="1810308" cy="877163"/>
          </a:xfrm>
        </p:spPr>
        <p:txBody>
          <a:bodyPr anchor="ctr"/>
          <a:lstStyle>
            <a:lvl1pPr marL="4572" indent="0">
              <a:buNone/>
              <a:defRPr sz="1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57200" y="1797581"/>
            <a:ext cx="1810308" cy="877163"/>
          </a:xfrm>
        </p:spPr>
        <p:txBody>
          <a:bodyPr anchor="ctr"/>
          <a:lstStyle>
            <a:lvl1pPr marL="4572" indent="0">
              <a:buNone/>
              <a:defRPr sz="1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0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>
            <a:spAutoFit/>
          </a:bodyPr>
          <a:lstStyle>
            <a:lvl1pPr algn="ctr">
              <a:defRPr sz="3200">
                <a:solidFill>
                  <a:srgbClr val="6271A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53182"/>
            <a:ext cx="181647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b="0" i="0" kern="1200" baseline="0" dirty="0" smtClean="0">
                <a:solidFill>
                  <a:schemeClr val="tx1"/>
                </a:solidFill>
                <a:latin typeface="+mj-lt"/>
                <a:ea typeface="+mn-ea"/>
                <a:cs typeface="Museo Slab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196F-4C02-4C91-BBEF-90E2701B0A56}" type="datetime1">
              <a:rPr lang="en-US" smtClean="0"/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idx="18"/>
          </p:nvPr>
        </p:nvSpPr>
        <p:spPr>
          <a:xfrm>
            <a:off x="6876491" y="2153182"/>
            <a:ext cx="181871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735234" y="2153182"/>
            <a:ext cx="181871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884894" y="2153182"/>
            <a:ext cx="1810308" cy="877163"/>
          </a:xfrm>
        </p:spPr>
        <p:txBody>
          <a:bodyPr anchor="t"/>
          <a:lstStyle>
            <a:lvl1pPr marL="4572" indent="0">
              <a:buNone/>
              <a:defRPr sz="1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42330" y="2153182"/>
            <a:ext cx="1810308" cy="877163"/>
          </a:xfrm>
        </p:spPr>
        <p:txBody>
          <a:bodyPr anchor="t"/>
          <a:lstStyle>
            <a:lvl1pPr marL="4572" indent="0">
              <a:buNone/>
              <a:defRPr sz="17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3"/>
          </p:nvPr>
        </p:nvSpPr>
        <p:spPr>
          <a:xfrm>
            <a:off x="2596217" y="2153182"/>
            <a:ext cx="1816471" cy="3593291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b="0" i="0" kern="1200" baseline="0" dirty="0" smtClean="0">
                <a:solidFill>
                  <a:schemeClr val="tx1"/>
                </a:solidFill>
                <a:latin typeface="+mj-lt"/>
                <a:ea typeface="+mn-ea"/>
                <a:cs typeface="Museo Slab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599765" y="2153182"/>
            <a:ext cx="1810308" cy="877163"/>
          </a:xfrm>
        </p:spPr>
        <p:txBody>
          <a:bodyPr anchor="t"/>
          <a:lstStyle>
            <a:lvl1pPr marL="4572" indent="0">
              <a:buNone/>
              <a:defRPr sz="1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57200" y="2153182"/>
            <a:ext cx="1810308" cy="877163"/>
          </a:xfrm>
        </p:spPr>
        <p:txBody>
          <a:bodyPr anchor="t"/>
          <a:lstStyle>
            <a:lvl1pPr marL="4572" indent="0">
              <a:buNone/>
              <a:defRPr sz="1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457200" y="1346199"/>
            <a:ext cx="8170863" cy="415498"/>
          </a:xfrm>
        </p:spPr>
        <p:txBody>
          <a:bodyPr/>
          <a:lstStyle>
            <a:lvl1pPr marL="4572" indent="0">
              <a:buNone/>
              <a:defRPr sz="2100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 sz="2100">
                <a:latin typeface="+mj-lt"/>
              </a:defRPr>
            </a:lvl3pPr>
            <a:lvl4pPr>
              <a:defRPr sz="2100">
                <a:latin typeface="+mj-lt"/>
              </a:defRPr>
            </a:lvl4pPr>
            <a:lvl5pPr>
              <a:defRPr sz="21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74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2667000" cy="4292115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baseline="0">
                <a:latin typeface="Museo Sans 3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</a:p>
          <a:p>
            <a:pPr lvl="0"/>
            <a:r>
              <a:rPr lang="en-US" dirty="0" smtClean="0"/>
              <a:t>highlighted section this slide would work well.</a:t>
            </a:r>
          </a:p>
          <a:p>
            <a:pPr lvl="0"/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This slide would work well for a lot of text with a highlighted section, a lot of text with a highlighted section a lot of text with a highlighted section a lot of text with a highlighted section. Color of boxes can be varied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196F-4C02-4C91-BBEF-90E2701B0A56}" type="datetime1">
              <a:rPr lang="en-US" smtClean="0"/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39064" y="1535113"/>
            <a:ext cx="2667000" cy="4292115"/>
          </a:xfrm>
          <a:solidFill>
            <a:srgbClr val="F99D33"/>
          </a:solidFill>
        </p:spPr>
        <p:txBody>
          <a:bodyPr wrap="square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baseline="0">
                <a:latin typeface="Museo Sans 3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This slide would work well for a lot of text with a highlighted section, a lot of text with a highlighted section a lot of text with a highlighted section a lot of text with a highlighted section. Color of boxes can be varied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019800" y="1535113"/>
            <a:ext cx="2667000" cy="4292115"/>
          </a:xfrm>
          <a:solidFill>
            <a:srgbClr val="F99D33"/>
          </a:solidFill>
        </p:spPr>
        <p:txBody>
          <a:bodyPr wrap="square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baseline="0">
                <a:latin typeface="Museo Sans 3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This slide would work well for a lot of text with a highlighted section, a lot of text with a highlighted section a lot of text with a highlighted section a lot of text with a highlighted section. Color of boxes can be varied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30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0188" cy="1143000"/>
          </a:xfrm>
          <a:ln>
            <a:noFill/>
          </a:ln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5081135"/>
          </a:xfrm>
          <a:ln>
            <a:noFill/>
          </a:ln>
        </p:spPr>
        <p:txBody>
          <a:bodyPr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2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baseline="0">
                <a:solidFill>
                  <a:schemeClr val="bg1"/>
                </a:solidFill>
                <a:latin typeface="Museo Sans 3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For a lot of text with a highlighted section this slide would work well.</a:t>
            </a:r>
          </a:p>
          <a:p>
            <a:pPr lvl="0"/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This slide would work well for a lot of text with a highlighted section, a lot of text with a highlighted section a lot of text with a highlighted section a lot of text with a highlighted section. Color of boxes can be varied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74637"/>
            <a:ext cx="4041774" cy="5851525"/>
          </a:xfrm>
          <a:solidFill>
            <a:srgbClr val="65A168"/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62F0F-3E93-47CE-AAAC-F833163305D1}" type="datetime1">
              <a:rPr lang="en-US" smtClean="0"/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0823_sabin_30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7010399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0643"/>
            <a:ext cx="8229600" cy="707886"/>
          </a:xfrm>
        </p:spPr>
        <p:txBody>
          <a:bodyPr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useo Sans 100"/>
                <a:cs typeface="Museo Sans 100"/>
              </a:defRPr>
            </a:lvl1pPr>
          </a:lstStyle>
          <a:p>
            <a:fld id="{C6FD2429-BF7C-41A2-B5D4-F712B4048783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Sabin Vaccine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sabin-logo-whit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1728"/>
            <a:ext cx="1604545" cy="45642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457200" y="4965894"/>
            <a:ext cx="8229600" cy="5847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Museo Slab 700"/>
                <a:ea typeface="+mj-ea"/>
                <a:cs typeface="Museo Slab 700"/>
              </a:defRPr>
            </a:lvl1pPr>
          </a:lstStyle>
          <a:p>
            <a:r>
              <a:rPr lang="en-US" sz="3200" b="0" i="0" dirty="0" smtClean="0">
                <a:latin typeface="Museo Slab 300"/>
                <a:cs typeface="Museo Slab 300"/>
              </a:rPr>
              <a:t>Click to add</a:t>
            </a:r>
            <a:r>
              <a:rPr lang="en-US" sz="3200" b="0" i="0" baseline="0" dirty="0" smtClean="0">
                <a:latin typeface="Museo Slab 300"/>
                <a:cs typeface="Museo Slab 300"/>
              </a:rPr>
              <a:t> text</a:t>
            </a:r>
            <a:endParaRPr lang="en-US" sz="3200" b="0" i="0" dirty="0">
              <a:latin typeface="Museo Slab 300"/>
              <a:cs typeface="Museo Slab 300"/>
            </a:endParaRPr>
          </a:p>
        </p:txBody>
      </p:sp>
    </p:spTree>
    <p:extLst>
      <p:ext uri="{BB962C8B-B14F-4D97-AF65-F5344CB8AC3E}">
        <p14:creationId xmlns:p14="http://schemas.microsoft.com/office/powerpoint/2010/main" val="3246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/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9212039" cy="6858000"/>
          </a:xfrm>
          <a:prstGeom prst="rect">
            <a:avLst/>
          </a:prstGeom>
          <a:solidFill>
            <a:srgbClr val="6271A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5487"/>
            <a:ext cx="8037513" cy="707886"/>
          </a:xfrm>
          <a:noFill/>
        </p:spPr>
        <p:txBody>
          <a:bodyPr anchor="t">
            <a:spAutoFit/>
          </a:bodyPr>
          <a:lstStyle>
            <a:lvl1pPr algn="l">
              <a:defRPr sz="4000" b="0" i="0" cap="none">
                <a:latin typeface="Museo Slab 700"/>
                <a:cs typeface="Museo Slab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845043"/>
            <a:ext cx="8037513" cy="707886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C87-78ED-4C29-A2B6-A4EB923C9241}" type="datetime1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4589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z="26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Picture with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12150"/>
            <a:ext cx="6821488" cy="4896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1C03-FDB4-4234-AC37-80FFBD2DCE58}" type="datetime1">
              <a:rPr lang="en-US" smtClean="0"/>
              <a:t>3/5/17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7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EDE-A3D9-4320-9A0E-018A55B123A6}" type="datetime1">
              <a:rPr lang="en-US" smtClean="0"/>
              <a:t>3/5/17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9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136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163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194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565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8052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118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939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241" y="0"/>
            <a:ext cx="9202406" cy="687432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40341" y="0"/>
            <a:ext cx="7691717" cy="687432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4000"/>
                </a:schemeClr>
              </a:gs>
              <a:gs pos="100000">
                <a:srgbClr val="FFC27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0643"/>
            <a:ext cx="8229600" cy="707886"/>
          </a:xfrm>
        </p:spPr>
        <p:txBody>
          <a:bodyPr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useo Sans 100"/>
                <a:cs typeface="Museo Sans 100"/>
              </a:defRPr>
            </a:lvl1pPr>
          </a:lstStyle>
          <a:p>
            <a:fld id="{C6FD2429-BF7C-41A2-B5D4-F712B4048783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Sabin Vaccine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sabin-logo-whit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4" y="6210690"/>
            <a:ext cx="1315413" cy="3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15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6019800"/>
            <a:ext cx="65532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9807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271017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2850"/>
              </a:lnSpc>
              <a:defRPr sz="2700" b="1" cap="all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2743201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741019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1"/>
          </a:xfrm>
          <a:prstGeom prst="rect">
            <a:avLst/>
          </a:prstGeom>
        </p:spPr>
        <p:txBody>
          <a:bodyPr anchor="ctr" anchorCtr="0"/>
          <a:lstStyle>
            <a:lvl1pPr marL="257175" indent="-257175">
              <a:buClr>
                <a:schemeClr val="tx1"/>
              </a:buClr>
              <a:buSzPct val="70000"/>
              <a:buFont typeface="Wingdings" pitchFamily="2" charset="2"/>
              <a:buChar char="§"/>
              <a:defRPr sz="1800" b="1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8481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latin typeface="Calibri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734812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337436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1114"/>
            <a:ext cx="7772400" cy="2492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74" y="3886201"/>
            <a:ext cx="64008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57" indent="0" algn="ctr">
              <a:buNone/>
              <a:defRPr/>
            </a:lvl2pPr>
            <a:lvl3pPr marL="685713" indent="0" algn="ctr">
              <a:buNone/>
              <a:defRPr/>
            </a:lvl3pPr>
            <a:lvl4pPr marL="1028570" indent="0" algn="ctr">
              <a:buNone/>
              <a:defRPr/>
            </a:lvl4pPr>
            <a:lvl5pPr marL="1371427" indent="0" algn="ctr">
              <a:buNone/>
              <a:defRPr/>
            </a:lvl5pPr>
            <a:lvl6pPr marL="1714283" indent="0" algn="ctr">
              <a:buNone/>
              <a:defRPr/>
            </a:lvl6pPr>
            <a:lvl7pPr marL="2057140" indent="0" algn="ctr">
              <a:buNone/>
              <a:defRPr/>
            </a:lvl7pPr>
            <a:lvl8pPr marL="2399997" indent="0" algn="ctr">
              <a:buNone/>
              <a:defRPr/>
            </a:lvl8pPr>
            <a:lvl9pPr marL="27428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8342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1365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415498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57" indent="0">
              <a:buNone/>
              <a:defRPr sz="1350"/>
            </a:lvl2pPr>
            <a:lvl3pPr marL="685713" indent="0">
              <a:buNone/>
              <a:defRPr sz="1200"/>
            </a:lvl3pPr>
            <a:lvl4pPr marL="1028570" indent="0">
              <a:buNone/>
              <a:defRPr sz="1050"/>
            </a:lvl4pPr>
            <a:lvl5pPr marL="1371427" indent="0">
              <a:buNone/>
              <a:defRPr sz="1050"/>
            </a:lvl5pPr>
            <a:lvl6pPr marL="1714283" indent="0">
              <a:buNone/>
              <a:defRPr sz="1050"/>
            </a:lvl6pPr>
            <a:lvl7pPr marL="2057140" indent="0">
              <a:buNone/>
              <a:defRPr sz="1050"/>
            </a:lvl7pPr>
            <a:lvl8pPr marL="2399997" indent="0">
              <a:buNone/>
              <a:defRPr sz="1050"/>
            </a:lvl8pPr>
            <a:lvl9pPr marL="2742854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12105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0463" y="1571637"/>
            <a:ext cx="3921369" cy="44926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1" y="1571637"/>
            <a:ext cx="3921369" cy="44926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8940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74643"/>
            <a:ext cx="8229601" cy="2492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066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3" indent="0">
              <a:buNone/>
              <a:defRPr sz="1350" b="1"/>
            </a:lvl3pPr>
            <a:lvl4pPr marL="1028570" indent="0">
              <a:buNone/>
              <a:defRPr sz="1200" b="1"/>
            </a:lvl4pPr>
            <a:lvl5pPr marL="1371427" indent="0">
              <a:buNone/>
              <a:defRPr sz="1200" b="1"/>
            </a:lvl5pPr>
            <a:lvl6pPr marL="1714283" indent="0">
              <a:buNone/>
              <a:defRPr sz="1200" b="1"/>
            </a:lvl6pPr>
            <a:lvl7pPr marL="2057140" indent="0">
              <a:buNone/>
              <a:defRPr sz="1200" b="1"/>
            </a:lvl7pPr>
            <a:lvl8pPr marL="2399997" indent="0">
              <a:buNone/>
              <a:defRPr sz="1200" b="1"/>
            </a:lvl8pPr>
            <a:lvl9pPr marL="274285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066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9" y="1535113"/>
            <a:ext cx="404153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3" indent="0">
              <a:buNone/>
              <a:defRPr sz="1350" b="1"/>
            </a:lvl3pPr>
            <a:lvl4pPr marL="1028570" indent="0">
              <a:buNone/>
              <a:defRPr sz="1200" b="1"/>
            </a:lvl4pPr>
            <a:lvl5pPr marL="1371427" indent="0">
              <a:buNone/>
              <a:defRPr sz="1200" b="1"/>
            </a:lvl5pPr>
            <a:lvl6pPr marL="1714283" indent="0">
              <a:buNone/>
              <a:defRPr sz="1200" b="1"/>
            </a:lvl6pPr>
            <a:lvl7pPr marL="2057140" indent="0">
              <a:buNone/>
              <a:defRPr sz="1200" b="1"/>
            </a:lvl7pPr>
            <a:lvl8pPr marL="2399997" indent="0">
              <a:buNone/>
              <a:defRPr sz="1200" b="1"/>
            </a:lvl8pPr>
            <a:lvl9pPr marL="274285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9" y="2174875"/>
            <a:ext cx="40415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7663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0643"/>
            <a:ext cx="8229600" cy="707886"/>
          </a:xfrm>
        </p:spPr>
        <p:txBody>
          <a:bodyPr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"/>
          <a:stretch/>
        </p:blipFill>
        <p:spPr>
          <a:xfrm flipH="1">
            <a:off x="-5" y="0"/>
            <a:ext cx="9154049" cy="68630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651376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4000"/>
                </a:schemeClr>
              </a:gs>
              <a:gs pos="100000">
                <a:srgbClr val="FFC27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59973" y="282224"/>
            <a:ext cx="6273801" cy="1323439"/>
          </a:xfrm>
        </p:spPr>
        <p:txBody>
          <a:bodyPr/>
          <a:lstStyle>
            <a:lvl1pPr marL="4572" indent="0" algn="l">
              <a:buNone/>
              <a:defRPr sz="4000" b="1">
                <a:solidFill>
                  <a:schemeClr val="bg1"/>
                </a:solidFill>
                <a:latin typeface="Rockwell" panose="02060603020205020403" pitchFamily="18" charset="0"/>
              </a:defRPr>
            </a:lvl1pPr>
            <a:lvl2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2pPr>
            <a:lvl3pPr marL="393192" indent="0">
              <a:buNone/>
              <a:defRPr sz="4000" b="1">
                <a:latin typeface="Rockwell" panose="02060603020205020403" pitchFamily="18" charset="0"/>
              </a:defRPr>
            </a:lvl3pPr>
            <a:lvl4pPr marL="62179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4pPr>
            <a:lvl5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59975" y="3028550"/>
            <a:ext cx="4179888" cy="384721"/>
          </a:xfrm>
        </p:spPr>
        <p:txBody>
          <a:bodyPr/>
          <a:lstStyle>
            <a:lvl1pPr marL="4572" indent="0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347472" indent="0">
              <a:buFont typeface="Arial" panose="020B0604020202020204" pitchFamily="34" charset="0"/>
              <a:buNone/>
              <a:defRPr/>
            </a:lvl2pPr>
            <a:lvl3pPr marL="393192" indent="0">
              <a:buNone/>
              <a:defRPr/>
            </a:lvl3pPr>
            <a:lvl4pPr marL="621792" indent="0">
              <a:buFont typeface="Arial" panose="020B0604020202020204" pitchFamily="34" charset="0"/>
              <a:buNone/>
              <a:defRPr/>
            </a:lvl4pPr>
            <a:lvl5pPr marL="34747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useo Sans 100"/>
                <a:cs typeface="Museo Sans 100"/>
              </a:defRPr>
            </a:lvl1pPr>
          </a:lstStyle>
          <a:p>
            <a:fld id="{C6FD2429-BF7C-41A2-B5D4-F712B4048783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Sabin Vaccine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sabin-logo-whit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4" y="6210690"/>
            <a:ext cx="1315413" cy="3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7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9865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3966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1227352"/>
            <a:ext cx="3008435" cy="20774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49" y="273441"/>
            <a:ext cx="5111262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4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57" indent="0">
              <a:buNone/>
              <a:defRPr sz="900"/>
            </a:lvl2pPr>
            <a:lvl3pPr marL="685713" indent="0">
              <a:buNone/>
              <a:defRPr sz="750"/>
            </a:lvl3pPr>
            <a:lvl4pPr marL="1028570" indent="0">
              <a:buNone/>
              <a:defRPr sz="675"/>
            </a:lvl4pPr>
            <a:lvl5pPr marL="1371427" indent="0">
              <a:buNone/>
              <a:defRPr sz="675"/>
            </a:lvl5pPr>
            <a:lvl6pPr marL="1714283" indent="0">
              <a:buNone/>
              <a:defRPr sz="675"/>
            </a:lvl6pPr>
            <a:lvl7pPr marL="2057140" indent="0">
              <a:buNone/>
              <a:defRPr sz="675"/>
            </a:lvl7pPr>
            <a:lvl8pPr marL="2399997" indent="0">
              <a:buNone/>
              <a:defRPr sz="675"/>
            </a:lvl8pPr>
            <a:lvl9pPr marL="2742854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51799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9" y="5160277"/>
            <a:ext cx="5486400" cy="20774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9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3" indent="0">
              <a:buNone/>
              <a:defRPr sz="1800"/>
            </a:lvl3pPr>
            <a:lvl4pPr marL="1028570" indent="0">
              <a:buNone/>
              <a:defRPr sz="1500"/>
            </a:lvl4pPr>
            <a:lvl5pPr marL="1371427" indent="0">
              <a:buNone/>
              <a:defRPr sz="1500"/>
            </a:lvl5pPr>
            <a:lvl6pPr marL="1714283" indent="0">
              <a:buNone/>
              <a:defRPr sz="1500"/>
            </a:lvl6pPr>
            <a:lvl7pPr marL="2057140" indent="0">
              <a:buNone/>
              <a:defRPr sz="1500"/>
            </a:lvl7pPr>
            <a:lvl8pPr marL="2399997" indent="0">
              <a:buNone/>
              <a:defRPr sz="1500"/>
            </a:lvl8pPr>
            <a:lvl9pPr marL="2742854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9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57" indent="0">
              <a:buNone/>
              <a:defRPr sz="900"/>
            </a:lvl2pPr>
            <a:lvl3pPr marL="685713" indent="0">
              <a:buNone/>
              <a:defRPr sz="750"/>
            </a:lvl3pPr>
            <a:lvl4pPr marL="1028570" indent="0">
              <a:buNone/>
              <a:defRPr sz="675"/>
            </a:lvl4pPr>
            <a:lvl5pPr marL="1371427" indent="0">
              <a:buNone/>
              <a:defRPr sz="675"/>
            </a:lvl5pPr>
            <a:lvl6pPr marL="1714283" indent="0">
              <a:buNone/>
              <a:defRPr sz="675"/>
            </a:lvl6pPr>
            <a:lvl7pPr marL="2057140" indent="0">
              <a:buNone/>
              <a:defRPr sz="675"/>
            </a:lvl7pPr>
            <a:lvl8pPr marL="2399997" indent="0">
              <a:buNone/>
              <a:defRPr sz="675"/>
            </a:lvl8pPr>
            <a:lvl9pPr marL="2742854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71582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038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34946" y="254000"/>
            <a:ext cx="249299" cy="5810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358" y="254000"/>
            <a:ext cx="6161943" cy="5810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3813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201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990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9410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0965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414" y="-47501"/>
            <a:ext cx="9202414" cy="6911439"/>
          </a:xfrm>
          <a:prstGeom prst="rect">
            <a:avLst/>
          </a:prstGeom>
          <a:gradFill>
            <a:gsLst>
              <a:gs pos="0">
                <a:schemeClr val="tx1"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12" name="Rectangle 11"/>
          <p:cNvSpPr/>
          <p:nvPr userDrawn="1"/>
        </p:nvSpPr>
        <p:spPr>
          <a:xfrm>
            <a:off x="-58415" y="-53439"/>
            <a:ext cx="8183239" cy="691143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useo Sans 100"/>
                <a:cs typeface="Museo Sans 100"/>
              </a:defRPr>
            </a:lvl1pPr>
          </a:lstStyle>
          <a:p>
            <a:fld id="{C6FD2429-BF7C-41A2-B5D4-F712B4048783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Sabin Vaccine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sabin-logo-whit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4" y="6210690"/>
            <a:ext cx="1315413" cy="374179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57198" y="279449"/>
            <a:ext cx="6273801" cy="1323439"/>
          </a:xfrm>
        </p:spPr>
        <p:txBody>
          <a:bodyPr/>
          <a:lstStyle>
            <a:lvl1pPr marL="4572" indent="0" algn="l">
              <a:buNone/>
              <a:defRPr sz="4000" b="1">
                <a:solidFill>
                  <a:schemeClr val="bg1"/>
                </a:solidFill>
                <a:latin typeface="Rockwell" panose="02060603020205020403" pitchFamily="18" charset="0"/>
              </a:defRPr>
            </a:lvl1pPr>
            <a:lvl2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2pPr>
            <a:lvl3pPr marL="393192" indent="0">
              <a:buNone/>
              <a:defRPr sz="4000" b="1">
                <a:latin typeface="Rockwell" panose="02060603020205020403" pitchFamily="18" charset="0"/>
              </a:defRPr>
            </a:lvl3pPr>
            <a:lvl4pPr marL="62179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4pPr>
            <a:lvl5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457200" y="3025775"/>
            <a:ext cx="4179888" cy="384721"/>
          </a:xfrm>
        </p:spPr>
        <p:txBody>
          <a:bodyPr/>
          <a:lstStyle>
            <a:lvl1pPr marL="4572" indent="0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347472" indent="0">
              <a:buFont typeface="Arial" panose="020B0604020202020204" pitchFamily="34" charset="0"/>
              <a:buNone/>
              <a:defRPr/>
            </a:lvl2pPr>
            <a:lvl3pPr marL="393192" indent="0">
              <a:buNone/>
              <a:defRPr/>
            </a:lvl3pPr>
            <a:lvl4pPr marL="621792" indent="0">
              <a:buFont typeface="Arial" panose="020B0604020202020204" pitchFamily="34" charset="0"/>
              <a:buNone/>
              <a:defRPr/>
            </a:lvl4pPr>
            <a:lvl5pPr marL="34747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8841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6019800"/>
            <a:ext cx="65532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3451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271017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2850"/>
              </a:lnSpc>
              <a:defRPr sz="2700" b="1" cap="all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2743201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039185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1"/>
          </a:xfrm>
          <a:prstGeom prst="rect">
            <a:avLst/>
          </a:prstGeom>
        </p:spPr>
        <p:txBody>
          <a:bodyPr anchor="ctr" anchorCtr="0"/>
          <a:lstStyle>
            <a:lvl1pPr marL="257175" indent="-257175">
              <a:buClr>
                <a:schemeClr val="tx1"/>
              </a:buClr>
              <a:buSzPct val="70000"/>
              <a:buFont typeface="Wingdings" pitchFamily="2" charset="2"/>
              <a:buChar char="§"/>
              <a:defRPr sz="1800" b="1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1595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latin typeface="Calibri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546918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22516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7DCAB30-3E14-43F1-A672-84783C580BCA}" type="datetimeFigureOut">
              <a:rPr lang="en-US" sz="1350" smtClean="0">
                <a:solidFill>
                  <a:prstClr val="black"/>
                </a:solidFill>
                <a:cs typeface="Arial"/>
                <a:sym typeface="Arial"/>
                <a:rtl val="0"/>
              </a:rPr>
              <a:pPr defTabSz="914400"/>
              <a:t>3/5/17</a:t>
            </a:fld>
            <a:endParaRPr lang="en-US" sz="135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35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DF3F68E-ADAF-42EF-A440-63114269AB0B}" type="slidenum">
              <a:rPr lang="en-US" sz="135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  <a:rtl val="0"/>
              </a:rPr>
              <a:pPr defTabSz="9144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0849368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5293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2370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58978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3710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" y="-59377"/>
            <a:ext cx="9155874" cy="691737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useo Sans 100"/>
                <a:cs typeface="Museo Sans 100"/>
              </a:defRPr>
            </a:lvl1pPr>
          </a:lstStyle>
          <a:p>
            <a:fld id="{A0012112-7F77-475B-87EF-48C2DCD4DD5C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Sabin Vaccine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sabin-logo-whit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4" y="6210690"/>
            <a:ext cx="1315413" cy="374179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57198" y="279449"/>
            <a:ext cx="6273801" cy="1323439"/>
          </a:xfrm>
        </p:spPr>
        <p:txBody>
          <a:bodyPr/>
          <a:lstStyle>
            <a:lvl1pPr marL="4572" indent="0" algn="l">
              <a:buNone/>
              <a:defRPr sz="4000" b="1">
                <a:solidFill>
                  <a:schemeClr val="bg1"/>
                </a:solidFill>
                <a:latin typeface="Rockwell" panose="02060603020205020403" pitchFamily="18" charset="0"/>
              </a:defRPr>
            </a:lvl1pPr>
            <a:lvl2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2pPr>
            <a:lvl3pPr marL="393192" indent="0">
              <a:buNone/>
              <a:defRPr sz="4000" b="1">
                <a:latin typeface="Rockwell" panose="02060603020205020403" pitchFamily="18" charset="0"/>
              </a:defRPr>
            </a:lvl3pPr>
            <a:lvl4pPr marL="62179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4pPr>
            <a:lvl5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457200" y="3025775"/>
            <a:ext cx="4179888" cy="384721"/>
          </a:xfrm>
        </p:spPr>
        <p:txBody>
          <a:bodyPr/>
          <a:lstStyle>
            <a:lvl1pPr marL="4572" indent="0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347472" indent="0">
              <a:buFont typeface="Arial" panose="020B0604020202020204" pitchFamily="34" charset="0"/>
              <a:buNone/>
              <a:defRPr/>
            </a:lvl2pPr>
            <a:lvl3pPr marL="393192" indent="0">
              <a:buNone/>
              <a:defRPr/>
            </a:lvl3pPr>
            <a:lvl4pPr marL="621792" indent="0">
              <a:buFont typeface="Arial" panose="020B0604020202020204" pitchFamily="34" charset="0"/>
              <a:buNone/>
              <a:defRPr/>
            </a:lvl4pPr>
            <a:lvl5pPr marL="34747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1492247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6019800"/>
            <a:ext cx="65532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0848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271017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2850"/>
              </a:lnSpc>
              <a:defRPr sz="2700" b="1" cap="all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2743201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035781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1"/>
          </a:xfrm>
          <a:prstGeom prst="rect">
            <a:avLst/>
          </a:prstGeom>
        </p:spPr>
        <p:txBody>
          <a:bodyPr anchor="ctr" anchorCtr="0"/>
          <a:lstStyle>
            <a:lvl1pPr marL="257175" indent="-257175">
              <a:buClr>
                <a:schemeClr val="tx1"/>
              </a:buClr>
              <a:buSzPct val="70000"/>
              <a:buFont typeface="Wingdings" pitchFamily="2" charset="2"/>
              <a:buChar char="§"/>
              <a:defRPr sz="1800" b="1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4723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latin typeface="Calibri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823367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981337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3929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377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3489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648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6019800"/>
            <a:ext cx="65532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967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abin-logo-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4" y="6210690"/>
            <a:ext cx="1315413" cy="374179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57198" y="279449"/>
            <a:ext cx="6273801" cy="1323439"/>
          </a:xfrm>
        </p:spPr>
        <p:txBody>
          <a:bodyPr/>
          <a:lstStyle>
            <a:lvl1pPr marL="4572" indent="0" algn="l">
              <a:buNone/>
              <a:defRPr sz="4000" b="1">
                <a:solidFill>
                  <a:schemeClr val="bg1"/>
                </a:solidFill>
                <a:latin typeface="Rockwell" panose="02060603020205020403" pitchFamily="18" charset="0"/>
              </a:defRPr>
            </a:lvl1pPr>
            <a:lvl2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2pPr>
            <a:lvl3pPr marL="393192" indent="0">
              <a:buNone/>
              <a:defRPr sz="4000" b="1">
                <a:latin typeface="Rockwell" panose="02060603020205020403" pitchFamily="18" charset="0"/>
              </a:defRPr>
            </a:lvl3pPr>
            <a:lvl4pPr marL="62179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4pPr>
            <a:lvl5pPr marL="347472" indent="0">
              <a:buFont typeface="Arial" panose="020B0604020202020204" pitchFamily="34" charset="0"/>
              <a:buNone/>
              <a:defRPr sz="4000" b="1">
                <a:latin typeface="Rockwell" panose="02060603020205020403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457200" y="3025775"/>
            <a:ext cx="4179888" cy="384721"/>
          </a:xfrm>
        </p:spPr>
        <p:txBody>
          <a:bodyPr/>
          <a:lstStyle>
            <a:lvl1pPr marL="4572" indent="0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347472" indent="0">
              <a:buFont typeface="Arial" panose="020B0604020202020204" pitchFamily="34" charset="0"/>
              <a:buNone/>
              <a:defRPr/>
            </a:lvl2pPr>
            <a:lvl3pPr marL="393192" indent="0">
              <a:buNone/>
              <a:defRPr/>
            </a:lvl3pPr>
            <a:lvl4pPr marL="621792" indent="0">
              <a:buFont typeface="Arial" panose="020B0604020202020204" pitchFamily="34" charset="0"/>
              <a:buNone/>
              <a:defRPr/>
            </a:lvl4pPr>
            <a:lvl5pPr marL="34747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664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7651376" cy="686646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100000">
                <a:srgbClr val="FFC27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506"/>
            <a:ext cx="8229600" cy="1098508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57200" y="1517650"/>
            <a:ext cx="5500688" cy="400110"/>
          </a:xfrm>
        </p:spPr>
        <p:txBody>
          <a:bodyPr/>
          <a:lstStyle>
            <a:lvl1pPr marL="4572" indent="0">
              <a:buFont typeface="+mj-lt"/>
              <a:buNone/>
              <a:defRPr>
                <a:solidFill>
                  <a:schemeClr val="bg1"/>
                </a:solidFill>
                <a:latin typeface="+mj-lt"/>
              </a:defRPr>
            </a:lvl1pPr>
            <a:lvl3pPr marL="393192" indent="0"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 descr="sabin-logo-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36090"/>
            <a:ext cx="1315413" cy="3741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F81A833-98E4-4891-A79E-8AA75AD4A8AA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3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271017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2850"/>
              </a:lnSpc>
              <a:defRPr sz="2700" b="1" cap="all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2743201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069454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1"/>
          </a:xfrm>
          <a:prstGeom prst="rect">
            <a:avLst/>
          </a:prstGeom>
        </p:spPr>
        <p:txBody>
          <a:bodyPr anchor="ctr" anchorCtr="0"/>
          <a:lstStyle>
            <a:lvl1pPr marL="257175" indent="-257175">
              <a:buClr>
                <a:schemeClr val="tx1"/>
              </a:buClr>
              <a:buSzPct val="70000"/>
              <a:buFont typeface="Wingdings" pitchFamily="2" charset="2"/>
              <a:buChar char="§"/>
              <a:defRPr sz="1800" b="1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6579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latin typeface="Calibri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953676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801776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9019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4949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4421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0156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6019800"/>
            <a:ext cx="65532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9300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271017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2850"/>
              </a:lnSpc>
              <a:defRPr sz="2700" b="1" cap="all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2743201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85456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553"/>
          </a:xfrm>
        </p:spPr>
        <p:txBody>
          <a:bodyPr>
            <a:spAutoFit/>
          </a:bodyPr>
          <a:lstStyle>
            <a:lvl1pPr algn="ctr">
              <a:defRPr sz="3400" b="1">
                <a:solidFill>
                  <a:srgbClr val="6271A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23549"/>
          </a:xfrm>
        </p:spPr>
        <p:txBody>
          <a:bodyPr>
            <a:spAutoFit/>
          </a:bodyPr>
          <a:lstStyle>
            <a:lvl1pPr marL="0" indent="0">
              <a:lnSpc>
                <a:spcPts val="4000"/>
              </a:lnSpc>
              <a:buNone/>
              <a:defRPr sz="3000" baseline="0">
                <a:solidFill>
                  <a:schemeClr val="tx1"/>
                </a:solidFill>
                <a:latin typeface="+mj-lt"/>
              </a:defRPr>
            </a:lvl1pPr>
            <a:lvl2pPr marL="0">
              <a:lnSpc>
                <a:spcPts val="2700"/>
              </a:lnSpc>
              <a:defRPr sz="2000"/>
            </a:lvl2pPr>
            <a:lvl3pPr marL="347472" indent="0">
              <a:lnSpc>
                <a:spcPts val="2500"/>
              </a:lnSpc>
              <a:buNone/>
              <a:defRPr sz="1600"/>
            </a:lvl3pPr>
            <a:lvl4pPr marL="347472">
              <a:lnSpc>
                <a:spcPts val="2500"/>
              </a:lnSpc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This can be an introductory text or a quote for example. Something you want to stand out.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2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1"/>
          </a:xfrm>
          <a:prstGeom prst="rect">
            <a:avLst/>
          </a:prstGeom>
        </p:spPr>
        <p:txBody>
          <a:bodyPr anchor="ctr" anchorCtr="0"/>
          <a:lstStyle>
            <a:lvl1pPr marL="257175" indent="-257175">
              <a:buClr>
                <a:schemeClr val="tx1"/>
              </a:buClr>
              <a:buSzPct val="70000"/>
              <a:buFont typeface="Wingdings" pitchFamily="2" charset="2"/>
              <a:buChar char="§"/>
              <a:defRPr sz="1800" b="1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8530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latin typeface="Calibri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071602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817916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90257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7327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90016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0490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/>
              </a:buClr>
              <a:buSzPct val="70000"/>
              <a:buFont typeface="Arial" pitchFamily="34" charset="0"/>
              <a:buChar char="•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6019800"/>
            <a:ext cx="65532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3907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271017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2850"/>
              </a:lnSpc>
              <a:defRPr sz="2700" b="1" cap="all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2743201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900350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1"/>
          </a:xfrm>
          <a:prstGeom prst="rect">
            <a:avLst/>
          </a:prstGeom>
        </p:spPr>
        <p:txBody>
          <a:bodyPr anchor="ctr" anchorCtr="0"/>
          <a:lstStyle>
            <a:lvl1pPr marL="257175" indent="-257175">
              <a:buClr>
                <a:schemeClr val="tx1"/>
              </a:buClr>
              <a:buSzPct val="70000"/>
              <a:buFont typeface="Wingdings" pitchFamily="2" charset="2"/>
              <a:buChar char="§"/>
              <a:defRPr sz="1800" b="1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tx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tx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19800"/>
            <a:ext cx="8229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* Citations, references, and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3925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</p:spPr>
        <p:txBody>
          <a:bodyPr>
            <a:spAutoFit/>
          </a:bodyPr>
          <a:lstStyle>
            <a:lvl1pPr algn="ctr">
              <a:defRPr sz="3200" b="0" i="0">
                <a:solidFill>
                  <a:srgbClr val="6271A0"/>
                </a:solidFill>
                <a:latin typeface="+mj-lt"/>
                <a:cs typeface="Museo Slab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4831"/>
            <a:ext cx="8229600" cy="1143903"/>
          </a:xfrm>
        </p:spPr>
        <p:txBody>
          <a:bodyPr/>
          <a:lstStyle>
            <a:lvl1pPr marL="0" indent="0">
              <a:lnSpc>
                <a:spcPts val="2700"/>
              </a:lnSpc>
              <a:buNone/>
              <a:defRPr lang="en-US" sz="2400" b="1" kern="1200" dirty="0" smtClean="0">
                <a:solidFill>
                  <a:srgbClr val="F99D33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0" indent="0">
              <a:lnSpc>
                <a:spcPts val="2700"/>
              </a:lnSpc>
              <a:buFont typeface="Arial" panose="020B0604020202020204" pitchFamily="34" charset="0"/>
              <a:buNone/>
              <a:defRPr lang="en-US" sz="2000" kern="1200" baseline="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2pPr>
            <a:lvl3pPr marL="0" indent="0">
              <a:lnSpc>
                <a:spcPts val="2200"/>
              </a:lnSpc>
              <a:spcBef>
                <a:spcPts val="384"/>
              </a:spcBef>
              <a:buFont typeface="Arial" panose="020B0604020202020204" pitchFamily="34" charset="0"/>
              <a:buNone/>
              <a:defRPr lang="en-US" sz="1600" kern="1200" baseline="0" dirty="0" smtClean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3pPr>
            <a:lvl4pPr marL="347472">
              <a:lnSpc>
                <a:spcPts val="2500"/>
              </a:lnSpc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1FD0-37BA-4FDC-8765-6EF0C0790578}" type="datetime1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Sabin Vaccine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E9B4-9EDC-AE4E-80A7-43D7A4E40F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63" y="6221089"/>
            <a:ext cx="1303088" cy="3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3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latin typeface="Calibri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8602688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658430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C455D870-7EB0-40C9-A2E0-39AA0BB5ABD4}" type="datetimeFigureOut">
              <a:rPr lang="en-US" sz="1350" smtClean="0">
                <a:solidFill>
                  <a:srgbClr val="FFC000"/>
                </a:solidFill>
                <a:cs typeface="Arial"/>
                <a:sym typeface="Arial"/>
                <a:rtl val="0"/>
              </a:rPr>
              <a:pPr defTabSz="914400"/>
              <a:t>3/5/17</a:t>
            </a:fld>
            <a:endParaRPr lang="en-US" sz="1350">
              <a:solidFill>
                <a:srgbClr val="FFC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350">
              <a:solidFill>
                <a:srgbClr val="FFC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0092A73-7026-4106-91D6-C4CEE6279CDD}" type="slidenum">
              <a:rPr lang="en-US" sz="1350" smtClean="0">
                <a:solidFill>
                  <a:srgbClr val="FFC000"/>
                </a:solidFill>
                <a:cs typeface="Arial"/>
                <a:sym typeface="Arial"/>
                <a:rtl val="0"/>
              </a:rPr>
              <a:pPr defTabSz="914400"/>
              <a:t>‹#›</a:t>
            </a:fld>
            <a:endParaRPr lang="en-US" sz="1350">
              <a:solidFill>
                <a:srgbClr val="FFC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806520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7DCAB30-3E14-43F1-A672-84783C580BCA}" type="datetimeFigureOut">
              <a:rPr lang="en-US" sz="1350" smtClean="0">
                <a:solidFill>
                  <a:prstClr val="black"/>
                </a:solidFill>
                <a:cs typeface="Arial"/>
                <a:sym typeface="Arial"/>
                <a:rtl val="0"/>
              </a:rPr>
              <a:pPr defTabSz="914400"/>
              <a:t>3/5/17</a:t>
            </a:fld>
            <a:endParaRPr lang="en-US" sz="135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35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DF3F68E-ADAF-42EF-A440-63114269AB0B}" type="slidenum">
              <a:rPr lang="en-US" sz="135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  <a:rtl val="0"/>
              </a:rPr>
              <a:pPr defTabSz="9144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90874863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82530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48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129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436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847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327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9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theme" Target="../theme/theme2.xml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theme" Target="../theme/theme5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theme" Target="../theme/theme6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theme" Target="../theme/theme7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3" Type="http://schemas.openxmlformats.org/officeDocument/2006/relationships/image" Target="../media/image10.png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77894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1A833-98E4-4891-A79E-8AA75AD4A8AA}" type="datetime1">
              <a:rPr lang="en-US" smtClean="0"/>
              <a:t>3/5/17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Museo Sans 300"/>
                <a:cs typeface="Museo Sans 300"/>
              </a:defRPr>
            </a:lvl1pPr>
          </a:lstStyle>
          <a:p>
            <a:r>
              <a:rPr lang="en-US" dirty="0" smtClean="0"/>
              <a:t>Sabin Vaccine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Museo Sans 300"/>
                <a:cs typeface="Museo Sans 300"/>
              </a:defRPr>
            </a:lvl1pPr>
          </a:lstStyle>
          <a:p>
            <a:fld id="{D590E9B4-9EDC-AE4E-80A7-43D7A4E40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70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73" r:id="rId8"/>
    <p:sldLayoutId id="2147483650" r:id="rId9"/>
    <p:sldLayoutId id="2147483687" r:id="rId10"/>
    <p:sldLayoutId id="2147483682" r:id="rId11"/>
    <p:sldLayoutId id="2147483686" r:id="rId12"/>
    <p:sldLayoutId id="2147483652" r:id="rId13"/>
    <p:sldLayoutId id="2147483653" r:id="rId14"/>
    <p:sldLayoutId id="2147483683" r:id="rId15"/>
    <p:sldLayoutId id="2147483676" r:id="rId16"/>
    <p:sldLayoutId id="2147483685" r:id="rId17"/>
    <p:sldLayoutId id="2147483684" r:id="rId18"/>
    <p:sldLayoutId id="2147483675" r:id="rId19"/>
    <p:sldLayoutId id="2147483651" r:id="rId20"/>
    <p:sldLayoutId id="2147483657" r:id="rId21"/>
    <p:sldLayoutId id="2147483654" r:id="rId22"/>
    <p:sldLayoutId id="2147483688" r:id="rId23"/>
    <p:sldLayoutId id="2147483730" r:id="rId24"/>
    <p:sldLayoutId id="2147483951" r:id="rId2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Museo Slab 700"/>
          <a:ea typeface="+mj-ea"/>
          <a:cs typeface="Museo Slab 700"/>
        </a:defRPr>
      </a:lvl1pPr>
    </p:titleStyle>
    <p:bodyStyle>
      <a:lvl1pPr marL="347472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Museo Slab 700"/>
          <a:ea typeface="+mn-ea"/>
          <a:cs typeface="Museo Slab 700"/>
        </a:defRPr>
      </a:lvl1pPr>
      <a:lvl2pPr marL="347472" indent="0" algn="l" defTabSz="457200" rtl="0" eaLnBrk="1" latinLnBrk="0" hangingPunct="1">
        <a:lnSpc>
          <a:spcPts val="2700"/>
        </a:lnSpc>
        <a:spcBef>
          <a:spcPts val="200"/>
        </a:spcBef>
        <a:buFont typeface="Arial"/>
        <a:buNone/>
        <a:defRPr sz="2000" b="0" i="0" kern="1200" baseline="0">
          <a:solidFill>
            <a:schemeClr val="tx1"/>
          </a:solidFill>
          <a:latin typeface="Museo Sans 300"/>
          <a:ea typeface="+mn-ea"/>
          <a:cs typeface="Museo Sans 300"/>
        </a:defRPr>
      </a:lvl2pPr>
      <a:lvl3pPr marL="621792" indent="-228600" algn="l" defTabSz="457200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chemeClr val="tx1"/>
          </a:solidFill>
          <a:latin typeface="Museo Slab 700"/>
          <a:ea typeface="+mn-ea"/>
          <a:cs typeface="Museo Slab 100"/>
        </a:defRPr>
      </a:lvl3pPr>
      <a:lvl4pPr marL="621792" indent="0" algn="l" defTabSz="457200" rtl="0" eaLnBrk="1" latinLnBrk="0" hangingPunct="1">
        <a:lnSpc>
          <a:spcPts val="2400"/>
        </a:lnSpc>
        <a:spcBef>
          <a:spcPts val="0"/>
        </a:spcBef>
        <a:buFont typeface="Arial"/>
        <a:buNone/>
        <a:defRPr sz="1800" kern="1200">
          <a:solidFill>
            <a:schemeClr val="tx1"/>
          </a:solidFill>
          <a:latin typeface="Museo Sans 300"/>
          <a:ea typeface="+mn-ea"/>
          <a:cs typeface="Museo Slab 100"/>
        </a:defRPr>
      </a:lvl4pPr>
      <a:lvl5pPr marL="347472" indent="0" algn="l" defTabSz="457200" rtl="0" eaLnBrk="1" latinLnBrk="0" hangingPunct="1">
        <a:spcBef>
          <a:spcPts val="0"/>
        </a:spcBef>
        <a:buFont typeface="Arial"/>
        <a:buNone/>
        <a:defRPr sz="2000" kern="1200" baseline="0">
          <a:solidFill>
            <a:schemeClr val="tx1"/>
          </a:solidFill>
          <a:latin typeface="Museo Slab 300"/>
          <a:ea typeface="+mn-ea"/>
          <a:cs typeface="Museo Slab 1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844083">
              <a:defRPr/>
            </a:pPr>
            <a:fld id="{2667C6BE-CE2B-4C08-9BA7-94340559791D}" type="datetimeFigureOut">
              <a:rPr lang="en-US" smtClean="0"/>
              <a:pPr defTabSz="844083">
                <a:defRPr/>
              </a:pPr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8440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8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fld id="{D945471E-FEDD-421F-824B-73743A570436}" type="slidenum">
              <a:rPr lang="en-US" altLang="en-US" smtClean="0">
                <a:cs typeface="Arial" panose="020B0604020202020204" pitchFamily="34" charset="0"/>
              </a:rPr>
              <a:pPr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103" name="Line 6"/>
          <p:cNvSpPr>
            <a:spLocks noChangeShapeType="1"/>
          </p:cNvSpPr>
          <p:nvPr userDrawn="1"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974" tIns="36987" rIns="73974" bIns="36987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62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0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98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8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Pro-Vac Workshop, September 2006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fld id="{45FCB743-8E3A-470F-BD75-B9F2ED737190}" type="slidenum">
              <a:rPr lang="en-US" altLang="en-US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7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2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Placeholder 1"/>
          <p:cNvSpPr>
            <a:spLocks noGrp="1"/>
          </p:cNvSpPr>
          <p:nvPr>
            <p:ph type="title"/>
          </p:nvPr>
        </p:nvSpPr>
        <p:spPr bwMode="auto">
          <a:xfrm>
            <a:off x="281362" y="254001"/>
            <a:ext cx="7983415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00462" y="1571637"/>
            <a:ext cx="798341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228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>
    <p:fade/>
  </p:transition>
  <p:hf hdr="0" dt="0"/>
  <p:txStyles>
    <p:titleStyle>
      <a:lvl1pPr algn="l" defTabSz="6845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6845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2pPr>
      <a:lvl3pPr algn="l" defTabSz="6845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3pPr>
      <a:lvl4pPr algn="l" defTabSz="6845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4pPr>
      <a:lvl5pPr algn="l" defTabSz="6845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5pPr>
      <a:lvl6pPr marL="342857" algn="l" defTabSz="684523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6pPr>
      <a:lvl7pPr marL="685713" algn="l" defTabSz="684523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7pPr>
      <a:lvl8pPr marL="1028570" algn="l" defTabSz="684523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8pPr>
      <a:lvl9pPr marL="1371427" algn="l" defTabSz="684523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1428" indent="-171428" algn="l" defTabSz="684523" rtl="0" eaLnBrk="0" fontAlgn="base" hangingPunct="0">
        <a:lnSpc>
          <a:spcPts val="1950"/>
        </a:lnSpc>
        <a:spcBef>
          <a:spcPct val="0"/>
        </a:spcBef>
        <a:spcAft>
          <a:spcPts val="300"/>
        </a:spcAft>
        <a:buClr>
          <a:schemeClr val="accent2"/>
        </a:buClr>
        <a:buFont typeface="Wingdings" pitchFamily="2" charset="2"/>
        <a:buChar char="§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342857" indent="-171428" algn="l" defTabSz="684523" rtl="0" eaLnBrk="0" fontAlgn="base" hangingPunct="0">
        <a:lnSpc>
          <a:spcPts val="1800"/>
        </a:lnSpc>
        <a:spcBef>
          <a:spcPct val="0"/>
        </a:spcBef>
        <a:spcAft>
          <a:spcPts val="300"/>
        </a:spcAft>
        <a:buClr>
          <a:schemeClr val="accent2"/>
        </a:buClr>
        <a:buSzPct val="125000"/>
        <a:buFont typeface="Arial" pitchFamily="34" charset="0"/>
        <a:buChar char="•"/>
        <a:defRPr sz="1500" b="1">
          <a:solidFill>
            <a:schemeClr val="tx1"/>
          </a:solidFill>
          <a:latin typeface="+mn-lt"/>
          <a:cs typeface="+mn-cs"/>
        </a:defRPr>
      </a:lvl2pPr>
      <a:lvl3pPr marL="511904" indent="-169048" algn="l" defTabSz="684523" rtl="0" eaLnBrk="0" fontAlgn="base" hangingPunct="0">
        <a:lnSpc>
          <a:spcPts val="1875"/>
        </a:lnSpc>
        <a:spcBef>
          <a:spcPct val="0"/>
        </a:spcBef>
        <a:spcAft>
          <a:spcPts val="300"/>
        </a:spcAft>
        <a:buClr>
          <a:schemeClr val="accent2"/>
        </a:buClr>
        <a:buSzPct val="90000"/>
        <a:buFont typeface="Arial" pitchFamily="34" charset="0"/>
        <a:buChar char="−"/>
        <a:defRPr b="1">
          <a:solidFill>
            <a:schemeClr val="tx1"/>
          </a:solidFill>
          <a:latin typeface="+mn-lt"/>
          <a:cs typeface="+mn-cs"/>
        </a:defRPr>
      </a:lvl3pPr>
      <a:lvl4pPr marL="599999" indent="-123809" algn="l" defTabSz="684523" rtl="0" eaLnBrk="0" fontAlgn="base" hangingPunct="0">
        <a:lnSpc>
          <a:spcPts val="1650"/>
        </a:lnSpc>
        <a:spcBef>
          <a:spcPct val="0"/>
        </a:spcBef>
        <a:spcAft>
          <a:spcPct val="0"/>
        </a:spcAft>
        <a:buClr>
          <a:srgbClr val="E0EBED"/>
        </a:buClr>
        <a:buSzPct val="90000"/>
        <a:buFont typeface="Arial" pitchFamily="34" charset="0"/>
        <a:buChar char="◊"/>
        <a:defRPr sz="1200" b="1">
          <a:solidFill>
            <a:schemeClr val="tx1"/>
          </a:solidFill>
          <a:latin typeface="+mn-lt"/>
          <a:cs typeface="+mn-cs"/>
        </a:defRPr>
      </a:lvl4pPr>
      <a:lvl5pPr marL="733332" indent="-133332" algn="l" defTabSz="684523" rtl="0" eaLnBrk="0" fontAlgn="base" hangingPunct="0">
        <a:lnSpc>
          <a:spcPts val="1500"/>
        </a:lnSpc>
        <a:spcBef>
          <a:spcPct val="0"/>
        </a:spcBef>
        <a:spcAft>
          <a:spcPct val="0"/>
        </a:spcAft>
        <a:buClr>
          <a:srgbClr val="E0EBED"/>
        </a:buClr>
        <a:buSzPct val="90000"/>
        <a:buFont typeface="Arial" pitchFamily="34" charset="0"/>
        <a:buChar char="◊"/>
        <a:defRPr sz="1050" b="1">
          <a:solidFill>
            <a:schemeClr val="tx1"/>
          </a:solidFill>
          <a:latin typeface="+mn-lt"/>
          <a:cs typeface="+mn-cs"/>
        </a:defRPr>
      </a:lvl5pPr>
      <a:lvl6pPr marL="1076189" indent="-133332" algn="l" defTabSz="684523" rtl="0" fontAlgn="base">
        <a:lnSpc>
          <a:spcPts val="1500"/>
        </a:lnSpc>
        <a:spcBef>
          <a:spcPct val="0"/>
        </a:spcBef>
        <a:spcAft>
          <a:spcPct val="0"/>
        </a:spcAft>
        <a:buClr>
          <a:srgbClr val="E0EBED"/>
        </a:buClr>
        <a:buSzPct val="90000"/>
        <a:buFont typeface="Arial" charset="0"/>
        <a:buChar char="◊"/>
        <a:defRPr sz="1050" b="1">
          <a:solidFill>
            <a:schemeClr val="tx1"/>
          </a:solidFill>
          <a:latin typeface="+mn-lt"/>
          <a:cs typeface="+mn-cs"/>
        </a:defRPr>
      </a:lvl6pPr>
      <a:lvl7pPr marL="1419046" indent="-133332" algn="l" defTabSz="684523" rtl="0" fontAlgn="base">
        <a:lnSpc>
          <a:spcPts val="1500"/>
        </a:lnSpc>
        <a:spcBef>
          <a:spcPct val="0"/>
        </a:spcBef>
        <a:spcAft>
          <a:spcPct val="0"/>
        </a:spcAft>
        <a:buClr>
          <a:srgbClr val="E0EBED"/>
        </a:buClr>
        <a:buSzPct val="90000"/>
        <a:buFont typeface="Arial" charset="0"/>
        <a:buChar char="◊"/>
        <a:defRPr sz="1050" b="1">
          <a:solidFill>
            <a:schemeClr val="tx1"/>
          </a:solidFill>
          <a:latin typeface="+mn-lt"/>
          <a:cs typeface="+mn-cs"/>
        </a:defRPr>
      </a:lvl7pPr>
      <a:lvl8pPr marL="1761902" indent="-133332" algn="l" defTabSz="684523" rtl="0" fontAlgn="base">
        <a:lnSpc>
          <a:spcPts val="1500"/>
        </a:lnSpc>
        <a:spcBef>
          <a:spcPct val="0"/>
        </a:spcBef>
        <a:spcAft>
          <a:spcPct val="0"/>
        </a:spcAft>
        <a:buClr>
          <a:srgbClr val="E0EBED"/>
        </a:buClr>
        <a:buSzPct val="90000"/>
        <a:buFont typeface="Arial" charset="0"/>
        <a:buChar char="◊"/>
        <a:defRPr sz="1050" b="1">
          <a:solidFill>
            <a:schemeClr val="tx1"/>
          </a:solidFill>
          <a:latin typeface="+mn-lt"/>
          <a:cs typeface="+mn-cs"/>
        </a:defRPr>
      </a:lvl8pPr>
      <a:lvl9pPr marL="2104760" indent="-133332" algn="l" defTabSz="684523" rtl="0" fontAlgn="base">
        <a:lnSpc>
          <a:spcPts val="1500"/>
        </a:lnSpc>
        <a:spcBef>
          <a:spcPct val="0"/>
        </a:spcBef>
        <a:spcAft>
          <a:spcPct val="0"/>
        </a:spcAft>
        <a:buClr>
          <a:srgbClr val="E0EBED"/>
        </a:buClr>
        <a:buSzPct val="90000"/>
        <a:buFont typeface="Arial" charset="0"/>
        <a:buChar char="◊"/>
        <a:defRPr sz="105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3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0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7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3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0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7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4" algn="l" defTabSz="68571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23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50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5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11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46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dt="0"/>
  <p:txStyles>
    <p:titleStyle>
      <a:lvl1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2pPr>
      <a:lvl3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3pPr>
      <a:lvl4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4pPr>
      <a:lvl5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w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30B8-D0D1-4052-A830-68C1D6FC664A}" type="slidenum">
              <a:rPr lang="en-US" altLang="en-US" smtClean="0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6975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Los </a:t>
            </a:r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Retos</a:t>
            </a:r>
            <a:r>
              <a:rPr lang="en-US" dirty="0" smtClean="0"/>
              <a:t> de </a:t>
            </a:r>
            <a:r>
              <a:rPr lang="en-US" dirty="0" err="1" smtClean="0"/>
              <a:t>Programas</a:t>
            </a:r>
            <a:r>
              <a:rPr lang="en-US" dirty="0" smtClean="0"/>
              <a:t> de </a:t>
            </a:r>
            <a:r>
              <a:rPr lang="en-US" dirty="0" err="1" smtClean="0"/>
              <a:t>Vacunacion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America Latina, 1979-2016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Jon Kim Andrus, MD</a:t>
            </a:r>
          </a:p>
          <a:p>
            <a:pPr marL="0" indent="0" algn="ctr">
              <a:buNone/>
            </a:pPr>
            <a:r>
              <a:rPr lang="en-US" sz="2400" dirty="0" smtClean="0"/>
              <a:t>Adjunct Professor, Center for Global Health</a:t>
            </a:r>
          </a:p>
          <a:p>
            <a:pPr marL="0" indent="0" algn="ctr">
              <a:buNone/>
            </a:pPr>
            <a:r>
              <a:rPr lang="en-US" sz="2400" dirty="0" smtClean="0"/>
              <a:t>University of Colorado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Academia Nacional de </a:t>
            </a:r>
            <a:r>
              <a:rPr lang="en-US" sz="2400" dirty="0" err="1" smtClean="0"/>
              <a:t>Medicina</a:t>
            </a:r>
            <a:r>
              <a:rPr lang="en-US" sz="2400" dirty="0" smtClean="0"/>
              <a:t> de Mexico, A.C.</a:t>
            </a:r>
          </a:p>
          <a:p>
            <a:pPr marL="0" indent="0" algn="ctr">
              <a:buNone/>
            </a:pPr>
            <a:r>
              <a:rPr lang="en-US" sz="2400" dirty="0" err="1" smtClean="0"/>
              <a:t>Cuerpo</a:t>
            </a:r>
            <a:r>
              <a:rPr lang="en-US" sz="2400" dirty="0" smtClean="0"/>
              <a:t> </a:t>
            </a:r>
            <a:r>
              <a:rPr lang="en-US" sz="2400" dirty="0" err="1" smtClean="0"/>
              <a:t>Consultivo</a:t>
            </a:r>
            <a:r>
              <a:rPr lang="en-US" sz="2400" dirty="0" smtClean="0"/>
              <a:t> del </a:t>
            </a:r>
            <a:r>
              <a:rPr lang="en-US" sz="2400" dirty="0" err="1" smtClean="0"/>
              <a:t>Goberno</a:t>
            </a:r>
            <a:r>
              <a:rPr lang="en-US" sz="2400" dirty="0" smtClean="0"/>
              <a:t> Federal</a:t>
            </a:r>
          </a:p>
          <a:p>
            <a:pPr marL="0" indent="0" algn="ctr">
              <a:buNone/>
            </a:pPr>
            <a:r>
              <a:rPr lang="en-US" sz="2400" dirty="0" smtClean="0"/>
              <a:t>La </a:t>
            </a:r>
            <a:r>
              <a:rPr lang="en-US" sz="2400" dirty="0" err="1" smtClean="0"/>
              <a:t>Cuidad</a:t>
            </a:r>
            <a:r>
              <a:rPr lang="en-US" sz="2400" dirty="0" smtClean="0"/>
              <a:t> de Mexico</a:t>
            </a:r>
          </a:p>
          <a:p>
            <a:pPr marL="0" indent="0" algn="ctr">
              <a:buNone/>
            </a:pPr>
            <a:r>
              <a:rPr lang="en-US" sz="2400" dirty="0" smtClean="0"/>
              <a:t>8 de </a:t>
            </a:r>
            <a:r>
              <a:rPr lang="en-US" sz="2400" dirty="0" err="1" smtClean="0"/>
              <a:t>marzo</a:t>
            </a:r>
            <a:r>
              <a:rPr lang="en-US" sz="2400" dirty="0" smtClean="0"/>
              <a:t>,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440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3"/>
          <p:cNvSpPr>
            <a:spLocks noChangeArrowheads="1"/>
          </p:cNvSpPr>
          <p:nvPr/>
        </p:nvSpPr>
        <p:spPr bwMode="auto">
          <a:xfrm>
            <a:off x="7491859" y="3446463"/>
            <a:ext cx="15875" cy="17462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  <a:close/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1" name="Freeform 4"/>
          <p:cNvSpPr>
            <a:spLocks noChangeArrowheads="1"/>
          </p:cNvSpPr>
          <p:nvPr/>
        </p:nvSpPr>
        <p:spPr bwMode="auto">
          <a:xfrm>
            <a:off x="7491859" y="3446463"/>
            <a:ext cx="15875" cy="17462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2" name="Freeform 5"/>
          <p:cNvSpPr>
            <a:spLocks noChangeArrowheads="1"/>
          </p:cNvSpPr>
          <p:nvPr/>
        </p:nvSpPr>
        <p:spPr bwMode="auto">
          <a:xfrm>
            <a:off x="7504559" y="3467100"/>
            <a:ext cx="15875" cy="17463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0 w 42"/>
              <a:gd name="T11" fmla="*/ 2147483647 h 41"/>
              <a:gd name="T12" fmla="*/ 2147483647 w 42"/>
              <a:gd name="T13" fmla="*/ 2147483647 h 41"/>
              <a:gd name="T14" fmla="*/ 2147483647 w 42"/>
              <a:gd name="T15" fmla="*/ 2147483647 h 41"/>
              <a:gd name="T16" fmla="*/ 2147483647 w 42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41"/>
              <a:gd name="T29" fmla="*/ 42 w 42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41">
                <a:moveTo>
                  <a:pt x="24" y="0"/>
                </a:moveTo>
                <a:lnTo>
                  <a:pt x="39" y="6"/>
                </a:lnTo>
                <a:lnTo>
                  <a:pt x="42" y="15"/>
                </a:lnTo>
                <a:lnTo>
                  <a:pt x="27" y="38"/>
                </a:lnTo>
                <a:lnTo>
                  <a:pt x="8" y="41"/>
                </a:lnTo>
                <a:lnTo>
                  <a:pt x="0" y="32"/>
                </a:lnTo>
                <a:lnTo>
                  <a:pt x="3" y="23"/>
                </a:lnTo>
                <a:lnTo>
                  <a:pt x="10" y="6"/>
                </a:lnTo>
                <a:lnTo>
                  <a:pt x="24" y="0"/>
                </a:lnTo>
                <a:close/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3" name="Freeform 6"/>
          <p:cNvSpPr>
            <a:spLocks noChangeArrowheads="1"/>
          </p:cNvSpPr>
          <p:nvPr/>
        </p:nvSpPr>
        <p:spPr bwMode="auto">
          <a:xfrm>
            <a:off x="7504559" y="3467100"/>
            <a:ext cx="15875" cy="17463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0 w 42"/>
              <a:gd name="T11" fmla="*/ 2147483647 h 41"/>
              <a:gd name="T12" fmla="*/ 2147483647 w 42"/>
              <a:gd name="T13" fmla="*/ 2147483647 h 41"/>
              <a:gd name="T14" fmla="*/ 2147483647 w 42"/>
              <a:gd name="T15" fmla="*/ 2147483647 h 41"/>
              <a:gd name="T16" fmla="*/ 2147483647 w 42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41"/>
              <a:gd name="T29" fmla="*/ 42 w 42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41">
                <a:moveTo>
                  <a:pt x="24" y="0"/>
                </a:moveTo>
                <a:lnTo>
                  <a:pt x="39" y="6"/>
                </a:lnTo>
                <a:lnTo>
                  <a:pt x="42" y="15"/>
                </a:lnTo>
                <a:lnTo>
                  <a:pt x="27" y="38"/>
                </a:lnTo>
                <a:lnTo>
                  <a:pt x="8" y="41"/>
                </a:lnTo>
                <a:lnTo>
                  <a:pt x="0" y="32"/>
                </a:lnTo>
                <a:lnTo>
                  <a:pt x="3" y="23"/>
                </a:lnTo>
                <a:lnTo>
                  <a:pt x="10" y="6"/>
                </a:lnTo>
                <a:lnTo>
                  <a:pt x="24" y="0"/>
                </a:lnTo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4" name="Freeform 7"/>
          <p:cNvSpPr>
            <a:spLocks noChangeArrowheads="1"/>
          </p:cNvSpPr>
          <p:nvPr/>
        </p:nvSpPr>
        <p:spPr bwMode="auto">
          <a:xfrm>
            <a:off x="7522021" y="3490913"/>
            <a:ext cx="19050" cy="20637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0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0 w 47"/>
              <a:gd name="T15" fmla="*/ 2147483647 h 48"/>
              <a:gd name="T16" fmla="*/ 2147483647 w 47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"/>
              <a:gd name="T28" fmla="*/ 0 h 48"/>
              <a:gd name="T29" fmla="*/ 47 w 47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" h="48">
                <a:moveTo>
                  <a:pt x="4" y="7"/>
                </a:moveTo>
                <a:lnTo>
                  <a:pt x="40" y="0"/>
                </a:lnTo>
                <a:lnTo>
                  <a:pt x="47" y="8"/>
                </a:lnTo>
                <a:lnTo>
                  <a:pt x="47" y="12"/>
                </a:lnTo>
                <a:lnTo>
                  <a:pt x="36" y="45"/>
                </a:lnTo>
                <a:lnTo>
                  <a:pt x="12" y="48"/>
                </a:lnTo>
                <a:lnTo>
                  <a:pt x="7" y="45"/>
                </a:lnTo>
                <a:lnTo>
                  <a:pt x="0" y="12"/>
                </a:lnTo>
                <a:lnTo>
                  <a:pt x="4" y="7"/>
                </a:lnTo>
                <a:close/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5" name="Freeform 8"/>
          <p:cNvSpPr>
            <a:spLocks noChangeArrowheads="1"/>
          </p:cNvSpPr>
          <p:nvPr/>
        </p:nvSpPr>
        <p:spPr bwMode="auto">
          <a:xfrm>
            <a:off x="7522021" y="3490913"/>
            <a:ext cx="19050" cy="20637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0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0 w 47"/>
              <a:gd name="T15" fmla="*/ 2147483647 h 48"/>
              <a:gd name="T16" fmla="*/ 2147483647 w 47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"/>
              <a:gd name="T28" fmla="*/ 0 h 48"/>
              <a:gd name="T29" fmla="*/ 47 w 47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" h="48">
                <a:moveTo>
                  <a:pt x="4" y="7"/>
                </a:moveTo>
                <a:lnTo>
                  <a:pt x="40" y="0"/>
                </a:lnTo>
                <a:lnTo>
                  <a:pt x="47" y="8"/>
                </a:lnTo>
                <a:lnTo>
                  <a:pt x="47" y="12"/>
                </a:lnTo>
                <a:lnTo>
                  <a:pt x="36" y="45"/>
                </a:lnTo>
                <a:lnTo>
                  <a:pt x="12" y="48"/>
                </a:lnTo>
                <a:lnTo>
                  <a:pt x="7" y="45"/>
                </a:lnTo>
                <a:lnTo>
                  <a:pt x="0" y="12"/>
                </a:lnTo>
                <a:lnTo>
                  <a:pt x="4" y="7"/>
                </a:lnTo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6" name="Freeform 9"/>
          <p:cNvSpPr>
            <a:spLocks noChangeArrowheads="1"/>
          </p:cNvSpPr>
          <p:nvPr/>
        </p:nvSpPr>
        <p:spPr bwMode="auto">
          <a:xfrm>
            <a:off x="7531546" y="3519488"/>
            <a:ext cx="14288" cy="14287"/>
          </a:xfrm>
          <a:custGeom>
            <a:avLst/>
            <a:gdLst>
              <a:gd name="T0" fmla="*/ 2147483647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2147483647 w 37"/>
              <a:gd name="T13" fmla="*/ 2147483647 h 38"/>
              <a:gd name="T14" fmla="*/ 0 w 37"/>
              <a:gd name="T15" fmla="*/ 2147483647 h 38"/>
              <a:gd name="T16" fmla="*/ 2147483647 w 37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38"/>
              <a:gd name="T29" fmla="*/ 37 w 37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38">
                <a:moveTo>
                  <a:pt x="6" y="1"/>
                </a:moveTo>
                <a:lnTo>
                  <a:pt x="29" y="0"/>
                </a:lnTo>
                <a:lnTo>
                  <a:pt x="36" y="8"/>
                </a:lnTo>
                <a:lnTo>
                  <a:pt x="37" y="17"/>
                </a:lnTo>
                <a:lnTo>
                  <a:pt x="30" y="34"/>
                </a:lnTo>
                <a:lnTo>
                  <a:pt x="8" y="38"/>
                </a:lnTo>
                <a:lnTo>
                  <a:pt x="2" y="30"/>
                </a:lnTo>
                <a:lnTo>
                  <a:pt x="0" y="15"/>
                </a:lnTo>
                <a:lnTo>
                  <a:pt x="6" y="1"/>
                </a:lnTo>
                <a:close/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7" name="Freeform 10"/>
          <p:cNvSpPr>
            <a:spLocks noChangeArrowheads="1"/>
          </p:cNvSpPr>
          <p:nvPr/>
        </p:nvSpPr>
        <p:spPr bwMode="auto">
          <a:xfrm>
            <a:off x="7531546" y="3519488"/>
            <a:ext cx="14288" cy="14287"/>
          </a:xfrm>
          <a:custGeom>
            <a:avLst/>
            <a:gdLst>
              <a:gd name="T0" fmla="*/ 2147483647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2147483647 w 37"/>
              <a:gd name="T13" fmla="*/ 2147483647 h 38"/>
              <a:gd name="T14" fmla="*/ 0 w 37"/>
              <a:gd name="T15" fmla="*/ 2147483647 h 38"/>
              <a:gd name="T16" fmla="*/ 2147483647 w 37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38"/>
              <a:gd name="T29" fmla="*/ 37 w 37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38">
                <a:moveTo>
                  <a:pt x="6" y="1"/>
                </a:moveTo>
                <a:lnTo>
                  <a:pt x="29" y="0"/>
                </a:lnTo>
                <a:lnTo>
                  <a:pt x="36" y="8"/>
                </a:lnTo>
                <a:lnTo>
                  <a:pt x="37" y="17"/>
                </a:lnTo>
                <a:lnTo>
                  <a:pt x="30" y="34"/>
                </a:lnTo>
                <a:lnTo>
                  <a:pt x="8" y="38"/>
                </a:lnTo>
                <a:lnTo>
                  <a:pt x="2" y="30"/>
                </a:lnTo>
                <a:lnTo>
                  <a:pt x="0" y="15"/>
                </a:lnTo>
                <a:lnTo>
                  <a:pt x="6" y="1"/>
                </a:lnTo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8" name="Freeform 11"/>
          <p:cNvSpPr>
            <a:spLocks noChangeArrowheads="1"/>
          </p:cNvSpPr>
          <p:nvPr/>
        </p:nvSpPr>
        <p:spPr bwMode="auto">
          <a:xfrm>
            <a:off x="7579171" y="3532188"/>
            <a:ext cx="20638" cy="20637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0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0 w 52"/>
              <a:gd name="T15" fmla="*/ 2147483647 h 49"/>
              <a:gd name="T16" fmla="*/ 2147483647 w 52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"/>
              <a:gd name="T28" fmla="*/ 0 h 49"/>
              <a:gd name="T29" fmla="*/ 52 w 52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" h="49">
                <a:moveTo>
                  <a:pt x="8" y="1"/>
                </a:moveTo>
                <a:lnTo>
                  <a:pt x="38" y="0"/>
                </a:lnTo>
                <a:lnTo>
                  <a:pt x="42" y="3"/>
                </a:lnTo>
                <a:lnTo>
                  <a:pt x="52" y="20"/>
                </a:lnTo>
                <a:lnTo>
                  <a:pt x="41" y="46"/>
                </a:lnTo>
                <a:lnTo>
                  <a:pt x="24" y="49"/>
                </a:lnTo>
                <a:lnTo>
                  <a:pt x="7" y="37"/>
                </a:lnTo>
                <a:lnTo>
                  <a:pt x="0" y="25"/>
                </a:lnTo>
                <a:lnTo>
                  <a:pt x="8" y="1"/>
                </a:lnTo>
                <a:close/>
              </a:path>
            </a:pathLst>
          </a:custGeom>
          <a:solidFill>
            <a:srgbClr val="FF9900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9" name="Freeform 12"/>
          <p:cNvSpPr>
            <a:spLocks noChangeArrowheads="1"/>
          </p:cNvSpPr>
          <p:nvPr/>
        </p:nvSpPr>
        <p:spPr bwMode="auto">
          <a:xfrm>
            <a:off x="7579171" y="3532188"/>
            <a:ext cx="20638" cy="20637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0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0 w 52"/>
              <a:gd name="T15" fmla="*/ 2147483647 h 49"/>
              <a:gd name="T16" fmla="*/ 2147483647 w 52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"/>
              <a:gd name="T28" fmla="*/ 0 h 49"/>
              <a:gd name="T29" fmla="*/ 52 w 52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" h="49">
                <a:moveTo>
                  <a:pt x="8" y="1"/>
                </a:moveTo>
                <a:lnTo>
                  <a:pt x="38" y="0"/>
                </a:lnTo>
                <a:lnTo>
                  <a:pt x="42" y="3"/>
                </a:lnTo>
                <a:lnTo>
                  <a:pt x="52" y="20"/>
                </a:lnTo>
                <a:lnTo>
                  <a:pt x="41" y="46"/>
                </a:lnTo>
                <a:lnTo>
                  <a:pt x="24" y="49"/>
                </a:lnTo>
                <a:lnTo>
                  <a:pt x="7" y="37"/>
                </a:lnTo>
                <a:lnTo>
                  <a:pt x="0" y="25"/>
                </a:lnTo>
                <a:lnTo>
                  <a:pt x="8" y="1"/>
                </a:lnTo>
              </a:path>
            </a:pathLst>
          </a:custGeom>
          <a:solidFill>
            <a:srgbClr val="FFFF00"/>
          </a:solidFill>
          <a:ln w="3302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Rectangle 13"/>
          <p:cNvSpPr txBox="1">
            <a:spLocks noChangeArrowheads="1"/>
          </p:cNvSpPr>
          <p:nvPr/>
        </p:nvSpPr>
        <p:spPr>
          <a:xfrm>
            <a:off x="49213" y="134938"/>
            <a:ext cx="9094787" cy="812800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3000" dirty="0" err="1">
                <a:solidFill>
                  <a:srgbClr val="000066"/>
                </a:solidFill>
                <a:latin typeface="Calibri" pitchFamily="34" charset="0"/>
                <a:ea typeface="+mn-ea"/>
                <a:cs typeface="+mn-cs"/>
              </a:rPr>
              <a:t>Introduction</a:t>
            </a:r>
            <a:r>
              <a:rPr lang="es-ES" sz="3000" dirty="0">
                <a:solidFill>
                  <a:srgbClr val="000066"/>
                </a:solidFill>
                <a:latin typeface="Calibri" pitchFamily="34" charset="0"/>
                <a:ea typeface="+mn-ea"/>
                <a:cs typeface="+mn-cs"/>
              </a:rPr>
              <a:t> of New </a:t>
            </a:r>
            <a:r>
              <a:rPr lang="es-ES" sz="3000" dirty="0" err="1">
                <a:solidFill>
                  <a:srgbClr val="000066"/>
                </a:solidFill>
                <a:latin typeface="Calibri" pitchFamily="34" charset="0"/>
                <a:ea typeface="+mn-ea"/>
                <a:cs typeface="+mn-cs"/>
              </a:rPr>
              <a:t>Vaccines</a:t>
            </a:r>
            <a:endParaRPr lang="es-ES" sz="3000" dirty="0">
              <a:solidFill>
                <a:srgbClr val="000066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61" name="Freeform 23"/>
          <p:cNvSpPr>
            <a:spLocks noChangeArrowheads="1"/>
          </p:cNvSpPr>
          <p:nvPr/>
        </p:nvSpPr>
        <p:spPr bwMode="auto">
          <a:xfrm>
            <a:off x="5470971" y="2935288"/>
            <a:ext cx="1022350" cy="812800"/>
          </a:xfrm>
          <a:custGeom>
            <a:avLst/>
            <a:gdLst>
              <a:gd name="T0" fmla="*/ 2147483647 w 2253"/>
              <a:gd name="T1" fmla="*/ 2147483647 h 1649"/>
              <a:gd name="T2" fmla="*/ 2147483647 w 2253"/>
              <a:gd name="T3" fmla="*/ 2147483647 h 1649"/>
              <a:gd name="T4" fmla="*/ 2147483647 w 2253"/>
              <a:gd name="T5" fmla="*/ 2147483647 h 1649"/>
              <a:gd name="T6" fmla="*/ 2147483647 w 2253"/>
              <a:gd name="T7" fmla="*/ 2147483647 h 1649"/>
              <a:gd name="T8" fmla="*/ 2147483647 w 2253"/>
              <a:gd name="T9" fmla="*/ 2147483647 h 1649"/>
              <a:gd name="T10" fmla="*/ 2147483647 w 2253"/>
              <a:gd name="T11" fmla="*/ 2147483647 h 1649"/>
              <a:gd name="T12" fmla="*/ 2147483647 w 2253"/>
              <a:gd name="T13" fmla="*/ 2147483647 h 1649"/>
              <a:gd name="T14" fmla="*/ 2147483647 w 2253"/>
              <a:gd name="T15" fmla="*/ 2147483647 h 1649"/>
              <a:gd name="T16" fmla="*/ 2147483647 w 2253"/>
              <a:gd name="T17" fmla="*/ 2147483647 h 1649"/>
              <a:gd name="T18" fmla="*/ 2147483647 w 2253"/>
              <a:gd name="T19" fmla="*/ 2147483647 h 1649"/>
              <a:gd name="T20" fmla="*/ 2147483647 w 2253"/>
              <a:gd name="T21" fmla="*/ 2147483647 h 1649"/>
              <a:gd name="T22" fmla="*/ 2147483647 w 2253"/>
              <a:gd name="T23" fmla="*/ 2147483647 h 1649"/>
              <a:gd name="T24" fmla="*/ 2147483647 w 2253"/>
              <a:gd name="T25" fmla="*/ 2147483647 h 1649"/>
              <a:gd name="T26" fmla="*/ 2147483647 w 2253"/>
              <a:gd name="T27" fmla="*/ 2147483647 h 1649"/>
              <a:gd name="T28" fmla="*/ 2147483647 w 2253"/>
              <a:gd name="T29" fmla="*/ 2147483647 h 1649"/>
              <a:gd name="T30" fmla="*/ 2147483647 w 2253"/>
              <a:gd name="T31" fmla="*/ 2147483647 h 1649"/>
              <a:gd name="T32" fmla="*/ 2147483647 w 2253"/>
              <a:gd name="T33" fmla="*/ 2147483647 h 1649"/>
              <a:gd name="T34" fmla="*/ 2147483647 w 2253"/>
              <a:gd name="T35" fmla="*/ 2147483647 h 1649"/>
              <a:gd name="T36" fmla="*/ 2147483647 w 2253"/>
              <a:gd name="T37" fmla="*/ 2147483647 h 1649"/>
              <a:gd name="T38" fmla="*/ 2147483647 w 2253"/>
              <a:gd name="T39" fmla="*/ 2147483647 h 1649"/>
              <a:gd name="T40" fmla="*/ 2147483647 w 2253"/>
              <a:gd name="T41" fmla="*/ 2147483647 h 1649"/>
              <a:gd name="T42" fmla="*/ 2147483647 w 2253"/>
              <a:gd name="T43" fmla="*/ 2147483647 h 1649"/>
              <a:gd name="T44" fmla="*/ 2147483647 w 2253"/>
              <a:gd name="T45" fmla="*/ 2147483647 h 1649"/>
              <a:gd name="T46" fmla="*/ 2147483647 w 2253"/>
              <a:gd name="T47" fmla="*/ 2147483647 h 1649"/>
              <a:gd name="T48" fmla="*/ 2147483647 w 2253"/>
              <a:gd name="T49" fmla="*/ 2147483647 h 1649"/>
              <a:gd name="T50" fmla="*/ 2147483647 w 2253"/>
              <a:gd name="T51" fmla="*/ 2147483647 h 1649"/>
              <a:gd name="T52" fmla="*/ 2147483647 w 2253"/>
              <a:gd name="T53" fmla="*/ 2147483647 h 1649"/>
              <a:gd name="T54" fmla="*/ 2147483647 w 2253"/>
              <a:gd name="T55" fmla="*/ 2147483647 h 1649"/>
              <a:gd name="T56" fmla="*/ 2147483647 w 2253"/>
              <a:gd name="T57" fmla="*/ 2147483647 h 1649"/>
              <a:gd name="T58" fmla="*/ 2147483647 w 2253"/>
              <a:gd name="T59" fmla="*/ 2147483647 h 1649"/>
              <a:gd name="T60" fmla="*/ 2147483647 w 2253"/>
              <a:gd name="T61" fmla="*/ 2147483647 h 1649"/>
              <a:gd name="T62" fmla="*/ 2147483647 w 2253"/>
              <a:gd name="T63" fmla="*/ 2147483647 h 1649"/>
              <a:gd name="T64" fmla="*/ 2147483647 w 2253"/>
              <a:gd name="T65" fmla="*/ 2147483647 h 1649"/>
              <a:gd name="T66" fmla="*/ 2147483647 w 2253"/>
              <a:gd name="T67" fmla="*/ 2147483647 h 1649"/>
              <a:gd name="T68" fmla="*/ 2147483647 w 2253"/>
              <a:gd name="T69" fmla="*/ 2147483647 h 1649"/>
              <a:gd name="T70" fmla="*/ 2147483647 w 2253"/>
              <a:gd name="T71" fmla="*/ 2147483647 h 1649"/>
              <a:gd name="T72" fmla="*/ 2147483647 w 2253"/>
              <a:gd name="T73" fmla="*/ 2147483647 h 1649"/>
              <a:gd name="T74" fmla="*/ 2147483647 w 2253"/>
              <a:gd name="T75" fmla="*/ 2147483647 h 1649"/>
              <a:gd name="T76" fmla="*/ 2147483647 w 2253"/>
              <a:gd name="T77" fmla="*/ 2147483647 h 1649"/>
              <a:gd name="T78" fmla="*/ 2147483647 w 2253"/>
              <a:gd name="T79" fmla="*/ 2147483647 h 1649"/>
              <a:gd name="T80" fmla="*/ 2147483647 w 2253"/>
              <a:gd name="T81" fmla="*/ 2147483647 h 1649"/>
              <a:gd name="T82" fmla="*/ 2147483647 w 2253"/>
              <a:gd name="T83" fmla="*/ 2147483647 h 1649"/>
              <a:gd name="T84" fmla="*/ 2147483647 w 2253"/>
              <a:gd name="T85" fmla="*/ 2147483647 h 1649"/>
              <a:gd name="T86" fmla="*/ 2147483647 w 2253"/>
              <a:gd name="T87" fmla="*/ 2147483647 h 1649"/>
              <a:gd name="T88" fmla="*/ 2147483647 w 2253"/>
              <a:gd name="T89" fmla="*/ 2147483647 h 1649"/>
              <a:gd name="T90" fmla="*/ 2147483647 w 2253"/>
              <a:gd name="T91" fmla="*/ 2147483647 h 1649"/>
              <a:gd name="T92" fmla="*/ 2147483647 w 2253"/>
              <a:gd name="T93" fmla="*/ 2147483647 h 1649"/>
              <a:gd name="T94" fmla="*/ 2147483647 w 2253"/>
              <a:gd name="T95" fmla="*/ 2147483647 h 1649"/>
              <a:gd name="T96" fmla="*/ 2147483647 w 2253"/>
              <a:gd name="T97" fmla="*/ 2147483647 h 1649"/>
              <a:gd name="T98" fmla="*/ 2147483647 w 2253"/>
              <a:gd name="T99" fmla="*/ 2147483647 h 1649"/>
              <a:gd name="T100" fmla="*/ 2147483647 w 2253"/>
              <a:gd name="T101" fmla="*/ 2147483647 h 1649"/>
              <a:gd name="T102" fmla="*/ 2147483647 w 2253"/>
              <a:gd name="T103" fmla="*/ 2147483647 h 1649"/>
              <a:gd name="T104" fmla="*/ 2147483647 w 2253"/>
              <a:gd name="T105" fmla="*/ 2147483647 h 1649"/>
              <a:gd name="T106" fmla="*/ 2147483647 w 2253"/>
              <a:gd name="T107" fmla="*/ 2147483647 h 1649"/>
              <a:gd name="T108" fmla="*/ 2147483647 w 2253"/>
              <a:gd name="T109" fmla="*/ 2147483647 h 1649"/>
              <a:gd name="T110" fmla="*/ 2147483647 w 2253"/>
              <a:gd name="T111" fmla="*/ 2147483647 h 1649"/>
              <a:gd name="T112" fmla="*/ 2147483647 w 2253"/>
              <a:gd name="T113" fmla="*/ 2147483647 h 1649"/>
              <a:gd name="T114" fmla="*/ 2147483647 w 2253"/>
              <a:gd name="T115" fmla="*/ 2147483647 h 1649"/>
              <a:gd name="T116" fmla="*/ 2147483647 w 2253"/>
              <a:gd name="T117" fmla="*/ 2147483647 h 1649"/>
              <a:gd name="T118" fmla="*/ 2147483647 w 2253"/>
              <a:gd name="T119" fmla="*/ 2147483647 h 16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53"/>
              <a:gd name="T181" fmla="*/ 0 h 1649"/>
              <a:gd name="T182" fmla="*/ 2253 w 2253"/>
              <a:gd name="T183" fmla="*/ 1649 h 16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53" h="1649">
                <a:moveTo>
                  <a:pt x="1550" y="1270"/>
                </a:moveTo>
                <a:lnTo>
                  <a:pt x="1516" y="1214"/>
                </a:lnTo>
                <a:lnTo>
                  <a:pt x="1498" y="1184"/>
                </a:lnTo>
                <a:lnTo>
                  <a:pt x="1469" y="1154"/>
                </a:lnTo>
                <a:lnTo>
                  <a:pt x="1449" y="1133"/>
                </a:lnTo>
                <a:lnTo>
                  <a:pt x="1428" y="1127"/>
                </a:lnTo>
                <a:lnTo>
                  <a:pt x="1426" y="1088"/>
                </a:lnTo>
                <a:lnTo>
                  <a:pt x="1412" y="1039"/>
                </a:lnTo>
                <a:lnTo>
                  <a:pt x="1397" y="1032"/>
                </a:lnTo>
                <a:lnTo>
                  <a:pt x="1375" y="1013"/>
                </a:lnTo>
                <a:lnTo>
                  <a:pt x="1371" y="985"/>
                </a:lnTo>
                <a:lnTo>
                  <a:pt x="1380" y="956"/>
                </a:lnTo>
                <a:lnTo>
                  <a:pt x="1367" y="886"/>
                </a:lnTo>
                <a:lnTo>
                  <a:pt x="1360" y="809"/>
                </a:lnTo>
                <a:lnTo>
                  <a:pt x="1366" y="749"/>
                </a:lnTo>
                <a:lnTo>
                  <a:pt x="1395" y="705"/>
                </a:lnTo>
                <a:lnTo>
                  <a:pt x="1402" y="690"/>
                </a:lnTo>
                <a:lnTo>
                  <a:pt x="1383" y="663"/>
                </a:lnTo>
                <a:lnTo>
                  <a:pt x="1377" y="660"/>
                </a:lnTo>
                <a:lnTo>
                  <a:pt x="1343" y="656"/>
                </a:lnTo>
                <a:lnTo>
                  <a:pt x="1330" y="655"/>
                </a:lnTo>
                <a:lnTo>
                  <a:pt x="1262" y="611"/>
                </a:lnTo>
                <a:lnTo>
                  <a:pt x="1234" y="559"/>
                </a:lnTo>
                <a:lnTo>
                  <a:pt x="1221" y="528"/>
                </a:lnTo>
                <a:lnTo>
                  <a:pt x="1157" y="418"/>
                </a:lnTo>
                <a:lnTo>
                  <a:pt x="1144" y="397"/>
                </a:lnTo>
                <a:lnTo>
                  <a:pt x="1130" y="371"/>
                </a:lnTo>
                <a:lnTo>
                  <a:pt x="1090" y="341"/>
                </a:lnTo>
                <a:lnTo>
                  <a:pt x="1080" y="332"/>
                </a:lnTo>
                <a:lnTo>
                  <a:pt x="1036" y="331"/>
                </a:lnTo>
                <a:lnTo>
                  <a:pt x="1009" y="342"/>
                </a:lnTo>
                <a:lnTo>
                  <a:pt x="987" y="371"/>
                </a:lnTo>
                <a:lnTo>
                  <a:pt x="977" y="387"/>
                </a:lnTo>
                <a:lnTo>
                  <a:pt x="943" y="388"/>
                </a:lnTo>
                <a:lnTo>
                  <a:pt x="919" y="364"/>
                </a:lnTo>
                <a:lnTo>
                  <a:pt x="890" y="336"/>
                </a:lnTo>
                <a:lnTo>
                  <a:pt x="874" y="310"/>
                </a:lnTo>
                <a:lnTo>
                  <a:pt x="860" y="279"/>
                </a:lnTo>
                <a:lnTo>
                  <a:pt x="839" y="254"/>
                </a:lnTo>
                <a:lnTo>
                  <a:pt x="820" y="223"/>
                </a:lnTo>
                <a:lnTo>
                  <a:pt x="805" y="198"/>
                </a:lnTo>
                <a:lnTo>
                  <a:pt x="783" y="174"/>
                </a:lnTo>
                <a:lnTo>
                  <a:pt x="754" y="150"/>
                </a:lnTo>
                <a:lnTo>
                  <a:pt x="712" y="139"/>
                </a:lnTo>
                <a:lnTo>
                  <a:pt x="704" y="140"/>
                </a:lnTo>
                <a:lnTo>
                  <a:pt x="678" y="136"/>
                </a:lnTo>
                <a:lnTo>
                  <a:pt x="647" y="128"/>
                </a:lnTo>
                <a:lnTo>
                  <a:pt x="610" y="130"/>
                </a:lnTo>
                <a:lnTo>
                  <a:pt x="589" y="139"/>
                </a:lnTo>
                <a:lnTo>
                  <a:pt x="571" y="176"/>
                </a:lnTo>
                <a:lnTo>
                  <a:pt x="544" y="175"/>
                </a:lnTo>
                <a:lnTo>
                  <a:pt x="514" y="173"/>
                </a:lnTo>
                <a:lnTo>
                  <a:pt x="485" y="166"/>
                </a:lnTo>
                <a:lnTo>
                  <a:pt x="452" y="151"/>
                </a:lnTo>
                <a:lnTo>
                  <a:pt x="410" y="145"/>
                </a:lnTo>
                <a:lnTo>
                  <a:pt x="379" y="136"/>
                </a:lnTo>
                <a:lnTo>
                  <a:pt x="348" y="124"/>
                </a:lnTo>
                <a:lnTo>
                  <a:pt x="317" y="115"/>
                </a:lnTo>
                <a:lnTo>
                  <a:pt x="279" y="99"/>
                </a:lnTo>
                <a:lnTo>
                  <a:pt x="245" y="86"/>
                </a:lnTo>
                <a:lnTo>
                  <a:pt x="213" y="77"/>
                </a:lnTo>
                <a:lnTo>
                  <a:pt x="176" y="50"/>
                </a:lnTo>
                <a:lnTo>
                  <a:pt x="152" y="26"/>
                </a:lnTo>
                <a:lnTo>
                  <a:pt x="134" y="10"/>
                </a:lnTo>
                <a:lnTo>
                  <a:pt x="76" y="4"/>
                </a:lnTo>
                <a:lnTo>
                  <a:pt x="38" y="0"/>
                </a:lnTo>
                <a:lnTo>
                  <a:pt x="0" y="3"/>
                </a:lnTo>
                <a:lnTo>
                  <a:pt x="17" y="115"/>
                </a:lnTo>
                <a:lnTo>
                  <a:pt x="35" y="160"/>
                </a:lnTo>
                <a:lnTo>
                  <a:pt x="49" y="205"/>
                </a:lnTo>
                <a:lnTo>
                  <a:pt x="50" y="258"/>
                </a:lnTo>
                <a:lnTo>
                  <a:pt x="80" y="313"/>
                </a:lnTo>
                <a:lnTo>
                  <a:pt x="127" y="356"/>
                </a:lnTo>
                <a:lnTo>
                  <a:pt x="153" y="375"/>
                </a:lnTo>
                <a:lnTo>
                  <a:pt x="165" y="398"/>
                </a:lnTo>
                <a:lnTo>
                  <a:pt x="165" y="422"/>
                </a:lnTo>
                <a:lnTo>
                  <a:pt x="151" y="439"/>
                </a:lnTo>
                <a:lnTo>
                  <a:pt x="108" y="432"/>
                </a:lnTo>
                <a:lnTo>
                  <a:pt x="93" y="432"/>
                </a:lnTo>
                <a:lnTo>
                  <a:pt x="94" y="437"/>
                </a:lnTo>
                <a:lnTo>
                  <a:pt x="129" y="467"/>
                </a:lnTo>
                <a:lnTo>
                  <a:pt x="165" y="498"/>
                </a:lnTo>
                <a:lnTo>
                  <a:pt x="195" y="543"/>
                </a:lnTo>
                <a:lnTo>
                  <a:pt x="223" y="566"/>
                </a:lnTo>
                <a:lnTo>
                  <a:pt x="249" y="606"/>
                </a:lnTo>
                <a:lnTo>
                  <a:pt x="269" y="653"/>
                </a:lnTo>
                <a:lnTo>
                  <a:pt x="274" y="702"/>
                </a:lnTo>
                <a:lnTo>
                  <a:pt x="284" y="728"/>
                </a:lnTo>
                <a:lnTo>
                  <a:pt x="314" y="757"/>
                </a:lnTo>
                <a:lnTo>
                  <a:pt x="349" y="793"/>
                </a:lnTo>
                <a:lnTo>
                  <a:pt x="371" y="818"/>
                </a:lnTo>
                <a:lnTo>
                  <a:pt x="385" y="853"/>
                </a:lnTo>
                <a:lnTo>
                  <a:pt x="410" y="898"/>
                </a:lnTo>
                <a:lnTo>
                  <a:pt x="430" y="912"/>
                </a:lnTo>
                <a:lnTo>
                  <a:pt x="456" y="904"/>
                </a:lnTo>
                <a:lnTo>
                  <a:pt x="466" y="883"/>
                </a:lnTo>
                <a:lnTo>
                  <a:pt x="453" y="852"/>
                </a:lnTo>
                <a:lnTo>
                  <a:pt x="430" y="825"/>
                </a:lnTo>
                <a:lnTo>
                  <a:pt x="411" y="795"/>
                </a:lnTo>
                <a:lnTo>
                  <a:pt x="380" y="793"/>
                </a:lnTo>
                <a:lnTo>
                  <a:pt x="373" y="771"/>
                </a:lnTo>
                <a:lnTo>
                  <a:pt x="383" y="744"/>
                </a:lnTo>
                <a:lnTo>
                  <a:pt x="376" y="726"/>
                </a:lnTo>
                <a:lnTo>
                  <a:pt x="360" y="707"/>
                </a:lnTo>
                <a:lnTo>
                  <a:pt x="338" y="588"/>
                </a:lnTo>
                <a:lnTo>
                  <a:pt x="331" y="578"/>
                </a:lnTo>
                <a:lnTo>
                  <a:pt x="327" y="594"/>
                </a:lnTo>
                <a:lnTo>
                  <a:pt x="261" y="426"/>
                </a:lnTo>
                <a:lnTo>
                  <a:pt x="246" y="400"/>
                </a:lnTo>
                <a:lnTo>
                  <a:pt x="180" y="334"/>
                </a:lnTo>
                <a:lnTo>
                  <a:pt x="158" y="294"/>
                </a:lnTo>
                <a:lnTo>
                  <a:pt x="139" y="233"/>
                </a:lnTo>
                <a:lnTo>
                  <a:pt x="140" y="180"/>
                </a:lnTo>
                <a:lnTo>
                  <a:pt x="130" y="132"/>
                </a:lnTo>
                <a:lnTo>
                  <a:pt x="138" y="107"/>
                </a:lnTo>
                <a:lnTo>
                  <a:pt x="162" y="102"/>
                </a:lnTo>
                <a:lnTo>
                  <a:pt x="181" y="117"/>
                </a:lnTo>
                <a:lnTo>
                  <a:pt x="249" y="157"/>
                </a:lnTo>
                <a:lnTo>
                  <a:pt x="254" y="180"/>
                </a:lnTo>
                <a:lnTo>
                  <a:pt x="242" y="197"/>
                </a:lnTo>
                <a:lnTo>
                  <a:pt x="262" y="221"/>
                </a:lnTo>
                <a:lnTo>
                  <a:pt x="268" y="273"/>
                </a:lnTo>
                <a:lnTo>
                  <a:pt x="296" y="360"/>
                </a:lnTo>
                <a:lnTo>
                  <a:pt x="322" y="390"/>
                </a:lnTo>
                <a:lnTo>
                  <a:pt x="343" y="427"/>
                </a:lnTo>
                <a:lnTo>
                  <a:pt x="396" y="459"/>
                </a:lnTo>
                <a:lnTo>
                  <a:pt x="409" y="484"/>
                </a:lnTo>
                <a:lnTo>
                  <a:pt x="402" y="499"/>
                </a:lnTo>
                <a:lnTo>
                  <a:pt x="423" y="522"/>
                </a:lnTo>
                <a:lnTo>
                  <a:pt x="447" y="563"/>
                </a:lnTo>
                <a:lnTo>
                  <a:pt x="484" y="604"/>
                </a:lnTo>
                <a:lnTo>
                  <a:pt x="507" y="646"/>
                </a:lnTo>
                <a:lnTo>
                  <a:pt x="496" y="667"/>
                </a:lnTo>
                <a:lnTo>
                  <a:pt x="547" y="703"/>
                </a:lnTo>
                <a:lnTo>
                  <a:pt x="597" y="773"/>
                </a:lnTo>
                <a:lnTo>
                  <a:pt x="641" y="828"/>
                </a:lnTo>
                <a:lnTo>
                  <a:pt x="682" y="887"/>
                </a:lnTo>
                <a:lnTo>
                  <a:pt x="703" y="912"/>
                </a:lnTo>
                <a:lnTo>
                  <a:pt x="732" y="949"/>
                </a:lnTo>
                <a:lnTo>
                  <a:pt x="757" y="1031"/>
                </a:lnTo>
                <a:lnTo>
                  <a:pt x="783" y="1061"/>
                </a:lnTo>
                <a:lnTo>
                  <a:pt x="799" y="1100"/>
                </a:lnTo>
                <a:lnTo>
                  <a:pt x="796" y="1105"/>
                </a:lnTo>
                <a:lnTo>
                  <a:pt x="770" y="1119"/>
                </a:lnTo>
                <a:lnTo>
                  <a:pt x="757" y="1132"/>
                </a:lnTo>
                <a:lnTo>
                  <a:pt x="766" y="1179"/>
                </a:lnTo>
                <a:lnTo>
                  <a:pt x="799" y="1211"/>
                </a:lnTo>
                <a:lnTo>
                  <a:pt x="822" y="1235"/>
                </a:lnTo>
                <a:lnTo>
                  <a:pt x="866" y="1265"/>
                </a:lnTo>
                <a:lnTo>
                  <a:pt x="896" y="1279"/>
                </a:lnTo>
                <a:lnTo>
                  <a:pt x="917" y="1304"/>
                </a:lnTo>
                <a:lnTo>
                  <a:pt x="955" y="1332"/>
                </a:lnTo>
                <a:lnTo>
                  <a:pt x="989" y="1337"/>
                </a:lnTo>
                <a:lnTo>
                  <a:pt x="1027" y="1340"/>
                </a:lnTo>
                <a:lnTo>
                  <a:pt x="1053" y="1355"/>
                </a:lnTo>
                <a:lnTo>
                  <a:pt x="1086" y="1371"/>
                </a:lnTo>
                <a:lnTo>
                  <a:pt x="1120" y="1395"/>
                </a:lnTo>
                <a:lnTo>
                  <a:pt x="1152" y="1412"/>
                </a:lnTo>
                <a:lnTo>
                  <a:pt x="1167" y="1419"/>
                </a:lnTo>
                <a:lnTo>
                  <a:pt x="1198" y="1436"/>
                </a:lnTo>
                <a:lnTo>
                  <a:pt x="1230" y="1449"/>
                </a:lnTo>
                <a:lnTo>
                  <a:pt x="1262" y="1458"/>
                </a:lnTo>
                <a:lnTo>
                  <a:pt x="1303" y="1459"/>
                </a:lnTo>
                <a:lnTo>
                  <a:pt x="1353" y="1493"/>
                </a:lnTo>
                <a:lnTo>
                  <a:pt x="1398" y="1499"/>
                </a:lnTo>
                <a:lnTo>
                  <a:pt x="1443" y="1520"/>
                </a:lnTo>
                <a:lnTo>
                  <a:pt x="1488" y="1525"/>
                </a:lnTo>
                <a:lnTo>
                  <a:pt x="1521" y="1524"/>
                </a:lnTo>
                <a:lnTo>
                  <a:pt x="1560" y="1522"/>
                </a:lnTo>
                <a:lnTo>
                  <a:pt x="1626" y="1498"/>
                </a:lnTo>
                <a:lnTo>
                  <a:pt x="1658" y="1498"/>
                </a:lnTo>
                <a:lnTo>
                  <a:pt x="1678" y="1503"/>
                </a:lnTo>
                <a:lnTo>
                  <a:pt x="1713" y="1510"/>
                </a:lnTo>
                <a:lnTo>
                  <a:pt x="1737" y="1530"/>
                </a:lnTo>
                <a:lnTo>
                  <a:pt x="1772" y="1561"/>
                </a:lnTo>
                <a:lnTo>
                  <a:pt x="1800" y="1586"/>
                </a:lnTo>
                <a:lnTo>
                  <a:pt x="1834" y="1617"/>
                </a:lnTo>
                <a:lnTo>
                  <a:pt x="1859" y="1641"/>
                </a:lnTo>
                <a:lnTo>
                  <a:pt x="1869" y="1649"/>
                </a:lnTo>
                <a:lnTo>
                  <a:pt x="1875" y="1618"/>
                </a:lnTo>
                <a:lnTo>
                  <a:pt x="1868" y="1597"/>
                </a:lnTo>
                <a:lnTo>
                  <a:pt x="1864" y="1579"/>
                </a:lnTo>
                <a:lnTo>
                  <a:pt x="1869" y="1554"/>
                </a:lnTo>
                <a:lnTo>
                  <a:pt x="1883" y="1543"/>
                </a:lnTo>
                <a:lnTo>
                  <a:pt x="1989" y="1529"/>
                </a:lnTo>
                <a:lnTo>
                  <a:pt x="2002" y="1523"/>
                </a:lnTo>
                <a:lnTo>
                  <a:pt x="2003" y="1499"/>
                </a:lnTo>
                <a:lnTo>
                  <a:pt x="2019" y="1483"/>
                </a:lnTo>
                <a:lnTo>
                  <a:pt x="2024" y="1471"/>
                </a:lnTo>
                <a:lnTo>
                  <a:pt x="2005" y="1468"/>
                </a:lnTo>
                <a:lnTo>
                  <a:pt x="1987" y="1454"/>
                </a:lnTo>
                <a:lnTo>
                  <a:pt x="1975" y="1435"/>
                </a:lnTo>
                <a:lnTo>
                  <a:pt x="1966" y="1410"/>
                </a:lnTo>
                <a:lnTo>
                  <a:pt x="1961" y="1377"/>
                </a:lnTo>
                <a:lnTo>
                  <a:pt x="2010" y="1366"/>
                </a:lnTo>
                <a:lnTo>
                  <a:pt x="2083" y="1352"/>
                </a:lnTo>
                <a:lnTo>
                  <a:pt x="2128" y="1345"/>
                </a:lnTo>
                <a:lnTo>
                  <a:pt x="2144" y="1316"/>
                </a:lnTo>
                <a:lnTo>
                  <a:pt x="2158" y="1309"/>
                </a:lnTo>
                <a:lnTo>
                  <a:pt x="2178" y="1315"/>
                </a:lnTo>
                <a:lnTo>
                  <a:pt x="2185" y="1293"/>
                </a:lnTo>
                <a:lnTo>
                  <a:pt x="2194" y="1310"/>
                </a:lnTo>
                <a:lnTo>
                  <a:pt x="2206" y="1323"/>
                </a:lnTo>
                <a:lnTo>
                  <a:pt x="2219" y="1321"/>
                </a:lnTo>
                <a:lnTo>
                  <a:pt x="2228" y="1306"/>
                </a:lnTo>
                <a:lnTo>
                  <a:pt x="2223" y="1280"/>
                </a:lnTo>
                <a:lnTo>
                  <a:pt x="2217" y="1252"/>
                </a:lnTo>
                <a:lnTo>
                  <a:pt x="2228" y="1226"/>
                </a:lnTo>
                <a:lnTo>
                  <a:pt x="2226" y="1210"/>
                </a:lnTo>
                <a:lnTo>
                  <a:pt x="2216" y="1194"/>
                </a:lnTo>
                <a:lnTo>
                  <a:pt x="2199" y="1155"/>
                </a:lnTo>
                <a:lnTo>
                  <a:pt x="2204" y="1134"/>
                </a:lnTo>
                <a:lnTo>
                  <a:pt x="2236" y="1102"/>
                </a:lnTo>
                <a:lnTo>
                  <a:pt x="2252" y="1066"/>
                </a:lnTo>
                <a:lnTo>
                  <a:pt x="2253" y="1029"/>
                </a:lnTo>
                <a:lnTo>
                  <a:pt x="2241" y="1014"/>
                </a:lnTo>
                <a:lnTo>
                  <a:pt x="2206" y="1012"/>
                </a:lnTo>
                <a:lnTo>
                  <a:pt x="2166" y="1014"/>
                </a:lnTo>
                <a:lnTo>
                  <a:pt x="2067" y="1028"/>
                </a:lnTo>
                <a:lnTo>
                  <a:pt x="2004" y="1050"/>
                </a:lnTo>
                <a:lnTo>
                  <a:pt x="1975" y="1064"/>
                </a:lnTo>
                <a:lnTo>
                  <a:pt x="1967" y="1075"/>
                </a:lnTo>
                <a:lnTo>
                  <a:pt x="1959" y="1105"/>
                </a:lnTo>
                <a:lnTo>
                  <a:pt x="1965" y="1135"/>
                </a:lnTo>
                <a:lnTo>
                  <a:pt x="1982" y="1153"/>
                </a:lnTo>
                <a:lnTo>
                  <a:pt x="1987" y="1174"/>
                </a:lnTo>
                <a:lnTo>
                  <a:pt x="1972" y="1197"/>
                </a:lnTo>
                <a:lnTo>
                  <a:pt x="1941" y="1205"/>
                </a:lnTo>
                <a:lnTo>
                  <a:pt x="1915" y="1244"/>
                </a:lnTo>
                <a:lnTo>
                  <a:pt x="1923" y="1269"/>
                </a:lnTo>
                <a:lnTo>
                  <a:pt x="1908" y="1286"/>
                </a:lnTo>
                <a:lnTo>
                  <a:pt x="1881" y="1291"/>
                </a:lnTo>
                <a:lnTo>
                  <a:pt x="1863" y="1273"/>
                </a:lnTo>
                <a:lnTo>
                  <a:pt x="1805" y="1274"/>
                </a:lnTo>
                <a:lnTo>
                  <a:pt x="1781" y="1291"/>
                </a:lnTo>
                <a:lnTo>
                  <a:pt x="1749" y="1296"/>
                </a:lnTo>
                <a:lnTo>
                  <a:pt x="1688" y="1314"/>
                </a:lnTo>
                <a:lnTo>
                  <a:pt x="1662" y="1312"/>
                </a:lnTo>
                <a:lnTo>
                  <a:pt x="1644" y="1301"/>
                </a:lnTo>
                <a:lnTo>
                  <a:pt x="1634" y="1273"/>
                </a:lnTo>
                <a:lnTo>
                  <a:pt x="1604" y="1273"/>
                </a:lnTo>
                <a:lnTo>
                  <a:pt x="1564" y="1275"/>
                </a:lnTo>
                <a:lnTo>
                  <a:pt x="1550" y="1270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2" name="Freeform 25"/>
          <p:cNvSpPr>
            <a:spLocks noChangeArrowheads="1"/>
          </p:cNvSpPr>
          <p:nvPr/>
        </p:nvSpPr>
        <p:spPr bwMode="auto">
          <a:xfrm>
            <a:off x="7291834" y="5307013"/>
            <a:ext cx="850900" cy="1330325"/>
          </a:xfrm>
          <a:custGeom>
            <a:avLst/>
            <a:gdLst>
              <a:gd name="T0" fmla="*/ 2147483647 w 1829"/>
              <a:gd name="T1" fmla="*/ 2147483647 h 2776"/>
              <a:gd name="T2" fmla="*/ 2147483647 w 1829"/>
              <a:gd name="T3" fmla="*/ 2147483647 h 2776"/>
              <a:gd name="T4" fmla="*/ 2147483647 w 1829"/>
              <a:gd name="T5" fmla="*/ 2147483647 h 2776"/>
              <a:gd name="T6" fmla="*/ 2147483647 w 1829"/>
              <a:gd name="T7" fmla="*/ 2147483647 h 2776"/>
              <a:gd name="T8" fmla="*/ 2147483647 w 1829"/>
              <a:gd name="T9" fmla="*/ 2147483647 h 2776"/>
              <a:gd name="T10" fmla="*/ 2147483647 w 1829"/>
              <a:gd name="T11" fmla="*/ 2147483647 h 2776"/>
              <a:gd name="T12" fmla="*/ 2147483647 w 1829"/>
              <a:gd name="T13" fmla="*/ 2147483647 h 2776"/>
              <a:gd name="T14" fmla="*/ 2147483647 w 1829"/>
              <a:gd name="T15" fmla="*/ 2147483647 h 2776"/>
              <a:gd name="T16" fmla="*/ 2147483647 w 1829"/>
              <a:gd name="T17" fmla="*/ 2147483647 h 2776"/>
              <a:gd name="T18" fmla="*/ 2147483647 w 1829"/>
              <a:gd name="T19" fmla="*/ 2147483647 h 2776"/>
              <a:gd name="T20" fmla="*/ 2147483647 w 1829"/>
              <a:gd name="T21" fmla="*/ 2147483647 h 2776"/>
              <a:gd name="T22" fmla="*/ 2147483647 w 1829"/>
              <a:gd name="T23" fmla="*/ 2147483647 h 2776"/>
              <a:gd name="T24" fmla="*/ 2147483647 w 1829"/>
              <a:gd name="T25" fmla="*/ 2147483647 h 2776"/>
              <a:gd name="T26" fmla="*/ 2147483647 w 1829"/>
              <a:gd name="T27" fmla="*/ 2147483647 h 2776"/>
              <a:gd name="T28" fmla="*/ 2147483647 w 1829"/>
              <a:gd name="T29" fmla="*/ 2147483647 h 2776"/>
              <a:gd name="T30" fmla="*/ 2147483647 w 1829"/>
              <a:gd name="T31" fmla="*/ 2147483647 h 2776"/>
              <a:gd name="T32" fmla="*/ 2147483647 w 1829"/>
              <a:gd name="T33" fmla="*/ 2147483647 h 2776"/>
              <a:gd name="T34" fmla="*/ 2147483647 w 1829"/>
              <a:gd name="T35" fmla="*/ 2147483647 h 2776"/>
              <a:gd name="T36" fmla="*/ 2147483647 w 1829"/>
              <a:gd name="T37" fmla="*/ 2147483647 h 2776"/>
              <a:gd name="T38" fmla="*/ 2147483647 w 1829"/>
              <a:gd name="T39" fmla="*/ 2147483647 h 2776"/>
              <a:gd name="T40" fmla="*/ 2147483647 w 1829"/>
              <a:gd name="T41" fmla="*/ 2147483647 h 2776"/>
              <a:gd name="T42" fmla="*/ 0 w 1829"/>
              <a:gd name="T43" fmla="*/ 2147483647 h 2776"/>
              <a:gd name="T44" fmla="*/ 2147483647 w 1829"/>
              <a:gd name="T45" fmla="*/ 2147483647 h 2776"/>
              <a:gd name="T46" fmla="*/ 2147483647 w 1829"/>
              <a:gd name="T47" fmla="*/ 2147483647 h 2776"/>
              <a:gd name="T48" fmla="*/ 2147483647 w 1829"/>
              <a:gd name="T49" fmla="*/ 2147483647 h 2776"/>
              <a:gd name="T50" fmla="*/ 2147483647 w 1829"/>
              <a:gd name="T51" fmla="*/ 2147483647 h 2776"/>
              <a:gd name="T52" fmla="*/ 2147483647 w 1829"/>
              <a:gd name="T53" fmla="*/ 2147483647 h 2776"/>
              <a:gd name="T54" fmla="*/ 2147483647 w 1829"/>
              <a:gd name="T55" fmla="*/ 2147483647 h 2776"/>
              <a:gd name="T56" fmla="*/ 2147483647 w 1829"/>
              <a:gd name="T57" fmla="*/ 2147483647 h 2776"/>
              <a:gd name="T58" fmla="*/ 2147483647 w 1829"/>
              <a:gd name="T59" fmla="*/ 2147483647 h 2776"/>
              <a:gd name="T60" fmla="*/ 2147483647 w 1829"/>
              <a:gd name="T61" fmla="*/ 2147483647 h 2776"/>
              <a:gd name="T62" fmla="*/ 2147483647 w 1829"/>
              <a:gd name="T63" fmla="*/ 2147483647 h 2776"/>
              <a:gd name="T64" fmla="*/ 2147483647 w 1829"/>
              <a:gd name="T65" fmla="*/ 2147483647 h 2776"/>
              <a:gd name="T66" fmla="*/ 2147483647 w 1829"/>
              <a:gd name="T67" fmla="*/ 2147483647 h 2776"/>
              <a:gd name="T68" fmla="*/ 2147483647 w 1829"/>
              <a:gd name="T69" fmla="*/ 2147483647 h 2776"/>
              <a:gd name="T70" fmla="*/ 2147483647 w 1829"/>
              <a:gd name="T71" fmla="*/ 2147483647 h 2776"/>
              <a:gd name="T72" fmla="*/ 2147483647 w 1829"/>
              <a:gd name="T73" fmla="*/ 2147483647 h 2776"/>
              <a:gd name="T74" fmla="*/ 2147483647 w 1829"/>
              <a:gd name="T75" fmla="*/ 2147483647 h 2776"/>
              <a:gd name="T76" fmla="*/ 2147483647 w 1829"/>
              <a:gd name="T77" fmla="*/ 2147483647 h 2776"/>
              <a:gd name="T78" fmla="*/ 2147483647 w 1829"/>
              <a:gd name="T79" fmla="*/ 2147483647 h 2776"/>
              <a:gd name="T80" fmla="*/ 2147483647 w 1829"/>
              <a:gd name="T81" fmla="*/ 2147483647 h 2776"/>
              <a:gd name="T82" fmla="*/ 2147483647 w 1829"/>
              <a:gd name="T83" fmla="*/ 2147483647 h 2776"/>
              <a:gd name="T84" fmla="*/ 2147483647 w 1829"/>
              <a:gd name="T85" fmla="*/ 2147483647 h 2776"/>
              <a:gd name="T86" fmla="*/ 2147483647 w 1829"/>
              <a:gd name="T87" fmla="*/ 2147483647 h 2776"/>
              <a:gd name="T88" fmla="*/ 2147483647 w 1829"/>
              <a:gd name="T89" fmla="*/ 2147483647 h 2776"/>
              <a:gd name="T90" fmla="*/ 2147483647 w 1829"/>
              <a:gd name="T91" fmla="*/ 2147483647 h 2776"/>
              <a:gd name="T92" fmla="*/ 2147483647 w 1829"/>
              <a:gd name="T93" fmla="*/ 2147483647 h 2776"/>
              <a:gd name="T94" fmla="*/ 2147483647 w 1829"/>
              <a:gd name="T95" fmla="*/ 2147483647 h 2776"/>
              <a:gd name="T96" fmla="*/ 2147483647 w 1829"/>
              <a:gd name="T97" fmla="*/ 2147483647 h 2776"/>
              <a:gd name="T98" fmla="*/ 2147483647 w 1829"/>
              <a:gd name="T99" fmla="*/ 2147483647 h 2776"/>
              <a:gd name="T100" fmla="*/ 2147483647 w 1829"/>
              <a:gd name="T101" fmla="*/ 2147483647 h 2776"/>
              <a:gd name="T102" fmla="*/ 2147483647 w 1829"/>
              <a:gd name="T103" fmla="*/ 2147483647 h 277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29"/>
              <a:gd name="T157" fmla="*/ 0 h 2776"/>
              <a:gd name="T158" fmla="*/ 1829 w 1829"/>
              <a:gd name="T159" fmla="*/ 2776 h 277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29" h="2776">
                <a:moveTo>
                  <a:pt x="1346" y="1131"/>
                </a:moveTo>
                <a:lnTo>
                  <a:pt x="1333" y="1131"/>
                </a:lnTo>
                <a:lnTo>
                  <a:pt x="1346" y="1161"/>
                </a:lnTo>
                <a:lnTo>
                  <a:pt x="1376" y="1201"/>
                </a:lnTo>
                <a:lnTo>
                  <a:pt x="1399" y="1221"/>
                </a:lnTo>
                <a:lnTo>
                  <a:pt x="1419" y="1239"/>
                </a:lnTo>
                <a:lnTo>
                  <a:pt x="1438" y="1263"/>
                </a:lnTo>
                <a:lnTo>
                  <a:pt x="1443" y="1282"/>
                </a:lnTo>
                <a:lnTo>
                  <a:pt x="1447" y="1302"/>
                </a:lnTo>
                <a:lnTo>
                  <a:pt x="1450" y="1340"/>
                </a:lnTo>
                <a:lnTo>
                  <a:pt x="1450" y="1364"/>
                </a:lnTo>
                <a:lnTo>
                  <a:pt x="1443" y="1384"/>
                </a:lnTo>
                <a:lnTo>
                  <a:pt x="1443" y="1402"/>
                </a:lnTo>
                <a:lnTo>
                  <a:pt x="1435" y="1426"/>
                </a:lnTo>
                <a:lnTo>
                  <a:pt x="1427" y="1446"/>
                </a:lnTo>
                <a:lnTo>
                  <a:pt x="1414" y="1468"/>
                </a:lnTo>
                <a:lnTo>
                  <a:pt x="1396" y="1488"/>
                </a:lnTo>
                <a:lnTo>
                  <a:pt x="1366" y="1507"/>
                </a:lnTo>
                <a:lnTo>
                  <a:pt x="1310" y="1531"/>
                </a:lnTo>
                <a:lnTo>
                  <a:pt x="1268" y="1554"/>
                </a:lnTo>
                <a:lnTo>
                  <a:pt x="1206" y="1577"/>
                </a:lnTo>
                <a:lnTo>
                  <a:pt x="1168" y="1597"/>
                </a:lnTo>
                <a:lnTo>
                  <a:pt x="1128" y="1615"/>
                </a:lnTo>
                <a:lnTo>
                  <a:pt x="1066" y="1624"/>
                </a:lnTo>
                <a:lnTo>
                  <a:pt x="1028" y="1638"/>
                </a:lnTo>
                <a:lnTo>
                  <a:pt x="965" y="1647"/>
                </a:lnTo>
                <a:lnTo>
                  <a:pt x="946" y="1643"/>
                </a:lnTo>
                <a:lnTo>
                  <a:pt x="927" y="1628"/>
                </a:lnTo>
                <a:lnTo>
                  <a:pt x="907" y="1635"/>
                </a:lnTo>
                <a:lnTo>
                  <a:pt x="903" y="1671"/>
                </a:lnTo>
                <a:lnTo>
                  <a:pt x="903" y="1689"/>
                </a:lnTo>
                <a:lnTo>
                  <a:pt x="899" y="1709"/>
                </a:lnTo>
                <a:lnTo>
                  <a:pt x="888" y="1728"/>
                </a:lnTo>
                <a:lnTo>
                  <a:pt x="888" y="1790"/>
                </a:lnTo>
                <a:lnTo>
                  <a:pt x="883" y="1806"/>
                </a:lnTo>
                <a:lnTo>
                  <a:pt x="869" y="1809"/>
                </a:lnTo>
                <a:lnTo>
                  <a:pt x="830" y="1818"/>
                </a:lnTo>
                <a:lnTo>
                  <a:pt x="787" y="1818"/>
                </a:lnTo>
                <a:lnTo>
                  <a:pt x="752" y="1813"/>
                </a:lnTo>
                <a:lnTo>
                  <a:pt x="725" y="1803"/>
                </a:lnTo>
                <a:lnTo>
                  <a:pt x="685" y="1798"/>
                </a:lnTo>
                <a:lnTo>
                  <a:pt x="663" y="1803"/>
                </a:lnTo>
                <a:lnTo>
                  <a:pt x="652" y="1806"/>
                </a:lnTo>
                <a:lnTo>
                  <a:pt x="644" y="1821"/>
                </a:lnTo>
                <a:lnTo>
                  <a:pt x="667" y="1903"/>
                </a:lnTo>
                <a:lnTo>
                  <a:pt x="675" y="1918"/>
                </a:lnTo>
                <a:lnTo>
                  <a:pt x="690" y="1923"/>
                </a:lnTo>
                <a:lnTo>
                  <a:pt x="733" y="1923"/>
                </a:lnTo>
                <a:lnTo>
                  <a:pt x="748" y="1941"/>
                </a:lnTo>
                <a:lnTo>
                  <a:pt x="752" y="1961"/>
                </a:lnTo>
                <a:lnTo>
                  <a:pt x="748" y="1976"/>
                </a:lnTo>
                <a:lnTo>
                  <a:pt x="733" y="1984"/>
                </a:lnTo>
                <a:lnTo>
                  <a:pt x="710" y="1981"/>
                </a:lnTo>
                <a:lnTo>
                  <a:pt x="695" y="1984"/>
                </a:lnTo>
                <a:lnTo>
                  <a:pt x="671" y="2007"/>
                </a:lnTo>
                <a:lnTo>
                  <a:pt x="663" y="2047"/>
                </a:lnTo>
                <a:lnTo>
                  <a:pt x="652" y="2065"/>
                </a:lnTo>
                <a:lnTo>
                  <a:pt x="647" y="2081"/>
                </a:lnTo>
                <a:lnTo>
                  <a:pt x="639" y="2093"/>
                </a:lnTo>
                <a:lnTo>
                  <a:pt x="632" y="2108"/>
                </a:lnTo>
                <a:lnTo>
                  <a:pt x="632" y="2131"/>
                </a:lnTo>
                <a:lnTo>
                  <a:pt x="636" y="2147"/>
                </a:lnTo>
                <a:lnTo>
                  <a:pt x="616" y="2170"/>
                </a:lnTo>
                <a:lnTo>
                  <a:pt x="604" y="2177"/>
                </a:lnTo>
                <a:lnTo>
                  <a:pt x="594" y="2185"/>
                </a:lnTo>
                <a:lnTo>
                  <a:pt x="578" y="2194"/>
                </a:lnTo>
                <a:lnTo>
                  <a:pt x="555" y="2194"/>
                </a:lnTo>
                <a:lnTo>
                  <a:pt x="535" y="2194"/>
                </a:lnTo>
                <a:lnTo>
                  <a:pt x="492" y="2194"/>
                </a:lnTo>
                <a:lnTo>
                  <a:pt x="472" y="2197"/>
                </a:lnTo>
                <a:lnTo>
                  <a:pt x="454" y="2217"/>
                </a:lnTo>
                <a:lnTo>
                  <a:pt x="439" y="2251"/>
                </a:lnTo>
                <a:lnTo>
                  <a:pt x="439" y="2279"/>
                </a:lnTo>
                <a:lnTo>
                  <a:pt x="446" y="2294"/>
                </a:lnTo>
                <a:lnTo>
                  <a:pt x="457" y="2317"/>
                </a:lnTo>
                <a:lnTo>
                  <a:pt x="500" y="2337"/>
                </a:lnTo>
                <a:lnTo>
                  <a:pt x="520" y="2352"/>
                </a:lnTo>
                <a:lnTo>
                  <a:pt x="540" y="2360"/>
                </a:lnTo>
                <a:lnTo>
                  <a:pt x="543" y="2375"/>
                </a:lnTo>
                <a:lnTo>
                  <a:pt x="540" y="2415"/>
                </a:lnTo>
                <a:lnTo>
                  <a:pt x="527" y="2423"/>
                </a:lnTo>
                <a:lnTo>
                  <a:pt x="504" y="2461"/>
                </a:lnTo>
                <a:lnTo>
                  <a:pt x="464" y="2504"/>
                </a:lnTo>
                <a:lnTo>
                  <a:pt x="446" y="2523"/>
                </a:lnTo>
                <a:lnTo>
                  <a:pt x="426" y="2527"/>
                </a:lnTo>
                <a:lnTo>
                  <a:pt x="423" y="2543"/>
                </a:lnTo>
                <a:lnTo>
                  <a:pt x="406" y="2562"/>
                </a:lnTo>
                <a:lnTo>
                  <a:pt x="403" y="2585"/>
                </a:lnTo>
                <a:lnTo>
                  <a:pt x="383" y="2589"/>
                </a:lnTo>
                <a:lnTo>
                  <a:pt x="364" y="2585"/>
                </a:lnTo>
                <a:lnTo>
                  <a:pt x="349" y="2593"/>
                </a:lnTo>
                <a:lnTo>
                  <a:pt x="344" y="2608"/>
                </a:lnTo>
                <a:lnTo>
                  <a:pt x="325" y="2651"/>
                </a:lnTo>
                <a:lnTo>
                  <a:pt x="314" y="2659"/>
                </a:lnTo>
                <a:lnTo>
                  <a:pt x="306" y="2670"/>
                </a:lnTo>
                <a:lnTo>
                  <a:pt x="287" y="2693"/>
                </a:lnTo>
                <a:lnTo>
                  <a:pt x="287" y="2713"/>
                </a:lnTo>
                <a:lnTo>
                  <a:pt x="275" y="2736"/>
                </a:lnTo>
                <a:lnTo>
                  <a:pt x="287" y="2756"/>
                </a:lnTo>
                <a:lnTo>
                  <a:pt x="287" y="2776"/>
                </a:lnTo>
                <a:lnTo>
                  <a:pt x="164" y="2776"/>
                </a:lnTo>
                <a:lnTo>
                  <a:pt x="88" y="2776"/>
                </a:lnTo>
                <a:lnTo>
                  <a:pt x="73" y="2761"/>
                </a:lnTo>
                <a:lnTo>
                  <a:pt x="65" y="2682"/>
                </a:lnTo>
                <a:lnTo>
                  <a:pt x="54" y="2674"/>
                </a:lnTo>
                <a:lnTo>
                  <a:pt x="34" y="2682"/>
                </a:lnTo>
                <a:lnTo>
                  <a:pt x="27" y="2685"/>
                </a:lnTo>
                <a:lnTo>
                  <a:pt x="14" y="2682"/>
                </a:lnTo>
                <a:lnTo>
                  <a:pt x="4" y="2667"/>
                </a:lnTo>
                <a:lnTo>
                  <a:pt x="0" y="2644"/>
                </a:lnTo>
                <a:lnTo>
                  <a:pt x="0" y="2589"/>
                </a:lnTo>
                <a:lnTo>
                  <a:pt x="7" y="2565"/>
                </a:lnTo>
                <a:lnTo>
                  <a:pt x="24" y="2550"/>
                </a:lnTo>
                <a:lnTo>
                  <a:pt x="54" y="2550"/>
                </a:lnTo>
                <a:lnTo>
                  <a:pt x="73" y="2527"/>
                </a:lnTo>
                <a:lnTo>
                  <a:pt x="73" y="2496"/>
                </a:lnTo>
                <a:lnTo>
                  <a:pt x="54" y="2472"/>
                </a:lnTo>
                <a:lnTo>
                  <a:pt x="54" y="2434"/>
                </a:lnTo>
                <a:lnTo>
                  <a:pt x="73" y="2395"/>
                </a:lnTo>
                <a:lnTo>
                  <a:pt x="108" y="2375"/>
                </a:lnTo>
                <a:lnTo>
                  <a:pt x="139" y="2344"/>
                </a:lnTo>
                <a:lnTo>
                  <a:pt x="147" y="2299"/>
                </a:lnTo>
                <a:lnTo>
                  <a:pt x="128" y="2271"/>
                </a:lnTo>
                <a:lnTo>
                  <a:pt x="88" y="2264"/>
                </a:lnTo>
                <a:lnTo>
                  <a:pt x="73" y="2228"/>
                </a:lnTo>
                <a:lnTo>
                  <a:pt x="69" y="2185"/>
                </a:lnTo>
                <a:lnTo>
                  <a:pt x="81" y="2159"/>
                </a:lnTo>
                <a:lnTo>
                  <a:pt x="105" y="2147"/>
                </a:lnTo>
                <a:lnTo>
                  <a:pt x="139" y="2164"/>
                </a:lnTo>
                <a:lnTo>
                  <a:pt x="154" y="2164"/>
                </a:lnTo>
                <a:lnTo>
                  <a:pt x="167" y="2131"/>
                </a:lnTo>
                <a:lnTo>
                  <a:pt x="144" y="2115"/>
                </a:lnTo>
                <a:lnTo>
                  <a:pt x="105" y="2108"/>
                </a:lnTo>
                <a:lnTo>
                  <a:pt x="105" y="2069"/>
                </a:lnTo>
                <a:lnTo>
                  <a:pt x="88" y="2054"/>
                </a:lnTo>
                <a:lnTo>
                  <a:pt x="81" y="2019"/>
                </a:lnTo>
                <a:lnTo>
                  <a:pt x="85" y="1984"/>
                </a:lnTo>
                <a:lnTo>
                  <a:pt x="101" y="1956"/>
                </a:lnTo>
                <a:lnTo>
                  <a:pt x="108" y="1941"/>
                </a:lnTo>
                <a:lnTo>
                  <a:pt x="101" y="1923"/>
                </a:lnTo>
                <a:lnTo>
                  <a:pt x="81" y="1899"/>
                </a:lnTo>
                <a:lnTo>
                  <a:pt x="81" y="1879"/>
                </a:lnTo>
                <a:lnTo>
                  <a:pt x="85" y="1860"/>
                </a:lnTo>
                <a:lnTo>
                  <a:pt x="105" y="1844"/>
                </a:lnTo>
                <a:lnTo>
                  <a:pt x="121" y="1826"/>
                </a:lnTo>
                <a:lnTo>
                  <a:pt x="124" y="1775"/>
                </a:lnTo>
                <a:lnTo>
                  <a:pt x="116" y="1728"/>
                </a:lnTo>
                <a:lnTo>
                  <a:pt x="124" y="1682"/>
                </a:lnTo>
                <a:lnTo>
                  <a:pt x="136" y="1651"/>
                </a:lnTo>
                <a:lnTo>
                  <a:pt x="170" y="1620"/>
                </a:lnTo>
                <a:lnTo>
                  <a:pt x="194" y="1580"/>
                </a:lnTo>
                <a:lnTo>
                  <a:pt x="189" y="1534"/>
                </a:lnTo>
                <a:lnTo>
                  <a:pt x="164" y="1496"/>
                </a:lnTo>
                <a:lnTo>
                  <a:pt x="154" y="1476"/>
                </a:lnTo>
                <a:lnTo>
                  <a:pt x="151" y="1460"/>
                </a:lnTo>
                <a:lnTo>
                  <a:pt x="154" y="1437"/>
                </a:lnTo>
                <a:lnTo>
                  <a:pt x="167" y="1426"/>
                </a:lnTo>
                <a:lnTo>
                  <a:pt x="202" y="1407"/>
                </a:lnTo>
                <a:lnTo>
                  <a:pt x="243" y="1399"/>
                </a:lnTo>
                <a:lnTo>
                  <a:pt x="243" y="1278"/>
                </a:lnTo>
                <a:lnTo>
                  <a:pt x="268" y="1244"/>
                </a:lnTo>
                <a:lnTo>
                  <a:pt x="275" y="1212"/>
                </a:lnTo>
                <a:lnTo>
                  <a:pt x="271" y="1193"/>
                </a:lnTo>
                <a:lnTo>
                  <a:pt x="260" y="1171"/>
                </a:lnTo>
                <a:lnTo>
                  <a:pt x="228" y="1112"/>
                </a:lnTo>
                <a:lnTo>
                  <a:pt x="221" y="1021"/>
                </a:lnTo>
                <a:lnTo>
                  <a:pt x="236" y="921"/>
                </a:lnTo>
                <a:lnTo>
                  <a:pt x="260" y="860"/>
                </a:lnTo>
                <a:lnTo>
                  <a:pt x="248" y="775"/>
                </a:lnTo>
                <a:lnTo>
                  <a:pt x="264" y="713"/>
                </a:lnTo>
                <a:lnTo>
                  <a:pt x="291" y="693"/>
                </a:lnTo>
                <a:lnTo>
                  <a:pt x="309" y="678"/>
                </a:lnTo>
                <a:lnTo>
                  <a:pt x="325" y="655"/>
                </a:lnTo>
                <a:lnTo>
                  <a:pt x="329" y="642"/>
                </a:lnTo>
                <a:lnTo>
                  <a:pt x="319" y="623"/>
                </a:lnTo>
                <a:lnTo>
                  <a:pt x="309" y="604"/>
                </a:lnTo>
                <a:lnTo>
                  <a:pt x="325" y="561"/>
                </a:lnTo>
                <a:lnTo>
                  <a:pt x="396" y="564"/>
                </a:lnTo>
                <a:lnTo>
                  <a:pt x="376" y="522"/>
                </a:lnTo>
                <a:lnTo>
                  <a:pt x="406" y="503"/>
                </a:lnTo>
                <a:lnTo>
                  <a:pt x="426" y="480"/>
                </a:lnTo>
                <a:lnTo>
                  <a:pt x="400" y="464"/>
                </a:lnTo>
                <a:lnTo>
                  <a:pt x="380" y="434"/>
                </a:lnTo>
                <a:lnTo>
                  <a:pt x="403" y="391"/>
                </a:lnTo>
                <a:lnTo>
                  <a:pt x="406" y="383"/>
                </a:lnTo>
                <a:lnTo>
                  <a:pt x="403" y="371"/>
                </a:lnTo>
                <a:lnTo>
                  <a:pt x="400" y="356"/>
                </a:lnTo>
                <a:lnTo>
                  <a:pt x="380" y="325"/>
                </a:lnTo>
                <a:lnTo>
                  <a:pt x="387" y="301"/>
                </a:lnTo>
                <a:lnTo>
                  <a:pt x="403" y="294"/>
                </a:lnTo>
                <a:lnTo>
                  <a:pt x="472" y="271"/>
                </a:lnTo>
                <a:lnTo>
                  <a:pt x="500" y="259"/>
                </a:lnTo>
                <a:lnTo>
                  <a:pt x="512" y="243"/>
                </a:lnTo>
                <a:lnTo>
                  <a:pt x="516" y="232"/>
                </a:lnTo>
                <a:lnTo>
                  <a:pt x="507" y="175"/>
                </a:lnTo>
                <a:lnTo>
                  <a:pt x="507" y="119"/>
                </a:lnTo>
                <a:lnTo>
                  <a:pt x="507" y="100"/>
                </a:lnTo>
                <a:lnTo>
                  <a:pt x="527" y="41"/>
                </a:lnTo>
                <a:lnTo>
                  <a:pt x="570" y="18"/>
                </a:lnTo>
                <a:lnTo>
                  <a:pt x="601" y="25"/>
                </a:lnTo>
                <a:lnTo>
                  <a:pt x="627" y="54"/>
                </a:lnTo>
                <a:lnTo>
                  <a:pt x="659" y="58"/>
                </a:lnTo>
                <a:lnTo>
                  <a:pt x="682" y="22"/>
                </a:lnTo>
                <a:lnTo>
                  <a:pt x="714" y="18"/>
                </a:lnTo>
                <a:lnTo>
                  <a:pt x="772" y="76"/>
                </a:lnTo>
                <a:lnTo>
                  <a:pt x="782" y="116"/>
                </a:lnTo>
                <a:lnTo>
                  <a:pt x="792" y="131"/>
                </a:lnTo>
                <a:lnTo>
                  <a:pt x="795" y="92"/>
                </a:lnTo>
                <a:lnTo>
                  <a:pt x="795" y="35"/>
                </a:lnTo>
                <a:lnTo>
                  <a:pt x="810" y="18"/>
                </a:lnTo>
                <a:lnTo>
                  <a:pt x="822" y="38"/>
                </a:lnTo>
                <a:lnTo>
                  <a:pt x="830" y="61"/>
                </a:lnTo>
                <a:lnTo>
                  <a:pt x="850" y="58"/>
                </a:lnTo>
                <a:lnTo>
                  <a:pt x="853" y="35"/>
                </a:lnTo>
                <a:lnTo>
                  <a:pt x="869" y="7"/>
                </a:lnTo>
                <a:lnTo>
                  <a:pt x="911" y="0"/>
                </a:lnTo>
                <a:lnTo>
                  <a:pt x="939" y="15"/>
                </a:lnTo>
                <a:lnTo>
                  <a:pt x="957" y="35"/>
                </a:lnTo>
                <a:lnTo>
                  <a:pt x="977" y="38"/>
                </a:lnTo>
                <a:lnTo>
                  <a:pt x="1016" y="35"/>
                </a:lnTo>
                <a:lnTo>
                  <a:pt x="1028" y="58"/>
                </a:lnTo>
                <a:lnTo>
                  <a:pt x="1066" y="80"/>
                </a:lnTo>
                <a:lnTo>
                  <a:pt x="1086" y="119"/>
                </a:lnTo>
                <a:lnTo>
                  <a:pt x="1109" y="135"/>
                </a:lnTo>
                <a:lnTo>
                  <a:pt x="1171" y="127"/>
                </a:lnTo>
                <a:lnTo>
                  <a:pt x="1206" y="142"/>
                </a:lnTo>
                <a:lnTo>
                  <a:pt x="1252" y="197"/>
                </a:lnTo>
                <a:lnTo>
                  <a:pt x="1303" y="216"/>
                </a:lnTo>
                <a:lnTo>
                  <a:pt x="1399" y="223"/>
                </a:lnTo>
                <a:lnTo>
                  <a:pt x="1430" y="256"/>
                </a:lnTo>
                <a:lnTo>
                  <a:pt x="1435" y="294"/>
                </a:lnTo>
                <a:lnTo>
                  <a:pt x="1376" y="367"/>
                </a:lnTo>
                <a:lnTo>
                  <a:pt x="1361" y="411"/>
                </a:lnTo>
                <a:lnTo>
                  <a:pt x="1361" y="445"/>
                </a:lnTo>
                <a:lnTo>
                  <a:pt x="1462" y="441"/>
                </a:lnTo>
                <a:lnTo>
                  <a:pt x="1521" y="453"/>
                </a:lnTo>
                <a:lnTo>
                  <a:pt x="1563" y="449"/>
                </a:lnTo>
                <a:lnTo>
                  <a:pt x="1605" y="421"/>
                </a:lnTo>
                <a:lnTo>
                  <a:pt x="1699" y="402"/>
                </a:lnTo>
                <a:lnTo>
                  <a:pt x="1710" y="383"/>
                </a:lnTo>
                <a:lnTo>
                  <a:pt x="1706" y="305"/>
                </a:lnTo>
                <a:lnTo>
                  <a:pt x="1718" y="271"/>
                </a:lnTo>
                <a:lnTo>
                  <a:pt x="1810" y="286"/>
                </a:lnTo>
                <a:lnTo>
                  <a:pt x="1826" y="313"/>
                </a:lnTo>
                <a:lnTo>
                  <a:pt x="1829" y="343"/>
                </a:lnTo>
                <a:lnTo>
                  <a:pt x="1814" y="383"/>
                </a:lnTo>
                <a:lnTo>
                  <a:pt x="1814" y="418"/>
                </a:lnTo>
                <a:lnTo>
                  <a:pt x="1806" y="429"/>
                </a:lnTo>
                <a:lnTo>
                  <a:pt x="1737" y="441"/>
                </a:lnTo>
                <a:lnTo>
                  <a:pt x="1655" y="495"/>
                </a:lnTo>
                <a:lnTo>
                  <a:pt x="1544" y="600"/>
                </a:lnTo>
                <a:lnTo>
                  <a:pt x="1438" y="732"/>
                </a:lnTo>
                <a:lnTo>
                  <a:pt x="1450" y="732"/>
                </a:lnTo>
                <a:lnTo>
                  <a:pt x="1399" y="825"/>
                </a:lnTo>
                <a:lnTo>
                  <a:pt x="1384" y="907"/>
                </a:lnTo>
                <a:lnTo>
                  <a:pt x="1396" y="980"/>
                </a:lnTo>
                <a:lnTo>
                  <a:pt x="1376" y="1000"/>
                </a:lnTo>
                <a:lnTo>
                  <a:pt x="1341" y="1000"/>
                </a:lnTo>
                <a:lnTo>
                  <a:pt x="1356" y="1027"/>
                </a:lnTo>
                <a:lnTo>
                  <a:pt x="1361" y="1081"/>
                </a:lnTo>
                <a:lnTo>
                  <a:pt x="1346" y="1131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3" name="Freeform 26"/>
          <p:cNvSpPr>
            <a:spLocks noChangeArrowheads="1"/>
          </p:cNvSpPr>
          <p:nvPr/>
        </p:nvSpPr>
        <p:spPr bwMode="auto">
          <a:xfrm>
            <a:off x="7134671" y="3994150"/>
            <a:ext cx="1901825" cy="1857375"/>
          </a:xfrm>
          <a:custGeom>
            <a:avLst/>
            <a:gdLst>
              <a:gd name="T0" fmla="*/ 2147483647 w 4079"/>
              <a:gd name="T1" fmla="*/ 2147483647 h 3876"/>
              <a:gd name="T2" fmla="*/ 2147483647 w 4079"/>
              <a:gd name="T3" fmla="*/ 2147483647 h 3876"/>
              <a:gd name="T4" fmla="*/ 2147483647 w 4079"/>
              <a:gd name="T5" fmla="*/ 2147483647 h 3876"/>
              <a:gd name="T6" fmla="*/ 2147483647 w 4079"/>
              <a:gd name="T7" fmla="*/ 2147483647 h 3876"/>
              <a:gd name="T8" fmla="*/ 2147483647 w 4079"/>
              <a:gd name="T9" fmla="*/ 2147483647 h 3876"/>
              <a:gd name="T10" fmla="*/ 2147483647 w 4079"/>
              <a:gd name="T11" fmla="*/ 2147483647 h 3876"/>
              <a:gd name="T12" fmla="*/ 2147483647 w 4079"/>
              <a:gd name="T13" fmla="*/ 2147483647 h 3876"/>
              <a:gd name="T14" fmla="*/ 2147483647 w 4079"/>
              <a:gd name="T15" fmla="*/ 2147483647 h 3876"/>
              <a:gd name="T16" fmla="*/ 2147483647 w 4079"/>
              <a:gd name="T17" fmla="*/ 2147483647 h 3876"/>
              <a:gd name="T18" fmla="*/ 2147483647 w 4079"/>
              <a:gd name="T19" fmla="*/ 2147483647 h 3876"/>
              <a:gd name="T20" fmla="*/ 2147483647 w 4079"/>
              <a:gd name="T21" fmla="*/ 2147483647 h 3876"/>
              <a:gd name="T22" fmla="*/ 2147483647 w 4079"/>
              <a:gd name="T23" fmla="*/ 2147483647 h 3876"/>
              <a:gd name="T24" fmla="*/ 2147483647 w 4079"/>
              <a:gd name="T25" fmla="*/ 2147483647 h 3876"/>
              <a:gd name="T26" fmla="*/ 2147483647 w 4079"/>
              <a:gd name="T27" fmla="*/ 2147483647 h 3876"/>
              <a:gd name="T28" fmla="*/ 2147483647 w 4079"/>
              <a:gd name="T29" fmla="*/ 2147483647 h 3876"/>
              <a:gd name="T30" fmla="*/ 2147483647 w 4079"/>
              <a:gd name="T31" fmla="*/ 2147483647 h 3876"/>
              <a:gd name="T32" fmla="*/ 2147483647 w 4079"/>
              <a:gd name="T33" fmla="*/ 2147483647 h 3876"/>
              <a:gd name="T34" fmla="*/ 2147483647 w 4079"/>
              <a:gd name="T35" fmla="*/ 2147483647 h 3876"/>
              <a:gd name="T36" fmla="*/ 2147483647 w 4079"/>
              <a:gd name="T37" fmla="*/ 2147483647 h 3876"/>
              <a:gd name="T38" fmla="*/ 2147483647 w 4079"/>
              <a:gd name="T39" fmla="*/ 2147483647 h 3876"/>
              <a:gd name="T40" fmla="*/ 2147483647 w 4079"/>
              <a:gd name="T41" fmla="*/ 2147483647 h 3876"/>
              <a:gd name="T42" fmla="*/ 2147483647 w 4079"/>
              <a:gd name="T43" fmla="*/ 0 h 3876"/>
              <a:gd name="T44" fmla="*/ 2147483647 w 4079"/>
              <a:gd name="T45" fmla="*/ 2147483647 h 3876"/>
              <a:gd name="T46" fmla="*/ 2147483647 w 4079"/>
              <a:gd name="T47" fmla="*/ 2147483647 h 3876"/>
              <a:gd name="T48" fmla="*/ 2147483647 w 4079"/>
              <a:gd name="T49" fmla="*/ 2147483647 h 3876"/>
              <a:gd name="T50" fmla="*/ 2147483647 w 4079"/>
              <a:gd name="T51" fmla="*/ 2147483647 h 3876"/>
              <a:gd name="T52" fmla="*/ 2147483647 w 4079"/>
              <a:gd name="T53" fmla="*/ 2147483647 h 3876"/>
              <a:gd name="T54" fmla="*/ 2147483647 w 4079"/>
              <a:gd name="T55" fmla="*/ 2147483647 h 3876"/>
              <a:gd name="T56" fmla="*/ 2147483647 w 4079"/>
              <a:gd name="T57" fmla="*/ 2147483647 h 3876"/>
              <a:gd name="T58" fmla="*/ 2147483647 w 4079"/>
              <a:gd name="T59" fmla="*/ 2147483647 h 3876"/>
              <a:gd name="T60" fmla="*/ 2147483647 w 4079"/>
              <a:gd name="T61" fmla="*/ 2147483647 h 3876"/>
              <a:gd name="T62" fmla="*/ 2147483647 w 4079"/>
              <a:gd name="T63" fmla="*/ 2147483647 h 3876"/>
              <a:gd name="T64" fmla="*/ 2147483647 w 4079"/>
              <a:gd name="T65" fmla="*/ 2147483647 h 3876"/>
              <a:gd name="T66" fmla="*/ 2147483647 w 4079"/>
              <a:gd name="T67" fmla="*/ 2147483647 h 3876"/>
              <a:gd name="T68" fmla="*/ 2147483647 w 4079"/>
              <a:gd name="T69" fmla="*/ 2147483647 h 3876"/>
              <a:gd name="T70" fmla="*/ 2147483647 w 4079"/>
              <a:gd name="T71" fmla="*/ 2147483647 h 3876"/>
              <a:gd name="T72" fmla="*/ 2147483647 w 4079"/>
              <a:gd name="T73" fmla="*/ 2147483647 h 3876"/>
              <a:gd name="T74" fmla="*/ 2147483647 w 4079"/>
              <a:gd name="T75" fmla="*/ 2147483647 h 3876"/>
              <a:gd name="T76" fmla="*/ 2147483647 w 4079"/>
              <a:gd name="T77" fmla="*/ 2147483647 h 3876"/>
              <a:gd name="T78" fmla="*/ 2147483647 w 4079"/>
              <a:gd name="T79" fmla="*/ 2147483647 h 3876"/>
              <a:gd name="T80" fmla="*/ 2147483647 w 4079"/>
              <a:gd name="T81" fmla="*/ 2147483647 h 3876"/>
              <a:gd name="T82" fmla="*/ 2147483647 w 4079"/>
              <a:gd name="T83" fmla="*/ 2147483647 h 3876"/>
              <a:gd name="T84" fmla="*/ 2147483647 w 4079"/>
              <a:gd name="T85" fmla="*/ 2147483647 h 3876"/>
              <a:gd name="T86" fmla="*/ 2147483647 w 4079"/>
              <a:gd name="T87" fmla="*/ 2147483647 h 3876"/>
              <a:gd name="T88" fmla="*/ 2147483647 w 4079"/>
              <a:gd name="T89" fmla="*/ 2147483647 h 3876"/>
              <a:gd name="T90" fmla="*/ 2147483647 w 4079"/>
              <a:gd name="T91" fmla="*/ 2147483647 h 3876"/>
              <a:gd name="T92" fmla="*/ 2147483647 w 4079"/>
              <a:gd name="T93" fmla="*/ 2147483647 h 3876"/>
              <a:gd name="T94" fmla="*/ 2147483647 w 4079"/>
              <a:gd name="T95" fmla="*/ 2147483647 h 3876"/>
              <a:gd name="T96" fmla="*/ 2147483647 w 4079"/>
              <a:gd name="T97" fmla="*/ 2147483647 h 3876"/>
              <a:gd name="T98" fmla="*/ 2147483647 w 4079"/>
              <a:gd name="T99" fmla="*/ 2147483647 h 3876"/>
              <a:gd name="T100" fmla="*/ 2147483647 w 4079"/>
              <a:gd name="T101" fmla="*/ 2147483647 h 3876"/>
              <a:gd name="T102" fmla="*/ 2147483647 w 4079"/>
              <a:gd name="T103" fmla="*/ 2147483647 h 3876"/>
              <a:gd name="T104" fmla="*/ 2147483647 w 4079"/>
              <a:gd name="T105" fmla="*/ 2147483647 h 3876"/>
              <a:gd name="T106" fmla="*/ 2147483647 w 4079"/>
              <a:gd name="T107" fmla="*/ 2147483647 h 3876"/>
              <a:gd name="T108" fmla="*/ 2147483647 w 4079"/>
              <a:gd name="T109" fmla="*/ 2147483647 h 3876"/>
              <a:gd name="T110" fmla="*/ 2147483647 w 4079"/>
              <a:gd name="T111" fmla="*/ 2147483647 h 3876"/>
              <a:gd name="T112" fmla="*/ 2147483647 w 4079"/>
              <a:gd name="T113" fmla="*/ 2147483647 h 3876"/>
              <a:gd name="T114" fmla="*/ 2147483647 w 4079"/>
              <a:gd name="T115" fmla="*/ 2147483647 h 387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079"/>
              <a:gd name="T175" fmla="*/ 0 h 3876"/>
              <a:gd name="T176" fmla="*/ 4079 w 4079"/>
              <a:gd name="T177" fmla="*/ 3876 h 387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079" h="3876">
                <a:moveTo>
                  <a:pt x="907" y="1620"/>
                </a:moveTo>
                <a:lnTo>
                  <a:pt x="872" y="1609"/>
                </a:lnTo>
                <a:lnTo>
                  <a:pt x="817" y="1625"/>
                </a:lnTo>
                <a:lnTo>
                  <a:pt x="752" y="1668"/>
                </a:lnTo>
                <a:lnTo>
                  <a:pt x="740" y="1745"/>
                </a:lnTo>
                <a:lnTo>
                  <a:pt x="735" y="1765"/>
                </a:lnTo>
                <a:lnTo>
                  <a:pt x="725" y="1783"/>
                </a:lnTo>
                <a:lnTo>
                  <a:pt x="710" y="1779"/>
                </a:lnTo>
                <a:lnTo>
                  <a:pt x="671" y="1765"/>
                </a:lnTo>
                <a:lnTo>
                  <a:pt x="647" y="1765"/>
                </a:lnTo>
                <a:lnTo>
                  <a:pt x="639" y="1791"/>
                </a:lnTo>
                <a:lnTo>
                  <a:pt x="635" y="1808"/>
                </a:lnTo>
                <a:lnTo>
                  <a:pt x="628" y="1823"/>
                </a:lnTo>
                <a:lnTo>
                  <a:pt x="612" y="1826"/>
                </a:lnTo>
                <a:lnTo>
                  <a:pt x="590" y="1826"/>
                </a:lnTo>
                <a:lnTo>
                  <a:pt x="577" y="1823"/>
                </a:lnTo>
                <a:lnTo>
                  <a:pt x="535" y="1803"/>
                </a:lnTo>
                <a:lnTo>
                  <a:pt x="476" y="1808"/>
                </a:lnTo>
                <a:lnTo>
                  <a:pt x="435" y="1815"/>
                </a:lnTo>
                <a:lnTo>
                  <a:pt x="399" y="1826"/>
                </a:lnTo>
                <a:lnTo>
                  <a:pt x="364" y="1803"/>
                </a:lnTo>
                <a:lnTo>
                  <a:pt x="344" y="1752"/>
                </a:lnTo>
                <a:lnTo>
                  <a:pt x="344" y="1710"/>
                </a:lnTo>
                <a:lnTo>
                  <a:pt x="329" y="1702"/>
                </a:lnTo>
                <a:lnTo>
                  <a:pt x="305" y="1702"/>
                </a:lnTo>
                <a:lnTo>
                  <a:pt x="271" y="1745"/>
                </a:lnTo>
                <a:lnTo>
                  <a:pt x="217" y="1740"/>
                </a:lnTo>
                <a:lnTo>
                  <a:pt x="178" y="1707"/>
                </a:lnTo>
                <a:lnTo>
                  <a:pt x="158" y="1659"/>
                </a:lnTo>
                <a:lnTo>
                  <a:pt x="115" y="1651"/>
                </a:lnTo>
                <a:lnTo>
                  <a:pt x="89" y="1648"/>
                </a:lnTo>
                <a:lnTo>
                  <a:pt x="77" y="1620"/>
                </a:lnTo>
                <a:lnTo>
                  <a:pt x="100" y="1582"/>
                </a:lnTo>
                <a:lnTo>
                  <a:pt x="89" y="1574"/>
                </a:lnTo>
                <a:lnTo>
                  <a:pt x="42" y="1562"/>
                </a:lnTo>
                <a:lnTo>
                  <a:pt x="15" y="1536"/>
                </a:lnTo>
                <a:lnTo>
                  <a:pt x="0" y="1488"/>
                </a:lnTo>
                <a:lnTo>
                  <a:pt x="6" y="1435"/>
                </a:lnTo>
                <a:lnTo>
                  <a:pt x="26" y="1404"/>
                </a:lnTo>
                <a:lnTo>
                  <a:pt x="74" y="1396"/>
                </a:lnTo>
                <a:lnTo>
                  <a:pt x="104" y="1384"/>
                </a:lnTo>
                <a:lnTo>
                  <a:pt x="112" y="1373"/>
                </a:lnTo>
                <a:lnTo>
                  <a:pt x="92" y="1333"/>
                </a:lnTo>
                <a:lnTo>
                  <a:pt x="89" y="1275"/>
                </a:lnTo>
                <a:lnTo>
                  <a:pt x="104" y="1233"/>
                </a:lnTo>
                <a:lnTo>
                  <a:pt x="150" y="1214"/>
                </a:lnTo>
                <a:lnTo>
                  <a:pt x="181" y="1186"/>
                </a:lnTo>
                <a:lnTo>
                  <a:pt x="220" y="1163"/>
                </a:lnTo>
                <a:lnTo>
                  <a:pt x="267" y="1155"/>
                </a:lnTo>
                <a:lnTo>
                  <a:pt x="356" y="1155"/>
                </a:lnTo>
                <a:lnTo>
                  <a:pt x="372" y="1155"/>
                </a:lnTo>
                <a:lnTo>
                  <a:pt x="387" y="1143"/>
                </a:lnTo>
                <a:lnTo>
                  <a:pt x="410" y="1112"/>
                </a:lnTo>
                <a:lnTo>
                  <a:pt x="425" y="1043"/>
                </a:lnTo>
                <a:lnTo>
                  <a:pt x="425" y="984"/>
                </a:lnTo>
                <a:lnTo>
                  <a:pt x="435" y="939"/>
                </a:lnTo>
                <a:lnTo>
                  <a:pt x="450" y="911"/>
                </a:lnTo>
                <a:lnTo>
                  <a:pt x="453" y="869"/>
                </a:lnTo>
                <a:lnTo>
                  <a:pt x="441" y="833"/>
                </a:lnTo>
                <a:lnTo>
                  <a:pt x="407" y="795"/>
                </a:lnTo>
                <a:lnTo>
                  <a:pt x="379" y="749"/>
                </a:lnTo>
                <a:lnTo>
                  <a:pt x="372" y="710"/>
                </a:lnTo>
                <a:lnTo>
                  <a:pt x="379" y="678"/>
                </a:lnTo>
                <a:lnTo>
                  <a:pt x="402" y="659"/>
                </a:lnTo>
                <a:lnTo>
                  <a:pt x="460" y="632"/>
                </a:lnTo>
                <a:lnTo>
                  <a:pt x="465" y="609"/>
                </a:lnTo>
                <a:lnTo>
                  <a:pt x="450" y="594"/>
                </a:lnTo>
                <a:lnTo>
                  <a:pt x="418" y="589"/>
                </a:lnTo>
                <a:lnTo>
                  <a:pt x="395" y="581"/>
                </a:lnTo>
                <a:lnTo>
                  <a:pt x="392" y="570"/>
                </a:lnTo>
                <a:lnTo>
                  <a:pt x="410" y="558"/>
                </a:lnTo>
                <a:lnTo>
                  <a:pt x="450" y="555"/>
                </a:lnTo>
                <a:lnTo>
                  <a:pt x="484" y="570"/>
                </a:lnTo>
                <a:lnTo>
                  <a:pt x="503" y="561"/>
                </a:lnTo>
                <a:lnTo>
                  <a:pt x="514" y="535"/>
                </a:lnTo>
                <a:lnTo>
                  <a:pt x="550" y="527"/>
                </a:lnTo>
                <a:lnTo>
                  <a:pt x="570" y="543"/>
                </a:lnTo>
                <a:lnTo>
                  <a:pt x="590" y="543"/>
                </a:lnTo>
                <a:lnTo>
                  <a:pt x="596" y="523"/>
                </a:lnTo>
                <a:lnTo>
                  <a:pt x="620" y="512"/>
                </a:lnTo>
                <a:lnTo>
                  <a:pt x="628" y="531"/>
                </a:lnTo>
                <a:lnTo>
                  <a:pt x="635" y="574"/>
                </a:lnTo>
                <a:lnTo>
                  <a:pt x="647" y="589"/>
                </a:lnTo>
                <a:lnTo>
                  <a:pt x="690" y="578"/>
                </a:lnTo>
                <a:lnTo>
                  <a:pt x="697" y="620"/>
                </a:lnTo>
                <a:lnTo>
                  <a:pt x="725" y="639"/>
                </a:lnTo>
                <a:lnTo>
                  <a:pt x="760" y="635"/>
                </a:lnTo>
                <a:lnTo>
                  <a:pt x="791" y="616"/>
                </a:lnTo>
                <a:lnTo>
                  <a:pt x="829" y="601"/>
                </a:lnTo>
                <a:lnTo>
                  <a:pt x="875" y="594"/>
                </a:lnTo>
                <a:lnTo>
                  <a:pt x="898" y="574"/>
                </a:lnTo>
                <a:lnTo>
                  <a:pt x="926" y="531"/>
                </a:lnTo>
                <a:lnTo>
                  <a:pt x="946" y="500"/>
                </a:lnTo>
                <a:lnTo>
                  <a:pt x="966" y="480"/>
                </a:lnTo>
                <a:lnTo>
                  <a:pt x="1023" y="461"/>
                </a:lnTo>
                <a:lnTo>
                  <a:pt x="1038" y="423"/>
                </a:lnTo>
                <a:lnTo>
                  <a:pt x="1030" y="396"/>
                </a:lnTo>
                <a:lnTo>
                  <a:pt x="1004" y="376"/>
                </a:lnTo>
                <a:lnTo>
                  <a:pt x="969" y="368"/>
                </a:lnTo>
                <a:lnTo>
                  <a:pt x="938" y="344"/>
                </a:lnTo>
                <a:lnTo>
                  <a:pt x="934" y="310"/>
                </a:lnTo>
                <a:lnTo>
                  <a:pt x="934" y="294"/>
                </a:lnTo>
                <a:lnTo>
                  <a:pt x="1000" y="314"/>
                </a:lnTo>
                <a:lnTo>
                  <a:pt x="1077" y="314"/>
                </a:lnTo>
                <a:lnTo>
                  <a:pt x="1154" y="299"/>
                </a:lnTo>
                <a:lnTo>
                  <a:pt x="1193" y="283"/>
                </a:lnTo>
                <a:lnTo>
                  <a:pt x="1213" y="259"/>
                </a:lnTo>
                <a:lnTo>
                  <a:pt x="1225" y="209"/>
                </a:lnTo>
                <a:lnTo>
                  <a:pt x="1251" y="185"/>
                </a:lnTo>
                <a:lnTo>
                  <a:pt x="1271" y="167"/>
                </a:lnTo>
                <a:lnTo>
                  <a:pt x="1271" y="132"/>
                </a:lnTo>
                <a:lnTo>
                  <a:pt x="1256" y="108"/>
                </a:lnTo>
                <a:lnTo>
                  <a:pt x="1284" y="93"/>
                </a:lnTo>
                <a:lnTo>
                  <a:pt x="1310" y="93"/>
                </a:lnTo>
                <a:lnTo>
                  <a:pt x="1330" y="119"/>
                </a:lnTo>
                <a:lnTo>
                  <a:pt x="1333" y="163"/>
                </a:lnTo>
                <a:lnTo>
                  <a:pt x="1348" y="213"/>
                </a:lnTo>
                <a:lnTo>
                  <a:pt x="1345" y="256"/>
                </a:lnTo>
                <a:lnTo>
                  <a:pt x="1325" y="294"/>
                </a:lnTo>
                <a:lnTo>
                  <a:pt x="1322" y="322"/>
                </a:lnTo>
                <a:lnTo>
                  <a:pt x="1348" y="340"/>
                </a:lnTo>
                <a:lnTo>
                  <a:pt x="1361" y="380"/>
                </a:lnTo>
                <a:lnTo>
                  <a:pt x="1380" y="449"/>
                </a:lnTo>
                <a:lnTo>
                  <a:pt x="1399" y="474"/>
                </a:lnTo>
                <a:lnTo>
                  <a:pt x="1457" y="489"/>
                </a:lnTo>
                <a:lnTo>
                  <a:pt x="1523" y="489"/>
                </a:lnTo>
                <a:lnTo>
                  <a:pt x="1554" y="469"/>
                </a:lnTo>
                <a:lnTo>
                  <a:pt x="1608" y="411"/>
                </a:lnTo>
                <a:lnTo>
                  <a:pt x="1675" y="373"/>
                </a:lnTo>
                <a:lnTo>
                  <a:pt x="1701" y="360"/>
                </a:lnTo>
                <a:lnTo>
                  <a:pt x="1718" y="334"/>
                </a:lnTo>
                <a:lnTo>
                  <a:pt x="1736" y="294"/>
                </a:lnTo>
                <a:lnTo>
                  <a:pt x="1764" y="294"/>
                </a:lnTo>
                <a:lnTo>
                  <a:pt x="1783" y="318"/>
                </a:lnTo>
                <a:lnTo>
                  <a:pt x="1805" y="306"/>
                </a:lnTo>
                <a:lnTo>
                  <a:pt x="1810" y="276"/>
                </a:lnTo>
                <a:lnTo>
                  <a:pt x="1830" y="276"/>
                </a:lnTo>
                <a:lnTo>
                  <a:pt x="1849" y="271"/>
                </a:lnTo>
                <a:lnTo>
                  <a:pt x="1861" y="286"/>
                </a:lnTo>
                <a:lnTo>
                  <a:pt x="1845" y="337"/>
                </a:lnTo>
                <a:lnTo>
                  <a:pt x="1868" y="349"/>
                </a:lnTo>
                <a:lnTo>
                  <a:pt x="1899" y="340"/>
                </a:lnTo>
                <a:lnTo>
                  <a:pt x="1939" y="314"/>
                </a:lnTo>
                <a:lnTo>
                  <a:pt x="1961" y="310"/>
                </a:lnTo>
                <a:lnTo>
                  <a:pt x="1993" y="329"/>
                </a:lnTo>
                <a:lnTo>
                  <a:pt x="2016" y="360"/>
                </a:lnTo>
                <a:lnTo>
                  <a:pt x="2039" y="360"/>
                </a:lnTo>
                <a:lnTo>
                  <a:pt x="2081" y="294"/>
                </a:lnTo>
                <a:lnTo>
                  <a:pt x="2100" y="228"/>
                </a:lnTo>
                <a:lnTo>
                  <a:pt x="2100" y="159"/>
                </a:lnTo>
                <a:lnTo>
                  <a:pt x="2113" y="116"/>
                </a:lnTo>
                <a:lnTo>
                  <a:pt x="2159" y="65"/>
                </a:lnTo>
                <a:lnTo>
                  <a:pt x="2187" y="15"/>
                </a:lnTo>
                <a:lnTo>
                  <a:pt x="2181" y="0"/>
                </a:lnTo>
                <a:lnTo>
                  <a:pt x="2210" y="7"/>
                </a:lnTo>
                <a:lnTo>
                  <a:pt x="2225" y="23"/>
                </a:lnTo>
                <a:lnTo>
                  <a:pt x="2249" y="43"/>
                </a:lnTo>
                <a:lnTo>
                  <a:pt x="2268" y="62"/>
                </a:lnTo>
                <a:lnTo>
                  <a:pt x="2295" y="124"/>
                </a:lnTo>
                <a:lnTo>
                  <a:pt x="2311" y="144"/>
                </a:lnTo>
                <a:lnTo>
                  <a:pt x="2353" y="205"/>
                </a:lnTo>
                <a:lnTo>
                  <a:pt x="2372" y="243"/>
                </a:lnTo>
                <a:lnTo>
                  <a:pt x="2379" y="263"/>
                </a:lnTo>
                <a:lnTo>
                  <a:pt x="2385" y="276"/>
                </a:lnTo>
                <a:lnTo>
                  <a:pt x="2427" y="294"/>
                </a:lnTo>
                <a:lnTo>
                  <a:pt x="2435" y="329"/>
                </a:lnTo>
                <a:lnTo>
                  <a:pt x="2435" y="357"/>
                </a:lnTo>
                <a:lnTo>
                  <a:pt x="2427" y="415"/>
                </a:lnTo>
                <a:lnTo>
                  <a:pt x="2392" y="457"/>
                </a:lnTo>
                <a:lnTo>
                  <a:pt x="2365" y="504"/>
                </a:lnTo>
                <a:lnTo>
                  <a:pt x="2353" y="546"/>
                </a:lnTo>
                <a:lnTo>
                  <a:pt x="2361" y="570"/>
                </a:lnTo>
                <a:lnTo>
                  <a:pt x="2392" y="570"/>
                </a:lnTo>
                <a:lnTo>
                  <a:pt x="2415" y="561"/>
                </a:lnTo>
                <a:lnTo>
                  <a:pt x="2427" y="531"/>
                </a:lnTo>
                <a:lnTo>
                  <a:pt x="2446" y="504"/>
                </a:lnTo>
                <a:lnTo>
                  <a:pt x="2481" y="497"/>
                </a:lnTo>
                <a:lnTo>
                  <a:pt x="2519" y="492"/>
                </a:lnTo>
                <a:lnTo>
                  <a:pt x="2555" y="489"/>
                </a:lnTo>
                <a:lnTo>
                  <a:pt x="2593" y="480"/>
                </a:lnTo>
                <a:lnTo>
                  <a:pt x="2625" y="489"/>
                </a:lnTo>
                <a:lnTo>
                  <a:pt x="2636" y="507"/>
                </a:lnTo>
                <a:lnTo>
                  <a:pt x="2628" y="531"/>
                </a:lnTo>
                <a:lnTo>
                  <a:pt x="2641" y="551"/>
                </a:lnTo>
                <a:lnTo>
                  <a:pt x="2651" y="555"/>
                </a:lnTo>
                <a:lnTo>
                  <a:pt x="2667" y="551"/>
                </a:lnTo>
                <a:lnTo>
                  <a:pt x="2687" y="515"/>
                </a:lnTo>
                <a:lnTo>
                  <a:pt x="2707" y="500"/>
                </a:lnTo>
                <a:lnTo>
                  <a:pt x="2737" y="497"/>
                </a:lnTo>
                <a:lnTo>
                  <a:pt x="2807" y="500"/>
                </a:lnTo>
                <a:lnTo>
                  <a:pt x="2877" y="504"/>
                </a:lnTo>
                <a:lnTo>
                  <a:pt x="2943" y="504"/>
                </a:lnTo>
                <a:lnTo>
                  <a:pt x="3009" y="515"/>
                </a:lnTo>
                <a:lnTo>
                  <a:pt x="3047" y="523"/>
                </a:lnTo>
                <a:lnTo>
                  <a:pt x="3063" y="546"/>
                </a:lnTo>
                <a:lnTo>
                  <a:pt x="3063" y="574"/>
                </a:lnTo>
                <a:lnTo>
                  <a:pt x="3070" y="589"/>
                </a:lnTo>
                <a:lnTo>
                  <a:pt x="3094" y="594"/>
                </a:lnTo>
                <a:lnTo>
                  <a:pt x="3124" y="585"/>
                </a:lnTo>
                <a:lnTo>
                  <a:pt x="3144" y="570"/>
                </a:lnTo>
                <a:lnTo>
                  <a:pt x="3175" y="561"/>
                </a:lnTo>
                <a:lnTo>
                  <a:pt x="3230" y="578"/>
                </a:lnTo>
                <a:lnTo>
                  <a:pt x="3296" y="581"/>
                </a:lnTo>
                <a:lnTo>
                  <a:pt x="3378" y="581"/>
                </a:lnTo>
                <a:lnTo>
                  <a:pt x="3458" y="574"/>
                </a:lnTo>
                <a:lnTo>
                  <a:pt x="3520" y="574"/>
                </a:lnTo>
                <a:lnTo>
                  <a:pt x="3559" y="570"/>
                </a:lnTo>
                <a:lnTo>
                  <a:pt x="3578" y="561"/>
                </a:lnTo>
                <a:lnTo>
                  <a:pt x="3602" y="561"/>
                </a:lnTo>
                <a:lnTo>
                  <a:pt x="3621" y="561"/>
                </a:lnTo>
                <a:lnTo>
                  <a:pt x="3640" y="570"/>
                </a:lnTo>
                <a:lnTo>
                  <a:pt x="3788" y="685"/>
                </a:lnTo>
                <a:lnTo>
                  <a:pt x="3808" y="698"/>
                </a:lnTo>
                <a:lnTo>
                  <a:pt x="3831" y="705"/>
                </a:lnTo>
                <a:lnTo>
                  <a:pt x="3850" y="701"/>
                </a:lnTo>
                <a:lnTo>
                  <a:pt x="3889" y="701"/>
                </a:lnTo>
                <a:lnTo>
                  <a:pt x="4013" y="695"/>
                </a:lnTo>
                <a:lnTo>
                  <a:pt x="4028" y="698"/>
                </a:lnTo>
                <a:lnTo>
                  <a:pt x="4044" y="701"/>
                </a:lnTo>
                <a:lnTo>
                  <a:pt x="4056" y="720"/>
                </a:lnTo>
                <a:lnTo>
                  <a:pt x="4059" y="736"/>
                </a:lnTo>
                <a:lnTo>
                  <a:pt x="4067" y="752"/>
                </a:lnTo>
                <a:lnTo>
                  <a:pt x="4071" y="772"/>
                </a:lnTo>
                <a:lnTo>
                  <a:pt x="4074" y="779"/>
                </a:lnTo>
                <a:lnTo>
                  <a:pt x="4074" y="795"/>
                </a:lnTo>
                <a:lnTo>
                  <a:pt x="4079" y="818"/>
                </a:lnTo>
                <a:lnTo>
                  <a:pt x="4079" y="837"/>
                </a:lnTo>
                <a:lnTo>
                  <a:pt x="4079" y="856"/>
                </a:lnTo>
                <a:lnTo>
                  <a:pt x="4079" y="880"/>
                </a:lnTo>
                <a:lnTo>
                  <a:pt x="4079" y="919"/>
                </a:lnTo>
                <a:lnTo>
                  <a:pt x="4071" y="961"/>
                </a:lnTo>
                <a:lnTo>
                  <a:pt x="4059" y="1003"/>
                </a:lnTo>
                <a:lnTo>
                  <a:pt x="4044" y="1043"/>
                </a:lnTo>
                <a:lnTo>
                  <a:pt x="4024" y="1086"/>
                </a:lnTo>
                <a:lnTo>
                  <a:pt x="4006" y="1128"/>
                </a:lnTo>
                <a:lnTo>
                  <a:pt x="3997" y="1148"/>
                </a:lnTo>
                <a:lnTo>
                  <a:pt x="3970" y="1191"/>
                </a:lnTo>
                <a:lnTo>
                  <a:pt x="3959" y="1214"/>
                </a:lnTo>
                <a:lnTo>
                  <a:pt x="3909" y="1275"/>
                </a:lnTo>
                <a:lnTo>
                  <a:pt x="3878" y="1315"/>
                </a:lnTo>
                <a:lnTo>
                  <a:pt x="3850" y="1356"/>
                </a:lnTo>
                <a:lnTo>
                  <a:pt x="3812" y="1419"/>
                </a:lnTo>
                <a:lnTo>
                  <a:pt x="3792" y="1462"/>
                </a:lnTo>
                <a:lnTo>
                  <a:pt x="3773" y="1504"/>
                </a:lnTo>
                <a:lnTo>
                  <a:pt x="3753" y="1524"/>
                </a:lnTo>
                <a:lnTo>
                  <a:pt x="3734" y="1547"/>
                </a:lnTo>
                <a:lnTo>
                  <a:pt x="3714" y="1547"/>
                </a:lnTo>
                <a:lnTo>
                  <a:pt x="3698" y="1567"/>
                </a:lnTo>
                <a:lnTo>
                  <a:pt x="3695" y="1587"/>
                </a:lnTo>
                <a:lnTo>
                  <a:pt x="3691" y="1605"/>
                </a:lnTo>
                <a:lnTo>
                  <a:pt x="3679" y="1617"/>
                </a:lnTo>
                <a:lnTo>
                  <a:pt x="3675" y="1628"/>
                </a:lnTo>
                <a:lnTo>
                  <a:pt x="3675" y="1648"/>
                </a:lnTo>
                <a:lnTo>
                  <a:pt x="3664" y="1659"/>
                </a:lnTo>
                <a:lnTo>
                  <a:pt x="3675" y="1729"/>
                </a:lnTo>
                <a:lnTo>
                  <a:pt x="3679" y="1795"/>
                </a:lnTo>
                <a:lnTo>
                  <a:pt x="3683" y="1853"/>
                </a:lnTo>
                <a:lnTo>
                  <a:pt x="3679" y="1912"/>
                </a:lnTo>
                <a:lnTo>
                  <a:pt x="3668" y="1935"/>
                </a:lnTo>
                <a:lnTo>
                  <a:pt x="3668" y="1957"/>
                </a:lnTo>
                <a:lnTo>
                  <a:pt x="3679" y="1996"/>
                </a:lnTo>
                <a:lnTo>
                  <a:pt x="3668" y="2039"/>
                </a:lnTo>
                <a:lnTo>
                  <a:pt x="3630" y="2083"/>
                </a:lnTo>
                <a:lnTo>
                  <a:pt x="3614" y="2105"/>
                </a:lnTo>
                <a:lnTo>
                  <a:pt x="3610" y="2141"/>
                </a:lnTo>
                <a:lnTo>
                  <a:pt x="3610" y="2179"/>
                </a:lnTo>
                <a:lnTo>
                  <a:pt x="3598" y="2203"/>
                </a:lnTo>
                <a:lnTo>
                  <a:pt x="3594" y="2245"/>
                </a:lnTo>
                <a:lnTo>
                  <a:pt x="3578" y="2283"/>
                </a:lnTo>
                <a:lnTo>
                  <a:pt x="3574" y="2307"/>
                </a:lnTo>
                <a:lnTo>
                  <a:pt x="3552" y="2342"/>
                </a:lnTo>
                <a:lnTo>
                  <a:pt x="3520" y="2372"/>
                </a:lnTo>
                <a:lnTo>
                  <a:pt x="3497" y="2412"/>
                </a:lnTo>
                <a:lnTo>
                  <a:pt x="3477" y="2453"/>
                </a:lnTo>
                <a:lnTo>
                  <a:pt x="3439" y="2516"/>
                </a:lnTo>
                <a:lnTo>
                  <a:pt x="3419" y="2559"/>
                </a:lnTo>
                <a:lnTo>
                  <a:pt x="3400" y="2578"/>
                </a:lnTo>
                <a:lnTo>
                  <a:pt x="3381" y="2598"/>
                </a:lnTo>
                <a:lnTo>
                  <a:pt x="3362" y="2621"/>
                </a:lnTo>
                <a:lnTo>
                  <a:pt x="3303" y="2664"/>
                </a:lnTo>
                <a:lnTo>
                  <a:pt x="3277" y="2671"/>
                </a:lnTo>
                <a:lnTo>
                  <a:pt x="3272" y="2671"/>
                </a:lnTo>
                <a:lnTo>
                  <a:pt x="3234" y="2671"/>
                </a:lnTo>
                <a:lnTo>
                  <a:pt x="3215" y="2671"/>
                </a:lnTo>
                <a:lnTo>
                  <a:pt x="3182" y="2679"/>
                </a:lnTo>
                <a:lnTo>
                  <a:pt x="3172" y="2694"/>
                </a:lnTo>
                <a:lnTo>
                  <a:pt x="3132" y="2679"/>
                </a:lnTo>
                <a:lnTo>
                  <a:pt x="3090" y="2679"/>
                </a:lnTo>
                <a:lnTo>
                  <a:pt x="3063" y="2699"/>
                </a:lnTo>
                <a:lnTo>
                  <a:pt x="3055" y="2722"/>
                </a:lnTo>
                <a:lnTo>
                  <a:pt x="3032" y="2745"/>
                </a:lnTo>
                <a:lnTo>
                  <a:pt x="2974" y="2764"/>
                </a:lnTo>
                <a:lnTo>
                  <a:pt x="2912" y="2807"/>
                </a:lnTo>
                <a:lnTo>
                  <a:pt x="2849" y="2829"/>
                </a:lnTo>
                <a:lnTo>
                  <a:pt x="2811" y="2849"/>
                </a:lnTo>
                <a:lnTo>
                  <a:pt x="2761" y="2892"/>
                </a:lnTo>
                <a:lnTo>
                  <a:pt x="2729" y="2935"/>
                </a:lnTo>
                <a:lnTo>
                  <a:pt x="2694" y="2974"/>
                </a:lnTo>
                <a:lnTo>
                  <a:pt x="2674" y="2982"/>
                </a:lnTo>
                <a:lnTo>
                  <a:pt x="2651" y="2997"/>
                </a:lnTo>
                <a:lnTo>
                  <a:pt x="2632" y="3020"/>
                </a:lnTo>
                <a:lnTo>
                  <a:pt x="2625" y="3027"/>
                </a:lnTo>
                <a:lnTo>
                  <a:pt x="2613" y="3043"/>
                </a:lnTo>
                <a:lnTo>
                  <a:pt x="2613" y="3060"/>
                </a:lnTo>
                <a:lnTo>
                  <a:pt x="2613" y="3083"/>
                </a:lnTo>
                <a:lnTo>
                  <a:pt x="2616" y="3101"/>
                </a:lnTo>
                <a:lnTo>
                  <a:pt x="2636" y="3121"/>
                </a:lnTo>
                <a:lnTo>
                  <a:pt x="2636" y="3144"/>
                </a:lnTo>
                <a:lnTo>
                  <a:pt x="2601" y="3307"/>
                </a:lnTo>
                <a:lnTo>
                  <a:pt x="2582" y="3330"/>
                </a:lnTo>
                <a:lnTo>
                  <a:pt x="2563" y="3350"/>
                </a:lnTo>
                <a:lnTo>
                  <a:pt x="2446" y="3475"/>
                </a:lnTo>
                <a:lnTo>
                  <a:pt x="2385" y="3540"/>
                </a:lnTo>
                <a:lnTo>
                  <a:pt x="2356" y="3579"/>
                </a:lnTo>
                <a:lnTo>
                  <a:pt x="2346" y="3621"/>
                </a:lnTo>
                <a:lnTo>
                  <a:pt x="2331" y="3644"/>
                </a:lnTo>
                <a:lnTo>
                  <a:pt x="2327" y="3664"/>
                </a:lnTo>
                <a:lnTo>
                  <a:pt x="2311" y="3680"/>
                </a:lnTo>
                <a:lnTo>
                  <a:pt x="2288" y="3687"/>
                </a:lnTo>
                <a:lnTo>
                  <a:pt x="2272" y="3687"/>
                </a:lnTo>
                <a:lnTo>
                  <a:pt x="2249" y="3706"/>
                </a:lnTo>
                <a:lnTo>
                  <a:pt x="2232" y="3725"/>
                </a:lnTo>
                <a:lnTo>
                  <a:pt x="2229" y="3749"/>
                </a:lnTo>
                <a:lnTo>
                  <a:pt x="2229" y="3768"/>
                </a:lnTo>
                <a:lnTo>
                  <a:pt x="2221" y="3776"/>
                </a:lnTo>
                <a:lnTo>
                  <a:pt x="2214" y="3792"/>
                </a:lnTo>
                <a:lnTo>
                  <a:pt x="2206" y="3807"/>
                </a:lnTo>
                <a:lnTo>
                  <a:pt x="2194" y="3815"/>
                </a:lnTo>
                <a:lnTo>
                  <a:pt x="2128" y="3876"/>
                </a:lnTo>
                <a:lnTo>
                  <a:pt x="2097" y="3797"/>
                </a:lnTo>
                <a:lnTo>
                  <a:pt x="2100" y="3738"/>
                </a:lnTo>
                <a:lnTo>
                  <a:pt x="2090" y="3706"/>
                </a:lnTo>
                <a:lnTo>
                  <a:pt x="2055" y="3706"/>
                </a:lnTo>
                <a:lnTo>
                  <a:pt x="2039" y="3687"/>
                </a:lnTo>
                <a:lnTo>
                  <a:pt x="2031" y="3657"/>
                </a:lnTo>
                <a:lnTo>
                  <a:pt x="2003" y="3621"/>
                </a:lnTo>
                <a:lnTo>
                  <a:pt x="1961" y="3604"/>
                </a:lnTo>
                <a:lnTo>
                  <a:pt x="1899" y="3604"/>
                </a:lnTo>
                <a:lnTo>
                  <a:pt x="1873" y="3589"/>
                </a:lnTo>
                <a:lnTo>
                  <a:pt x="1838" y="3540"/>
                </a:lnTo>
                <a:lnTo>
                  <a:pt x="1799" y="3532"/>
                </a:lnTo>
                <a:lnTo>
                  <a:pt x="1714" y="3536"/>
                </a:lnTo>
                <a:lnTo>
                  <a:pt x="1815" y="3404"/>
                </a:lnTo>
                <a:lnTo>
                  <a:pt x="1932" y="3299"/>
                </a:lnTo>
                <a:lnTo>
                  <a:pt x="2013" y="3245"/>
                </a:lnTo>
                <a:lnTo>
                  <a:pt x="2081" y="3233"/>
                </a:lnTo>
                <a:lnTo>
                  <a:pt x="2090" y="3222"/>
                </a:lnTo>
                <a:lnTo>
                  <a:pt x="2085" y="3187"/>
                </a:lnTo>
                <a:lnTo>
                  <a:pt x="2105" y="3144"/>
                </a:lnTo>
                <a:lnTo>
                  <a:pt x="2100" y="3117"/>
                </a:lnTo>
                <a:lnTo>
                  <a:pt x="2081" y="3090"/>
                </a:lnTo>
                <a:lnTo>
                  <a:pt x="1993" y="3075"/>
                </a:lnTo>
                <a:lnTo>
                  <a:pt x="2016" y="3040"/>
                </a:lnTo>
                <a:lnTo>
                  <a:pt x="2023" y="2979"/>
                </a:lnTo>
                <a:lnTo>
                  <a:pt x="2023" y="2939"/>
                </a:lnTo>
                <a:lnTo>
                  <a:pt x="2000" y="2908"/>
                </a:lnTo>
                <a:lnTo>
                  <a:pt x="1981" y="2896"/>
                </a:lnTo>
                <a:lnTo>
                  <a:pt x="1970" y="2892"/>
                </a:lnTo>
                <a:lnTo>
                  <a:pt x="1957" y="2892"/>
                </a:lnTo>
                <a:lnTo>
                  <a:pt x="1912" y="2900"/>
                </a:lnTo>
                <a:lnTo>
                  <a:pt x="1899" y="2892"/>
                </a:lnTo>
                <a:lnTo>
                  <a:pt x="1892" y="2877"/>
                </a:lnTo>
                <a:lnTo>
                  <a:pt x="1892" y="2858"/>
                </a:lnTo>
                <a:lnTo>
                  <a:pt x="1896" y="2845"/>
                </a:lnTo>
                <a:lnTo>
                  <a:pt x="1903" y="2811"/>
                </a:lnTo>
                <a:lnTo>
                  <a:pt x="1907" y="2796"/>
                </a:lnTo>
                <a:lnTo>
                  <a:pt x="1903" y="2776"/>
                </a:lnTo>
                <a:lnTo>
                  <a:pt x="1892" y="2761"/>
                </a:lnTo>
                <a:lnTo>
                  <a:pt x="1876" y="2753"/>
                </a:lnTo>
                <a:lnTo>
                  <a:pt x="1834" y="2756"/>
                </a:lnTo>
                <a:lnTo>
                  <a:pt x="1783" y="2771"/>
                </a:lnTo>
                <a:lnTo>
                  <a:pt x="1744" y="2796"/>
                </a:lnTo>
                <a:lnTo>
                  <a:pt x="1706" y="2776"/>
                </a:lnTo>
                <a:lnTo>
                  <a:pt x="1685" y="2714"/>
                </a:lnTo>
                <a:lnTo>
                  <a:pt x="1690" y="2624"/>
                </a:lnTo>
                <a:lnTo>
                  <a:pt x="1678" y="2547"/>
                </a:lnTo>
                <a:lnTo>
                  <a:pt x="1620" y="2508"/>
                </a:lnTo>
                <a:lnTo>
                  <a:pt x="1678" y="2547"/>
                </a:lnTo>
                <a:lnTo>
                  <a:pt x="1694" y="2450"/>
                </a:lnTo>
                <a:lnTo>
                  <a:pt x="1721" y="2392"/>
                </a:lnTo>
                <a:lnTo>
                  <a:pt x="1733" y="2342"/>
                </a:lnTo>
                <a:lnTo>
                  <a:pt x="1709" y="2314"/>
                </a:lnTo>
                <a:lnTo>
                  <a:pt x="1667" y="2314"/>
                </a:lnTo>
                <a:lnTo>
                  <a:pt x="1655" y="2280"/>
                </a:lnTo>
                <a:lnTo>
                  <a:pt x="1652" y="2203"/>
                </a:lnTo>
                <a:lnTo>
                  <a:pt x="1637" y="2182"/>
                </a:lnTo>
                <a:lnTo>
                  <a:pt x="1578" y="2203"/>
                </a:lnTo>
                <a:lnTo>
                  <a:pt x="1504" y="2207"/>
                </a:lnTo>
                <a:lnTo>
                  <a:pt x="1465" y="2187"/>
                </a:lnTo>
                <a:lnTo>
                  <a:pt x="1446" y="2133"/>
                </a:lnTo>
                <a:lnTo>
                  <a:pt x="1388" y="2093"/>
                </a:lnTo>
                <a:lnTo>
                  <a:pt x="1391" y="2086"/>
                </a:lnTo>
                <a:lnTo>
                  <a:pt x="1442" y="2074"/>
                </a:lnTo>
                <a:lnTo>
                  <a:pt x="1446" y="2051"/>
                </a:lnTo>
                <a:lnTo>
                  <a:pt x="1419" y="2019"/>
                </a:lnTo>
                <a:lnTo>
                  <a:pt x="1406" y="1957"/>
                </a:lnTo>
                <a:lnTo>
                  <a:pt x="1348" y="1961"/>
                </a:lnTo>
                <a:lnTo>
                  <a:pt x="1330" y="1946"/>
                </a:lnTo>
                <a:lnTo>
                  <a:pt x="1291" y="1943"/>
                </a:lnTo>
                <a:lnTo>
                  <a:pt x="1236" y="1961"/>
                </a:lnTo>
                <a:lnTo>
                  <a:pt x="1221" y="1953"/>
                </a:lnTo>
                <a:lnTo>
                  <a:pt x="1182" y="1896"/>
                </a:lnTo>
                <a:lnTo>
                  <a:pt x="1151" y="1876"/>
                </a:lnTo>
                <a:lnTo>
                  <a:pt x="1089" y="1892"/>
                </a:lnTo>
                <a:lnTo>
                  <a:pt x="1066" y="1884"/>
                </a:lnTo>
                <a:lnTo>
                  <a:pt x="1047" y="1846"/>
                </a:lnTo>
                <a:lnTo>
                  <a:pt x="1027" y="1830"/>
                </a:lnTo>
                <a:lnTo>
                  <a:pt x="926" y="1823"/>
                </a:lnTo>
                <a:lnTo>
                  <a:pt x="895" y="1791"/>
                </a:lnTo>
                <a:lnTo>
                  <a:pt x="892" y="1740"/>
                </a:lnTo>
                <a:lnTo>
                  <a:pt x="915" y="1655"/>
                </a:lnTo>
                <a:lnTo>
                  <a:pt x="907" y="1620"/>
                </a:lnTo>
              </a:path>
            </a:pathLst>
          </a:custGeom>
          <a:solidFill>
            <a:srgbClr val="00FF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4" name="Freeform 28"/>
          <p:cNvSpPr>
            <a:spLocks noChangeArrowheads="1"/>
          </p:cNvSpPr>
          <p:nvPr/>
        </p:nvSpPr>
        <p:spPr bwMode="auto">
          <a:xfrm flipV="1">
            <a:off x="7190234" y="2894013"/>
            <a:ext cx="46037" cy="46037"/>
          </a:xfrm>
          <a:custGeom>
            <a:avLst/>
            <a:gdLst>
              <a:gd name="T0" fmla="*/ 2147483647 w 51"/>
              <a:gd name="T1" fmla="*/ 0 h 52"/>
              <a:gd name="T2" fmla="*/ 2147483647 w 51"/>
              <a:gd name="T3" fmla="*/ 2147483647 h 52"/>
              <a:gd name="T4" fmla="*/ 2147483647 w 51"/>
              <a:gd name="T5" fmla="*/ 2147483647 h 52"/>
              <a:gd name="T6" fmla="*/ 2147483647 w 51"/>
              <a:gd name="T7" fmla="*/ 2147483647 h 52"/>
              <a:gd name="T8" fmla="*/ 2147483647 w 51"/>
              <a:gd name="T9" fmla="*/ 2147483647 h 52"/>
              <a:gd name="T10" fmla="*/ 2147483647 w 51"/>
              <a:gd name="T11" fmla="*/ 2147483647 h 52"/>
              <a:gd name="T12" fmla="*/ 2147483647 w 51"/>
              <a:gd name="T13" fmla="*/ 2147483647 h 52"/>
              <a:gd name="T14" fmla="*/ 0 w 51"/>
              <a:gd name="T15" fmla="*/ 2147483647 h 52"/>
              <a:gd name="T16" fmla="*/ 2147483647 w 51"/>
              <a:gd name="T17" fmla="*/ 2147483647 h 52"/>
              <a:gd name="T18" fmla="*/ 2147483647 w 51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52"/>
              <a:gd name="T32" fmla="*/ 51 w 51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52">
                <a:moveTo>
                  <a:pt x="38" y="0"/>
                </a:moveTo>
                <a:lnTo>
                  <a:pt x="48" y="1"/>
                </a:lnTo>
                <a:lnTo>
                  <a:pt x="51" y="15"/>
                </a:lnTo>
                <a:lnTo>
                  <a:pt x="48" y="21"/>
                </a:lnTo>
                <a:lnTo>
                  <a:pt x="23" y="49"/>
                </a:lnTo>
                <a:lnTo>
                  <a:pt x="10" y="52"/>
                </a:lnTo>
                <a:lnTo>
                  <a:pt x="3" y="44"/>
                </a:lnTo>
                <a:lnTo>
                  <a:pt x="0" y="34"/>
                </a:lnTo>
                <a:lnTo>
                  <a:pt x="12" y="12"/>
                </a:lnTo>
                <a:lnTo>
                  <a:pt x="38" y="0"/>
                </a:lnTo>
              </a:path>
            </a:pathLst>
          </a:custGeom>
          <a:solidFill>
            <a:srgbClr val="FFFF00"/>
          </a:solidFill>
          <a:ln w="3302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5" name="Freeform 29"/>
          <p:cNvSpPr>
            <a:spLocks noChangeArrowheads="1"/>
          </p:cNvSpPr>
          <p:nvPr/>
        </p:nvSpPr>
        <p:spPr bwMode="auto">
          <a:xfrm>
            <a:off x="7491859" y="3463925"/>
            <a:ext cx="17462" cy="22225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6" name="Freeform 30"/>
          <p:cNvSpPr>
            <a:spLocks noChangeArrowheads="1"/>
          </p:cNvSpPr>
          <p:nvPr/>
        </p:nvSpPr>
        <p:spPr bwMode="auto">
          <a:xfrm>
            <a:off x="7491859" y="3463925"/>
            <a:ext cx="17462" cy="22225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7" name="Freeform 31"/>
          <p:cNvSpPr>
            <a:spLocks noChangeArrowheads="1"/>
          </p:cNvSpPr>
          <p:nvPr/>
        </p:nvSpPr>
        <p:spPr bwMode="auto">
          <a:xfrm>
            <a:off x="7506146" y="3489325"/>
            <a:ext cx="19050" cy="20638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0 w 42"/>
              <a:gd name="T11" fmla="*/ 2147483647 h 41"/>
              <a:gd name="T12" fmla="*/ 2147483647 w 42"/>
              <a:gd name="T13" fmla="*/ 2147483647 h 41"/>
              <a:gd name="T14" fmla="*/ 2147483647 w 42"/>
              <a:gd name="T15" fmla="*/ 2147483647 h 41"/>
              <a:gd name="T16" fmla="*/ 2147483647 w 42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41"/>
              <a:gd name="T29" fmla="*/ 42 w 42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41">
                <a:moveTo>
                  <a:pt x="24" y="0"/>
                </a:moveTo>
                <a:lnTo>
                  <a:pt x="39" y="6"/>
                </a:lnTo>
                <a:lnTo>
                  <a:pt x="42" y="15"/>
                </a:lnTo>
                <a:lnTo>
                  <a:pt x="27" y="38"/>
                </a:lnTo>
                <a:lnTo>
                  <a:pt x="8" y="41"/>
                </a:lnTo>
                <a:lnTo>
                  <a:pt x="0" y="32"/>
                </a:lnTo>
                <a:lnTo>
                  <a:pt x="3" y="23"/>
                </a:lnTo>
                <a:lnTo>
                  <a:pt x="10" y="6"/>
                </a:lnTo>
                <a:lnTo>
                  <a:pt x="24" y="0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8" name="Freeform 32"/>
          <p:cNvSpPr>
            <a:spLocks noChangeArrowheads="1"/>
          </p:cNvSpPr>
          <p:nvPr/>
        </p:nvSpPr>
        <p:spPr bwMode="auto">
          <a:xfrm>
            <a:off x="7506146" y="3489325"/>
            <a:ext cx="19050" cy="20638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0 w 42"/>
              <a:gd name="T11" fmla="*/ 2147483647 h 41"/>
              <a:gd name="T12" fmla="*/ 2147483647 w 42"/>
              <a:gd name="T13" fmla="*/ 2147483647 h 41"/>
              <a:gd name="T14" fmla="*/ 2147483647 w 42"/>
              <a:gd name="T15" fmla="*/ 2147483647 h 41"/>
              <a:gd name="T16" fmla="*/ 2147483647 w 42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41"/>
              <a:gd name="T29" fmla="*/ 42 w 42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41">
                <a:moveTo>
                  <a:pt x="24" y="0"/>
                </a:moveTo>
                <a:lnTo>
                  <a:pt x="39" y="6"/>
                </a:lnTo>
                <a:lnTo>
                  <a:pt x="42" y="15"/>
                </a:lnTo>
                <a:lnTo>
                  <a:pt x="27" y="38"/>
                </a:lnTo>
                <a:lnTo>
                  <a:pt x="8" y="41"/>
                </a:lnTo>
                <a:lnTo>
                  <a:pt x="0" y="32"/>
                </a:lnTo>
                <a:lnTo>
                  <a:pt x="3" y="23"/>
                </a:lnTo>
                <a:lnTo>
                  <a:pt x="10" y="6"/>
                </a:lnTo>
                <a:lnTo>
                  <a:pt x="24" y="0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9" name="Freeform 33"/>
          <p:cNvSpPr>
            <a:spLocks noChangeArrowheads="1"/>
          </p:cNvSpPr>
          <p:nvPr/>
        </p:nvSpPr>
        <p:spPr bwMode="auto">
          <a:xfrm>
            <a:off x="7526784" y="3517900"/>
            <a:ext cx="22225" cy="25400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0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0 w 47"/>
              <a:gd name="T15" fmla="*/ 2147483647 h 48"/>
              <a:gd name="T16" fmla="*/ 2147483647 w 47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"/>
              <a:gd name="T28" fmla="*/ 0 h 48"/>
              <a:gd name="T29" fmla="*/ 47 w 47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" h="48">
                <a:moveTo>
                  <a:pt x="4" y="7"/>
                </a:moveTo>
                <a:lnTo>
                  <a:pt x="40" y="0"/>
                </a:lnTo>
                <a:lnTo>
                  <a:pt x="47" y="8"/>
                </a:lnTo>
                <a:lnTo>
                  <a:pt x="47" y="12"/>
                </a:lnTo>
                <a:lnTo>
                  <a:pt x="36" y="45"/>
                </a:lnTo>
                <a:lnTo>
                  <a:pt x="12" y="48"/>
                </a:lnTo>
                <a:lnTo>
                  <a:pt x="7" y="45"/>
                </a:lnTo>
                <a:lnTo>
                  <a:pt x="0" y="12"/>
                </a:lnTo>
                <a:lnTo>
                  <a:pt x="4" y="7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0" name="Freeform 34"/>
          <p:cNvSpPr>
            <a:spLocks noChangeArrowheads="1"/>
          </p:cNvSpPr>
          <p:nvPr/>
        </p:nvSpPr>
        <p:spPr bwMode="auto">
          <a:xfrm>
            <a:off x="7526784" y="3517900"/>
            <a:ext cx="22225" cy="25400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0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0 w 47"/>
              <a:gd name="T15" fmla="*/ 2147483647 h 48"/>
              <a:gd name="T16" fmla="*/ 2147483647 w 47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"/>
              <a:gd name="T28" fmla="*/ 0 h 48"/>
              <a:gd name="T29" fmla="*/ 47 w 47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" h="48">
                <a:moveTo>
                  <a:pt x="4" y="7"/>
                </a:moveTo>
                <a:lnTo>
                  <a:pt x="40" y="0"/>
                </a:lnTo>
                <a:lnTo>
                  <a:pt x="47" y="8"/>
                </a:lnTo>
                <a:lnTo>
                  <a:pt x="47" y="12"/>
                </a:lnTo>
                <a:lnTo>
                  <a:pt x="36" y="45"/>
                </a:lnTo>
                <a:lnTo>
                  <a:pt x="12" y="48"/>
                </a:lnTo>
                <a:lnTo>
                  <a:pt x="7" y="45"/>
                </a:lnTo>
                <a:lnTo>
                  <a:pt x="0" y="12"/>
                </a:lnTo>
                <a:lnTo>
                  <a:pt x="4" y="7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1" name="Freeform 35"/>
          <p:cNvSpPr>
            <a:spLocks noChangeArrowheads="1"/>
          </p:cNvSpPr>
          <p:nvPr/>
        </p:nvSpPr>
        <p:spPr bwMode="auto">
          <a:xfrm>
            <a:off x="7537896" y="3552825"/>
            <a:ext cx="17463" cy="17463"/>
          </a:xfrm>
          <a:custGeom>
            <a:avLst/>
            <a:gdLst>
              <a:gd name="T0" fmla="*/ 2147483647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2147483647 w 37"/>
              <a:gd name="T13" fmla="*/ 2147483647 h 38"/>
              <a:gd name="T14" fmla="*/ 0 w 37"/>
              <a:gd name="T15" fmla="*/ 2147483647 h 38"/>
              <a:gd name="T16" fmla="*/ 2147483647 w 37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38"/>
              <a:gd name="T29" fmla="*/ 37 w 37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38">
                <a:moveTo>
                  <a:pt x="6" y="1"/>
                </a:moveTo>
                <a:lnTo>
                  <a:pt x="29" y="0"/>
                </a:lnTo>
                <a:lnTo>
                  <a:pt x="36" y="8"/>
                </a:lnTo>
                <a:lnTo>
                  <a:pt x="37" y="17"/>
                </a:lnTo>
                <a:lnTo>
                  <a:pt x="30" y="34"/>
                </a:lnTo>
                <a:lnTo>
                  <a:pt x="8" y="38"/>
                </a:lnTo>
                <a:lnTo>
                  <a:pt x="2" y="30"/>
                </a:lnTo>
                <a:lnTo>
                  <a:pt x="0" y="15"/>
                </a:lnTo>
                <a:lnTo>
                  <a:pt x="6" y="1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2" name="Freeform 36"/>
          <p:cNvSpPr>
            <a:spLocks noChangeArrowheads="1"/>
          </p:cNvSpPr>
          <p:nvPr/>
        </p:nvSpPr>
        <p:spPr bwMode="auto">
          <a:xfrm>
            <a:off x="7537896" y="3552825"/>
            <a:ext cx="17463" cy="17463"/>
          </a:xfrm>
          <a:custGeom>
            <a:avLst/>
            <a:gdLst>
              <a:gd name="T0" fmla="*/ 2147483647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2147483647 w 37"/>
              <a:gd name="T13" fmla="*/ 2147483647 h 38"/>
              <a:gd name="T14" fmla="*/ 0 w 37"/>
              <a:gd name="T15" fmla="*/ 2147483647 h 38"/>
              <a:gd name="T16" fmla="*/ 2147483647 w 37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38"/>
              <a:gd name="T29" fmla="*/ 37 w 37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38">
                <a:moveTo>
                  <a:pt x="6" y="1"/>
                </a:moveTo>
                <a:lnTo>
                  <a:pt x="29" y="0"/>
                </a:lnTo>
                <a:lnTo>
                  <a:pt x="36" y="8"/>
                </a:lnTo>
                <a:lnTo>
                  <a:pt x="37" y="17"/>
                </a:lnTo>
                <a:lnTo>
                  <a:pt x="30" y="34"/>
                </a:lnTo>
                <a:lnTo>
                  <a:pt x="8" y="38"/>
                </a:lnTo>
                <a:lnTo>
                  <a:pt x="2" y="30"/>
                </a:lnTo>
                <a:lnTo>
                  <a:pt x="0" y="15"/>
                </a:lnTo>
                <a:lnTo>
                  <a:pt x="6" y="1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3" name="Freeform 37"/>
          <p:cNvSpPr>
            <a:spLocks noChangeArrowheads="1"/>
          </p:cNvSpPr>
          <p:nvPr/>
        </p:nvSpPr>
        <p:spPr bwMode="auto">
          <a:xfrm>
            <a:off x="7593459" y="3568700"/>
            <a:ext cx="23812" cy="23813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0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0 w 52"/>
              <a:gd name="T15" fmla="*/ 2147483647 h 49"/>
              <a:gd name="T16" fmla="*/ 2147483647 w 52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"/>
              <a:gd name="T28" fmla="*/ 0 h 49"/>
              <a:gd name="T29" fmla="*/ 52 w 52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" h="49">
                <a:moveTo>
                  <a:pt x="8" y="1"/>
                </a:moveTo>
                <a:lnTo>
                  <a:pt x="38" y="0"/>
                </a:lnTo>
                <a:lnTo>
                  <a:pt x="42" y="3"/>
                </a:lnTo>
                <a:lnTo>
                  <a:pt x="52" y="20"/>
                </a:lnTo>
                <a:lnTo>
                  <a:pt x="41" y="46"/>
                </a:lnTo>
                <a:lnTo>
                  <a:pt x="24" y="49"/>
                </a:lnTo>
                <a:lnTo>
                  <a:pt x="7" y="37"/>
                </a:lnTo>
                <a:lnTo>
                  <a:pt x="0" y="25"/>
                </a:lnTo>
                <a:lnTo>
                  <a:pt x="8" y="1"/>
                </a:lnTo>
                <a:close/>
              </a:path>
            </a:pathLst>
          </a:custGeom>
          <a:solidFill>
            <a:schemeClr val="hlink"/>
          </a:soli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4" name="Freeform 38"/>
          <p:cNvSpPr>
            <a:spLocks noChangeArrowheads="1"/>
          </p:cNvSpPr>
          <p:nvPr/>
        </p:nvSpPr>
        <p:spPr bwMode="auto">
          <a:xfrm>
            <a:off x="7593459" y="3568700"/>
            <a:ext cx="23812" cy="23813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0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0 w 52"/>
              <a:gd name="T15" fmla="*/ 2147483647 h 49"/>
              <a:gd name="T16" fmla="*/ 2147483647 w 52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"/>
              <a:gd name="T28" fmla="*/ 0 h 49"/>
              <a:gd name="T29" fmla="*/ 52 w 52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" h="49">
                <a:moveTo>
                  <a:pt x="8" y="1"/>
                </a:moveTo>
                <a:lnTo>
                  <a:pt x="38" y="0"/>
                </a:lnTo>
                <a:lnTo>
                  <a:pt x="42" y="3"/>
                </a:lnTo>
                <a:lnTo>
                  <a:pt x="52" y="20"/>
                </a:lnTo>
                <a:lnTo>
                  <a:pt x="41" y="46"/>
                </a:lnTo>
                <a:lnTo>
                  <a:pt x="24" y="49"/>
                </a:lnTo>
                <a:lnTo>
                  <a:pt x="7" y="37"/>
                </a:lnTo>
                <a:lnTo>
                  <a:pt x="0" y="25"/>
                </a:lnTo>
                <a:lnTo>
                  <a:pt x="8" y="1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5" name="Freeform 39"/>
          <p:cNvSpPr>
            <a:spLocks noChangeArrowheads="1"/>
          </p:cNvSpPr>
          <p:nvPr/>
        </p:nvSpPr>
        <p:spPr bwMode="auto">
          <a:xfrm>
            <a:off x="6598096" y="3341688"/>
            <a:ext cx="393700" cy="120650"/>
          </a:xfrm>
          <a:custGeom>
            <a:avLst/>
            <a:gdLst>
              <a:gd name="T0" fmla="*/ 2147483647 w 843"/>
              <a:gd name="T1" fmla="*/ 2147483647 h 255"/>
              <a:gd name="T2" fmla="*/ 2147483647 w 843"/>
              <a:gd name="T3" fmla="*/ 2147483647 h 255"/>
              <a:gd name="T4" fmla="*/ 2147483647 w 843"/>
              <a:gd name="T5" fmla="*/ 0 h 255"/>
              <a:gd name="T6" fmla="*/ 2147483647 w 843"/>
              <a:gd name="T7" fmla="*/ 2147483647 h 255"/>
              <a:gd name="T8" fmla="*/ 2147483647 w 843"/>
              <a:gd name="T9" fmla="*/ 2147483647 h 255"/>
              <a:gd name="T10" fmla="*/ 2147483647 w 843"/>
              <a:gd name="T11" fmla="*/ 2147483647 h 255"/>
              <a:gd name="T12" fmla="*/ 2147483647 w 843"/>
              <a:gd name="T13" fmla="*/ 2147483647 h 255"/>
              <a:gd name="T14" fmla="*/ 2147483647 w 843"/>
              <a:gd name="T15" fmla="*/ 2147483647 h 255"/>
              <a:gd name="T16" fmla="*/ 2147483647 w 843"/>
              <a:gd name="T17" fmla="*/ 2147483647 h 255"/>
              <a:gd name="T18" fmla="*/ 2147483647 w 843"/>
              <a:gd name="T19" fmla="*/ 2147483647 h 255"/>
              <a:gd name="T20" fmla="*/ 2147483647 w 843"/>
              <a:gd name="T21" fmla="*/ 2147483647 h 255"/>
              <a:gd name="T22" fmla="*/ 2147483647 w 843"/>
              <a:gd name="T23" fmla="*/ 2147483647 h 255"/>
              <a:gd name="T24" fmla="*/ 2147483647 w 843"/>
              <a:gd name="T25" fmla="*/ 2147483647 h 255"/>
              <a:gd name="T26" fmla="*/ 2147483647 w 843"/>
              <a:gd name="T27" fmla="*/ 2147483647 h 255"/>
              <a:gd name="T28" fmla="*/ 2147483647 w 843"/>
              <a:gd name="T29" fmla="*/ 2147483647 h 255"/>
              <a:gd name="T30" fmla="*/ 2147483647 w 843"/>
              <a:gd name="T31" fmla="*/ 2147483647 h 255"/>
              <a:gd name="T32" fmla="*/ 2147483647 w 843"/>
              <a:gd name="T33" fmla="*/ 2147483647 h 255"/>
              <a:gd name="T34" fmla="*/ 2147483647 w 843"/>
              <a:gd name="T35" fmla="*/ 2147483647 h 255"/>
              <a:gd name="T36" fmla="*/ 2147483647 w 843"/>
              <a:gd name="T37" fmla="*/ 2147483647 h 255"/>
              <a:gd name="T38" fmla="*/ 2147483647 w 843"/>
              <a:gd name="T39" fmla="*/ 2147483647 h 255"/>
              <a:gd name="T40" fmla="*/ 2147483647 w 843"/>
              <a:gd name="T41" fmla="*/ 2147483647 h 255"/>
              <a:gd name="T42" fmla="*/ 2147483647 w 843"/>
              <a:gd name="T43" fmla="*/ 2147483647 h 255"/>
              <a:gd name="T44" fmla="*/ 2147483647 w 843"/>
              <a:gd name="T45" fmla="*/ 2147483647 h 255"/>
              <a:gd name="T46" fmla="*/ 2147483647 w 843"/>
              <a:gd name="T47" fmla="*/ 2147483647 h 255"/>
              <a:gd name="T48" fmla="*/ 2147483647 w 843"/>
              <a:gd name="T49" fmla="*/ 2147483647 h 255"/>
              <a:gd name="T50" fmla="*/ 2147483647 w 843"/>
              <a:gd name="T51" fmla="*/ 2147483647 h 255"/>
              <a:gd name="T52" fmla="*/ 2147483647 w 843"/>
              <a:gd name="T53" fmla="*/ 2147483647 h 255"/>
              <a:gd name="T54" fmla="*/ 2147483647 w 843"/>
              <a:gd name="T55" fmla="*/ 2147483647 h 255"/>
              <a:gd name="T56" fmla="*/ 2147483647 w 843"/>
              <a:gd name="T57" fmla="*/ 2147483647 h 255"/>
              <a:gd name="T58" fmla="*/ 2147483647 w 843"/>
              <a:gd name="T59" fmla="*/ 2147483647 h 255"/>
              <a:gd name="T60" fmla="*/ 2147483647 w 843"/>
              <a:gd name="T61" fmla="*/ 2147483647 h 255"/>
              <a:gd name="T62" fmla="*/ 2147483647 w 843"/>
              <a:gd name="T63" fmla="*/ 2147483647 h 255"/>
              <a:gd name="T64" fmla="*/ 2147483647 w 843"/>
              <a:gd name="T65" fmla="*/ 2147483647 h 255"/>
              <a:gd name="T66" fmla="*/ 2147483647 w 843"/>
              <a:gd name="T67" fmla="*/ 2147483647 h 255"/>
              <a:gd name="T68" fmla="*/ 2147483647 w 843"/>
              <a:gd name="T69" fmla="*/ 2147483647 h 2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43"/>
              <a:gd name="T106" fmla="*/ 0 h 255"/>
              <a:gd name="T107" fmla="*/ 843 w 843"/>
              <a:gd name="T108" fmla="*/ 255 h 2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43" h="255">
                <a:moveTo>
                  <a:pt x="157" y="13"/>
                </a:moveTo>
                <a:lnTo>
                  <a:pt x="179" y="6"/>
                </a:lnTo>
                <a:lnTo>
                  <a:pt x="244" y="0"/>
                </a:lnTo>
                <a:lnTo>
                  <a:pt x="282" y="2"/>
                </a:lnTo>
                <a:lnTo>
                  <a:pt x="311" y="2"/>
                </a:lnTo>
                <a:lnTo>
                  <a:pt x="362" y="0"/>
                </a:lnTo>
                <a:lnTo>
                  <a:pt x="390" y="15"/>
                </a:lnTo>
                <a:lnTo>
                  <a:pt x="401" y="22"/>
                </a:lnTo>
                <a:lnTo>
                  <a:pt x="435" y="31"/>
                </a:lnTo>
                <a:lnTo>
                  <a:pt x="457" y="37"/>
                </a:lnTo>
                <a:lnTo>
                  <a:pt x="487" y="50"/>
                </a:lnTo>
                <a:lnTo>
                  <a:pt x="537" y="83"/>
                </a:lnTo>
                <a:lnTo>
                  <a:pt x="567" y="96"/>
                </a:lnTo>
                <a:lnTo>
                  <a:pt x="616" y="102"/>
                </a:lnTo>
                <a:lnTo>
                  <a:pt x="644" y="102"/>
                </a:lnTo>
                <a:lnTo>
                  <a:pt x="653" y="102"/>
                </a:lnTo>
                <a:lnTo>
                  <a:pt x="687" y="121"/>
                </a:lnTo>
                <a:lnTo>
                  <a:pt x="717" y="135"/>
                </a:lnTo>
                <a:lnTo>
                  <a:pt x="746" y="133"/>
                </a:lnTo>
                <a:lnTo>
                  <a:pt x="837" y="159"/>
                </a:lnTo>
                <a:lnTo>
                  <a:pt x="843" y="167"/>
                </a:lnTo>
                <a:lnTo>
                  <a:pt x="841" y="177"/>
                </a:lnTo>
                <a:lnTo>
                  <a:pt x="829" y="196"/>
                </a:lnTo>
                <a:lnTo>
                  <a:pt x="793" y="208"/>
                </a:lnTo>
                <a:lnTo>
                  <a:pt x="768" y="221"/>
                </a:lnTo>
                <a:lnTo>
                  <a:pt x="714" y="232"/>
                </a:lnTo>
                <a:lnTo>
                  <a:pt x="677" y="243"/>
                </a:lnTo>
                <a:lnTo>
                  <a:pt x="598" y="255"/>
                </a:lnTo>
                <a:lnTo>
                  <a:pt x="588" y="252"/>
                </a:lnTo>
                <a:lnTo>
                  <a:pt x="577" y="239"/>
                </a:lnTo>
                <a:lnTo>
                  <a:pt x="575" y="230"/>
                </a:lnTo>
                <a:lnTo>
                  <a:pt x="582" y="218"/>
                </a:lnTo>
                <a:lnTo>
                  <a:pt x="593" y="181"/>
                </a:lnTo>
                <a:lnTo>
                  <a:pt x="582" y="172"/>
                </a:lnTo>
                <a:lnTo>
                  <a:pt x="549" y="173"/>
                </a:lnTo>
                <a:lnTo>
                  <a:pt x="517" y="159"/>
                </a:lnTo>
                <a:lnTo>
                  <a:pt x="505" y="142"/>
                </a:lnTo>
                <a:lnTo>
                  <a:pt x="476" y="120"/>
                </a:lnTo>
                <a:lnTo>
                  <a:pt x="445" y="121"/>
                </a:lnTo>
                <a:lnTo>
                  <a:pt x="413" y="117"/>
                </a:lnTo>
                <a:lnTo>
                  <a:pt x="387" y="102"/>
                </a:lnTo>
                <a:lnTo>
                  <a:pt x="361" y="98"/>
                </a:lnTo>
                <a:lnTo>
                  <a:pt x="327" y="105"/>
                </a:lnTo>
                <a:lnTo>
                  <a:pt x="305" y="99"/>
                </a:lnTo>
                <a:lnTo>
                  <a:pt x="282" y="84"/>
                </a:lnTo>
                <a:lnTo>
                  <a:pt x="261" y="85"/>
                </a:lnTo>
                <a:lnTo>
                  <a:pt x="235" y="102"/>
                </a:lnTo>
                <a:lnTo>
                  <a:pt x="205" y="99"/>
                </a:lnTo>
                <a:lnTo>
                  <a:pt x="194" y="88"/>
                </a:lnTo>
                <a:lnTo>
                  <a:pt x="193" y="78"/>
                </a:lnTo>
                <a:lnTo>
                  <a:pt x="200" y="71"/>
                </a:lnTo>
                <a:lnTo>
                  <a:pt x="212" y="56"/>
                </a:lnTo>
                <a:lnTo>
                  <a:pt x="201" y="47"/>
                </a:lnTo>
                <a:lnTo>
                  <a:pt x="191" y="49"/>
                </a:lnTo>
                <a:lnTo>
                  <a:pt x="156" y="62"/>
                </a:lnTo>
                <a:lnTo>
                  <a:pt x="128" y="80"/>
                </a:lnTo>
                <a:lnTo>
                  <a:pt x="109" y="99"/>
                </a:lnTo>
                <a:lnTo>
                  <a:pt x="75" y="115"/>
                </a:lnTo>
                <a:lnTo>
                  <a:pt x="45" y="130"/>
                </a:lnTo>
                <a:lnTo>
                  <a:pt x="22" y="165"/>
                </a:lnTo>
                <a:lnTo>
                  <a:pt x="13" y="166"/>
                </a:lnTo>
                <a:lnTo>
                  <a:pt x="3" y="162"/>
                </a:lnTo>
                <a:lnTo>
                  <a:pt x="0" y="145"/>
                </a:lnTo>
                <a:lnTo>
                  <a:pt x="8" y="114"/>
                </a:lnTo>
                <a:lnTo>
                  <a:pt x="31" y="86"/>
                </a:lnTo>
                <a:lnTo>
                  <a:pt x="55" y="65"/>
                </a:lnTo>
                <a:lnTo>
                  <a:pt x="81" y="51"/>
                </a:lnTo>
                <a:lnTo>
                  <a:pt x="112" y="35"/>
                </a:lnTo>
                <a:lnTo>
                  <a:pt x="136" y="21"/>
                </a:lnTo>
                <a:lnTo>
                  <a:pt x="157" y="13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6" name="Freeform 40"/>
          <p:cNvSpPr>
            <a:spLocks noChangeArrowheads="1"/>
          </p:cNvSpPr>
          <p:nvPr/>
        </p:nvSpPr>
        <p:spPr bwMode="auto">
          <a:xfrm>
            <a:off x="6598096" y="3341688"/>
            <a:ext cx="393700" cy="120650"/>
          </a:xfrm>
          <a:custGeom>
            <a:avLst/>
            <a:gdLst>
              <a:gd name="T0" fmla="*/ 2147483647 w 843"/>
              <a:gd name="T1" fmla="*/ 2147483647 h 255"/>
              <a:gd name="T2" fmla="*/ 2147483647 w 843"/>
              <a:gd name="T3" fmla="*/ 2147483647 h 255"/>
              <a:gd name="T4" fmla="*/ 2147483647 w 843"/>
              <a:gd name="T5" fmla="*/ 0 h 255"/>
              <a:gd name="T6" fmla="*/ 2147483647 w 843"/>
              <a:gd name="T7" fmla="*/ 2147483647 h 255"/>
              <a:gd name="T8" fmla="*/ 2147483647 w 843"/>
              <a:gd name="T9" fmla="*/ 2147483647 h 255"/>
              <a:gd name="T10" fmla="*/ 2147483647 w 843"/>
              <a:gd name="T11" fmla="*/ 2147483647 h 255"/>
              <a:gd name="T12" fmla="*/ 2147483647 w 843"/>
              <a:gd name="T13" fmla="*/ 2147483647 h 255"/>
              <a:gd name="T14" fmla="*/ 2147483647 w 843"/>
              <a:gd name="T15" fmla="*/ 2147483647 h 255"/>
              <a:gd name="T16" fmla="*/ 2147483647 w 843"/>
              <a:gd name="T17" fmla="*/ 2147483647 h 255"/>
              <a:gd name="T18" fmla="*/ 2147483647 w 843"/>
              <a:gd name="T19" fmla="*/ 2147483647 h 255"/>
              <a:gd name="T20" fmla="*/ 2147483647 w 843"/>
              <a:gd name="T21" fmla="*/ 2147483647 h 255"/>
              <a:gd name="T22" fmla="*/ 2147483647 w 843"/>
              <a:gd name="T23" fmla="*/ 2147483647 h 255"/>
              <a:gd name="T24" fmla="*/ 2147483647 w 843"/>
              <a:gd name="T25" fmla="*/ 2147483647 h 255"/>
              <a:gd name="T26" fmla="*/ 2147483647 w 843"/>
              <a:gd name="T27" fmla="*/ 2147483647 h 255"/>
              <a:gd name="T28" fmla="*/ 2147483647 w 843"/>
              <a:gd name="T29" fmla="*/ 2147483647 h 255"/>
              <a:gd name="T30" fmla="*/ 2147483647 w 843"/>
              <a:gd name="T31" fmla="*/ 2147483647 h 255"/>
              <a:gd name="T32" fmla="*/ 2147483647 w 843"/>
              <a:gd name="T33" fmla="*/ 2147483647 h 255"/>
              <a:gd name="T34" fmla="*/ 2147483647 w 843"/>
              <a:gd name="T35" fmla="*/ 2147483647 h 255"/>
              <a:gd name="T36" fmla="*/ 2147483647 w 843"/>
              <a:gd name="T37" fmla="*/ 2147483647 h 255"/>
              <a:gd name="T38" fmla="*/ 2147483647 w 843"/>
              <a:gd name="T39" fmla="*/ 2147483647 h 255"/>
              <a:gd name="T40" fmla="*/ 2147483647 w 843"/>
              <a:gd name="T41" fmla="*/ 2147483647 h 255"/>
              <a:gd name="T42" fmla="*/ 2147483647 w 843"/>
              <a:gd name="T43" fmla="*/ 2147483647 h 255"/>
              <a:gd name="T44" fmla="*/ 2147483647 w 843"/>
              <a:gd name="T45" fmla="*/ 2147483647 h 255"/>
              <a:gd name="T46" fmla="*/ 2147483647 w 843"/>
              <a:gd name="T47" fmla="*/ 2147483647 h 255"/>
              <a:gd name="T48" fmla="*/ 2147483647 w 843"/>
              <a:gd name="T49" fmla="*/ 2147483647 h 255"/>
              <a:gd name="T50" fmla="*/ 2147483647 w 843"/>
              <a:gd name="T51" fmla="*/ 2147483647 h 255"/>
              <a:gd name="T52" fmla="*/ 2147483647 w 843"/>
              <a:gd name="T53" fmla="*/ 2147483647 h 255"/>
              <a:gd name="T54" fmla="*/ 2147483647 w 843"/>
              <a:gd name="T55" fmla="*/ 2147483647 h 255"/>
              <a:gd name="T56" fmla="*/ 2147483647 w 843"/>
              <a:gd name="T57" fmla="*/ 2147483647 h 255"/>
              <a:gd name="T58" fmla="*/ 2147483647 w 843"/>
              <a:gd name="T59" fmla="*/ 2147483647 h 255"/>
              <a:gd name="T60" fmla="*/ 2147483647 w 843"/>
              <a:gd name="T61" fmla="*/ 2147483647 h 255"/>
              <a:gd name="T62" fmla="*/ 2147483647 w 843"/>
              <a:gd name="T63" fmla="*/ 2147483647 h 255"/>
              <a:gd name="T64" fmla="*/ 2147483647 w 843"/>
              <a:gd name="T65" fmla="*/ 2147483647 h 255"/>
              <a:gd name="T66" fmla="*/ 2147483647 w 843"/>
              <a:gd name="T67" fmla="*/ 2147483647 h 255"/>
              <a:gd name="T68" fmla="*/ 2147483647 w 843"/>
              <a:gd name="T69" fmla="*/ 2147483647 h 2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43"/>
              <a:gd name="T106" fmla="*/ 0 h 255"/>
              <a:gd name="T107" fmla="*/ 843 w 843"/>
              <a:gd name="T108" fmla="*/ 255 h 2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43" h="255">
                <a:moveTo>
                  <a:pt x="157" y="13"/>
                </a:moveTo>
                <a:lnTo>
                  <a:pt x="179" y="6"/>
                </a:lnTo>
                <a:lnTo>
                  <a:pt x="244" y="0"/>
                </a:lnTo>
                <a:lnTo>
                  <a:pt x="282" y="2"/>
                </a:lnTo>
                <a:lnTo>
                  <a:pt x="311" y="2"/>
                </a:lnTo>
                <a:lnTo>
                  <a:pt x="362" y="0"/>
                </a:lnTo>
                <a:lnTo>
                  <a:pt x="390" y="15"/>
                </a:lnTo>
                <a:lnTo>
                  <a:pt x="401" y="22"/>
                </a:lnTo>
                <a:lnTo>
                  <a:pt x="435" y="31"/>
                </a:lnTo>
                <a:lnTo>
                  <a:pt x="457" y="37"/>
                </a:lnTo>
                <a:lnTo>
                  <a:pt x="487" y="50"/>
                </a:lnTo>
                <a:lnTo>
                  <a:pt x="537" y="83"/>
                </a:lnTo>
                <a:lnTo>
                  <a:pt x="567" y="96"/>
                </a:lnTo>
                <a:lnTo>
                  <a:pt x="616" y="102"/>
                </a:lnTo>
                <a:lnTo>
                  <a:pt x="644" y="102"/>
                </a:lnTo>
                <a:lnTo>
                  <a:pt x="653" y="102"/>
                </a:lnTo>
                <a:lnTo>
                  <a:pt x="687" y="121"/>
                </a:lnTo>
                <a:lnTo>
                  <a:pt x="717" y="135"/>
                </a:lnTo>
                <a:lnTo>
                  <a:pt x="746" y="133"/>
                </a:lnTo>
                <a:lnTo>
                  <a:pt x="837" y="159"/>
                </a:lnTo>
                <a:lnTo>
                  <a:pt x="843" y="167"/>
                </a:lnTo>
                <a:lnTo>
                  <a:pt x="841" y="177"/>
                </a:lnTo>
                <a:lnTo>
                  <a:pt x="829" y="196"/>
                </a:lnTo>
                <a:lnTo>
                  <a:pt x="793" y="208"/>
                </a:lnTo>
                <a:lnTo>
                  <a:pt x="768" y="221"/>
                </a:lnTo>
                <a:lnTo>
                  <a:pt x="714" y="232"/>
                </a:lnTo>
                <a:lnTo>
                  <a:pt x="677" y="243"/>
                </a:lnTo>
                <a:lnTo>
                  <a:pt x="598" y="255"/>
                </a:lnTo>
                <a:lnTo>
                  <a:pt x="588" y="252"/>
                </a:lnTo>
                <a:lnTo>
                  <a:pt x="577" y="239"/>
                </a:lnTo>
                <a:lnTo>
                  <a:pt x="575" y="230"/>
                </a:lnTo>
                <a:lnTo>
                  <a:pt x="582" y="218"/>
                </a:lnTo>
                <a:lnTo>
                  <a:pt x="593" y="181"/>
                </a:lnTo>
                <a:lnTo>
                  <a:pt x="582" y="172"/>
                </a:lnTo>
                <a:lnTo>
                  <a:pt x="549" y="173"/>
                </a:lnTo>
                <a:lnTo>
                  <a:pt x="517" y="159"/>
                </a:lnTo>
                <a:lnTo>
                  <a:pt x="505" y="142"/>
                </a:lnTo>
                <a:lnTo>
                  <a:pt x="476" y="120"/>
                </a:lnTo>
                <a:lnTo>
                  <a:pt x="445" y="121"/>
                </a:lnTo>
                <a:lnTo>
                  <a:pt x="413" y="117"/>
                </a:lnTo>
                <a:lnTo>
                  <a:pt x="387" y="102"/>
                </a:lnTo>
                <a:lnTo>
                  <a:pt x="361" y="98"/>
                </a:lnTo>
                <a:lnTo>
                  <a:pt x="327" y="105"/>
                </a:lnTo>
                <a:lnTo>
                  <a:pt x="305" y="99"/>
                </a:lnTo>
                <a:lnTo>
                  <a:pt x="282" y="84"/>
                </a:lnTo>
                <a:lnTo>
                  <a:pt x="261" y="85"/>
                </a:lnTo>
                <a:lnTo>
                  <a:pt x="235" y="102"/>
                </a:lnTo>
                <a:lnTo>
                  <a:pt x="205" y="99"/>
                </a:lnTo>
                <a:lnTo>
                  <a:pt x="194" y="88"/>
                </a:lnTo>
                <a:lnTo>
                  <a:pt x="193" y="78"/>
                </a:lnTo>
                <a:lnTo>
                  <a:pt x="200" y="71"/>
                </a:lnTo>
                <a:lnTo>
                  <a:pt x="212" y="56"/>
                </a:lnTo>
                <a:lnTo>
                  <a:pt x="201" y="47"/>
                </a:lnTo>
                <a:lnTo>
                  <a:pt x="191" y="49"/>
                </a:lnTo>
                <a:lnTo>
                  <a:pt x="156" y="62"/>
                </a:lnTo>
                <a:lnTo>
                  <a:pt x="128" y="80"/>
                </a:lnTo>
                <a:lnTo>
                  <a:pt x="109" y="99"/>
                </a:lnTo>
                <a:lnTo>
                  <a:pt x="75" y="115"/>
                </a:lnTo>
                <a:lnTo>
                  <a:pt x="45" y="130"/>
                </a:lnTo>
                <a:lnTo>
                  <a:pt x="22" y="165"/>
                </a:lnTo>
                <a:lnTo>
                  <a:pt x="13" y="166"/>
                </a:lnTo>
                <a:lnTo>
                  <a:pt x="3" y="162"/>
                </a:lnTo>
                <a:lnTo>
                  <a:pt x="0" y="145"/>
                </a:lnTo>
                <a:lnTo>
                  <a:pt x="8" y="114"/>
                </a:lnTo>
                <a:lnTo>
                  <a:pt x="31" y="86"/>
                </a:lnTo>
                <a:lnTo>
                  <a:pt x="55" y="65"/>
                </a:lnTo>
                <a:lnTo>
                  <a:pt x="81" y="51"/>
                </a:lnTo>
                <a:lnTo>
                  <a:pt x="112" y="35"/>
                </a:lnTo>
                <a:lnTo>
                  <a:pt x="136" y="21"/>
                </a:lnTo>
                <a:lnTo>
                  <a:pt x="157" y="13"/>
                </a:lnTo>
              </a:path>
            </a:pathLst>
          </a:custGeom>
          <a:solidFill>
            <a:srgbClr val="FFFFFF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7" name="Freeform 41"/>
          <p:cNvSpPr>
            <a:spLocks noChangeArrowheads="1"/>
          </p:cNvSpPr>
          <p:nvPr/>
        </p:nvSpPr>
        <p:spPr bwMode="auto">
          <a:xfrm>
            <a:off x="6667946" y="3402013"/>
            <a:ext cx="12700" cy="17462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0 h 36"/>
              <a:gd name="T4" fmla="*/ 2147483647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0 w 31"/>
              <a:gd name="T13" fmla="*/ 2147483647 h 36"/>
              <a:gd name="T14" fmla="*/ 2147483647 w 31"/>
              <a:gd name="T15" fmla="*/ 2147483647 h 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"/>
              <a:gd name="T25" fmla="*/ 0 h 36"/>
              <a:gd name="T26" fmla="*/ 31 w 31"/>
              <a:gd name="T27" fmla="*/ 36 h 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" h="36">
                <a:moveTo>
                  <a:pt x="8" y="4"/>
                </a:moveTo>
                <a:lnTo>
                  <a:pt x="26" y="0"/>
                </a:lnTo>
                <a:lnTo>
                  <a:pt x="31" y="24"/>
                </a:lnTo>
                <a:lnTo>
                  <a:pt x="23" y="35"/>
                </a:lnTo>
                <a:lnTo>
                  <a:pt x="13" y="36"/>
                </a:lnTo>
                <a:lnTo>
                  <a:pt x="3" y="29"/>
                </a:lnTo>
                <a:lnTo>
                  <a:pt x="0" y="17"/>
                </a:lnTo>
                <a:lnTo>
                  <a:pt x="8" y="4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8" name="Freeform 42"/>
          <p:cNvSpPr>
            <a:spLocks noChangeArrowheads="1"/>
          </p:cNvSpPr>
          <p:nvPr/>
        </p:nvSpPr>
        <p:spPr bwMode="auto">
          <a:xfrm>
            <a:off x="6667946" y="3402013"/>
            <a:ext cx="12700" cy="17462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0 h 36"/>
              <a:gd name="T4" fmla="*/ 2147483647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0 w 31"/>
              <a:gd name="T13" fmla="*/ 2147483647 h 36"/>
              <a:gd name="T14" fmla="*/ 2147483647 w 31"/>
              <a:gd name="T15" fmla="*/ 2147483647 h 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"/>
              <a:gd name="T25" fmla="*/ 0 h 36"/>
              <a:gd name="T26" fmla="*/ 31 w 31"/>
              <a:gd name="T27" fmla="*/ 36 h 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" h="36">
                <a:moveTo>
                  <a:pt x="8" y="4"/>
                </a:moveTo>
                <a:lnTo>
                  <a:pt x="26" y="0"/>
                </a:lnTo>
                <a:lnTo>
                  <a:pt x="31" y="24"/>
                </a:lnTo>
                <a:lnTo>
                  <a:pt x="23" y="35"/>
                </a:lnTo>
                <a:lnTo>
                  <a:pt x="13" y="36"/>
                </a:lnTo>
                <a:lnTo>
                  <a:pt x="3" y="29"/>
                </a:lnTo>
                <a:lnTo>
                  <a:pt x="0" y="17"/>
                </a:lnTo>
                <a:lnTo>
                  <a:pt x="8" y="4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573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79" name="Freeform 43"/>
          <p:cNvSpPr>
            <a:spLocks noChangeArrowheads="1"/>
          </p:cNvSpPr>
          <p:nvPr/>
        </p:nvSpPr>
        <p:spPr bwMode="auto">
          <a:xfrm>
            <a:off x="6794946" y="3514725"/>
            <a:ext cx="68263" cy="34925"/>
          </a:xfrm>
          <a:custGeom>
            <a:avLst/>
            <a:gdLst>
              <a:gd name="T0" fmla="*/ 2147483647 w 146"/>
              <a:gd name="T1" fmla="*/ 2147483647 h 73"/>
              <a:gd name="T2" fmla="*/ 2147483647 w 146"/>
              <a:gd name="T3" fmla="*/ 2147483647 h 73"/>
              <a:gd name="T4" fmla="*/ 2147483647 w 146"/>
              <a:gd name="T5" fmla="*/ 2147483647 h 73"/>
              <a:gd name="T6" fmla="*/ 0 w 146"/>
              <a:gd name="T7" fmla="*/ 2147483647 h 73"/>
              <a:gd name="T8" fmla="*/ 2147483647 w 146"/>
              <a:gd name="T9" fmla="*/ 2147483647 h 73"/>
              <a:gd name="T10" fmla="*/ 2147483647 w 146"/>
              <a:gd name="T11" fmla="*/ 2147483647 h 73"/>
              <a:gd name="T12" fmla="*/ 2147483647 w 146"/>
              <a:gd name="T13" fmla="*/ 0 h 73"/>
              <a:gd name="T14" fmla="*/ 2147483647 w 146"/>
              <a:gd name="T15" fmla="*/ 2147483647 h 73"/>
              <a:gd name="T16" fmla="*/ 2147483647 w 146"/>
              <a:gd name="T17" fmla="*/ 2147483647 h 73"/>
              <a:gd name="T18" fmla="*/ 2147483647 w 146"/>
              <a:gd name="T19" fmla="*/ 2147483647 h 73"/>
              <a:gd name="T20" fmla="*/ 2147483647 w 146"/>
              <a:gd name="T21" fmla="*/ 2147483647 h 73"/>
              <a:gd name="T22" fmla="*/ 2147483647 w 146"/>
              <a:gd name="T23" fmla="*/ 2147483647 h 73"/>
              <a:gd name="T24" fmla="*/ 2147483647 w 146"/>
              <a:gd name="T25" fmla="*/ 2147483647 h 73"/>
              <a:gd name="T26" fmla="*/ 2147483647 w 146"/>
              <a:gd name="T27" fmla="*/ 2147483647 h 7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6"/>
              <a:gd name="T43" fmla="*/ 0 h 73"/>
              <a:gd name="T44" fmla="*/ 146 w 146"/>
              <a:gd name="T45" fmla="*/ 73 h 7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6" h="73">
                <a:moveTo>
                  <a:pt x="37" y="51"/>
                </a:moveTo>
                <a:lnTo>
                  <a:pt x="6" y="37"/>
                </a:lnTo>
                <a:lnTo>
                  <a:pt x="1" y="33"/>
                </a:lnTo>
                <a:lnTo>
                  <a:pt x="0" y="28"/>
                </a:lnTo>
                <a:lnTo>
                  <a:pt x="28" y="7"/>
                </a:lnTo>
                <a:lnTo>
                  <a:pt x="43" y="5"/>
                </a:lnTo>
                <a:lnTo>
                  <a:pt x="102" y="0"/>
                </a:lnTo>
                <a:lnTo>
                  <a:pt x="132" y="7"/>
                </a:lnTo>
                <a:lnTo>
                  <a:pt x="146" y="29"/>
                </a:lnTo>
                <a:lnTo>
                  <a:pt x="130" y="51"/>
                </a:lnTo>
                <a:lnTo>
                  <a:pt x="121" y="58"/>
                </a:lnTo>
                <a:lnTo>
                  <a:pt x="96" y="73"/>
                </a:lnTo>
                <a:lnTo>
                  <a:pt x="81" y="65"/>
                </a:lnTo>
                <a:lnTo>
                  <a:pt x="37" y="51"/>
                </a:lnTo>
                <a:close/>
              </a:path>
            </a:pathLst>
          </a:custGeom>
          <a:solidFill>
            <a:srgbClr val="FF0000"/>
          </a:solidFill>
          <a:ln w="3302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0" name="Freeform 44"/>
          <p:cNvSpPr>
            <a:spLocks noChangeArrowheads="1"/>
          </p:cNvSpPr>
          <p:nvPr/>
        </p:nvSpPr>
        <p:spPr bwMode="auto">
          <a:xfrm>
            <a:off x="6828284" y="3167063"/>
            <a:ext cx="26987" cy="23812"/>
          </a:xfrm>
          <a:custGeom>
            <a:avLst/>
            <a:gdLst>
              <a:gd name="T0" fmla="*/ 0 w 61"/>
              <a:gd name="T1" fmla="*/ 2147483647 h 46"/>
              <a:gd name="T2" fmla="*/ 2147483647 w 61"/>
              <a:gd name="T3" fmla="*/ 2147483647 h 46"/>
              <a:gd name="T4" fmla="*/ 2147483647 w 61"/>
              <a:gd name="T5" fmla="*/ 2147483647 h 46"/>
              <a:gd name="T6" fmla="*/ 2147483647 w 61"/>
              <a:gd name="T7" fmla="*/ 0 h 46"/>
              <a:gd name="T8" fmla="*/ 2147483647 w 61"/>
              <a:gd name="T9" fmla="*/ 2147483647 h 46"/>
              <a:gd name="T10" fmla="*/ 2147483647 w 61"/>
              <a:gd name="T11" fmla="*/ 2147483647 h 46"/>
              <a:gd name="T12" fmla="*/ 2147483647 w 61"/>
              <a:gd name="T13" fmla="*/ 2147483647 h 46"/>
              <a:gd name="T14" fmla="*/ 2147483647 w 61"/>
              <a:gd name="T15" fmla="*/ 2147483647 h 46"/>
              <a:gd name="T16" fmla="*/ 2147483647 w 61"/>
              <a:gd name="T17" fmla="*/ 2147483647 h 46"/>
              <a:gd name="T18" fmla="*/ 0 w 61"/>
              <a:gd name="T19" fmla="*/ 2147483647 h 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"/>
              <a:gd name="T31" fmla="*/ 0 h 46"/>
              <a:gd name="T32" fmla="*/ 61 w 61"/>
              <a:gd name="T33" fmla="*/ 46 h 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" h="46">
                <a:moveTo>
                  <a:pt x="0" y="8"/>
                </a:moveTo>
                <a:lnTo>
                  <a:pt x="28" y="7"/>
                </a:lnTo>
                <a:lnTo>
                  <a:pt x="33" y="2"/>
                </a:lnTo>
                <a:lnTo>
                  <a:pt x="41" y="0"/>
                </a:lnTo>
                <a:lnTo>
                  <a:pt x="61" y="26"/>
                </a:lnTo>
                <a:lnTo>
                  <a:pt x="58" y="37"/>
                </a:lnTo>
                <a:lnTo>
                  <a:pt x="50" y="44"/>
                </a:lnTo>
                <a:lnTo>
                  <a:pt x="41" y="46"/>
                </a:lnTo>
                <a:lnTo>
                  <a:pt x="14" y="26"/>
                </a:lnTo>
                <a:lnTo>
                  <a:pt x="0" y="8"/>
                </a:lnTo>
                <a:close/>
              </a:path>
            </a:pathLst>
          </a:custGeom>
          <a:gradFill rotWithShape="0">
            <a:gsLst>
              <a:gs pos="0">
                <a:srgbClr val="D60093"/>
              </a:gs>
              <a:gs pos="100000">
                <a:srgbClr val="620043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1" name="Freeform 45"/>
          <p:cNvSpPr>
            <a:spLocks noChangeArrowheads="1"/>
          </p:cNvSpPr>
          <p:nvPr/>
        </p:nvSpPr>
        <p:spPr bwMode="auto">
          <a:xfrm>
            <a:off x="6828284" y="3167063"/>
            <a:ext cx="26987" cy="23812"/>
          </a:xfrm>
          <a:custGeom>
            <a:avLst/>
            <a:gdLst>
              <a:gd name="T0" fmla="*/ 0 w 61"/>
              <a:gd name="T1" fmla="*/ 2147483647 h 46"/>
              <a:gd name="T2" fmla="*/ 2147483647 w 61"/>
              <a:gd name="T3" fmla="*/ 2147483647 h 46"/>
              <a:gd name="T4" fmla="*/ 2147483647 w 61"/>
              <a:gd name="T5" fmla="*/ 2147483647 h 46"/>
              <a:gd name="T6" fmla="*/ 2147483647 w 61"/>
              <a:gd name="T7" fmla="*/ 0 h 46"/>
              <a:gd name="T8" fmla="*/ 2147483647 w 61"/>
              <a:gd name="T9" fmla="*/ 2147483647 h 46"/>
              <a:gd name="T10" fmla="*/ 2147483647 w 61"/>
              <a:gd name="T11" fmla="*/ 2147483647 h 46"/>
              <a:gd name="T12" fmla="*/ 2147483647 w 61"/>
              <a:gd name="T13" fmla="*/ 2147483647 h 46"/>
              <a:gd name="T14" fmla="*/ 2147483647 w 61"/>
              <a:gd name="T15" fmla="*/ 2147483647 h 46"/>
              <a:gd name="T16" fmla="*/ 2147483647 w 61"/>
              <a:gd name="T17" fmla="*/ 2147483647 h 46"/>
              <a:gd name="T18" fmla="*/ 0 w 61"/>
              <a:gd name="T19" fmla="*/ 2147483647 h 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"/>
              <a:gd name="T31" fmla="*/ 0 h 46"/>
              <a:gd name="T32" fmla="*/ 61 w 61"/>
              <a:gd name="T33" fmla="*/ 46 h 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" h="46">
                <a:moveTo>
                  <a:pt x="0" y="8"/>
                </a:moveTo>
                <a:lnTo>
                  <a:pt x="28" y="7"/>
                </a:lnTo>
                <a:lnTo>
                  <a:pt x="33" y="2"/>
                </a:lnTo>
                <a:lnTo>
                  <a:pt x="41" y="0"/>
                </a:lnTo>
                <a:lnTo>
                  <a:pt x="61" y="26"/>
                </a:lnTo>
                <a:lnTo>
                  <a:pt x="58" y="37"/>
                </a:lnTo>
                <a:lnTo>
                  <a:pt x="50" y="44"/>
                </a:lnTo>
                <a:lnTo>
                  <a:pt x="41" y="46"/>
                </a:lnTo>
                <a:lnTo>
                  <a:pt x="14" y="26"/>
                </a:lnTo>
                <a:lnTo>
                  <a:pt x="0" y="8"/>
                </a:lnTo>
              </a:path>
            </a:pathLst>
          </a:custGeom>
          <a:gradFill rotWithShape="0">
            <a:gsLst>
              <a:gs pos="0">
                <a:srgbClr val="D60093"/>
              </a:gs>
              <a:gs pos="100000">
                <a:srgbClr val="620043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2" name="Freeform 46"/>
          <p:cNvSpPr>
            <a:spLocks noChangeArrowheads="1"/>
          </p:cNvSpPr>
          <p:nvPr/>
        </p:nvSpPr>
        <p:spPr bwMode="auto">
          <a:xfrm>
            <a:off x="6867971" y="3217863"/>
            <a:ext cx="25400" cy="14287"/>
          </a:xfrm>
          <a:custGeom>
            <a:avLst/>
            <a:gdLst>
              <a:gd name="T0" fmla="*/ 0 w 51"/>
              <a:gd name="T1" fmla="*/ 2147483647 h 33"/>
              <a:gd name="T2" fmla="*/ 2147483647 w 51"/>
              <a:gd name="T3" fmla="*/ 0 h 33"/>
              <a:gd name="T4" fmla="*/ 2147483647 w 51"/>
              <a:gd name="T5" fmla="*/ 0 h 33"/>
              <a:gd name="T6" fmla="*/ 2147483647 w 51"/>
              <a:gd name="T7" fmla="*/ 2147483647 h 33"/>
              <a:gd name="T8" fmla="*/ 2147483647 w 51"/>
              <a:gd name="T9" fmla="*/ 2147483647 h 33"/>
              <a:gd name="T10" fmla="*/ 2147483647 w 51"/>
              <a:gd name="T11" fmla="*/ 2147483647 h 33"/>
              <a:gd name="T12" fmla="*/ 2147483647 w 51"/>
              <a:gd name="T13" fmla="*/ 2147483647 h 33"/>
              <a:gd name="T14" fmla="*/ 2147483647 w 51"/>
              <a:gd name="T15" fmla="*/ 2147483647 h 33"/>
              <a:gd name="T16" fmla="*/ 2147483647 w 51"/>
              <a:gd name="T17" fmla="*/ 2147483647 h 33"/>
              <a:gd name="T18" fmla="*/ 0 w 51"/>
              <a:gd name="T19" fmla="*/ 214748364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33"/>
              <a:gd name="T32" fmla="*/ 51 w 51"/>
              <a:gd name="T33" fmla="*/ 33 h 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33">
                <a:moveTo>
                  <a:pt x="0" y="3"/>
                </a:moveTo>
                <a:lnTo>
                  <a:pt x="26" y="0"/>
                </a:lnTo>
                <a:lnTo>
                  <a:pt x="37" y="0"/>
                </a:lnTo>
                <a:lnTo>
                  <a:pt x="49" y="12"/>
                </a:lnTo>
                <a:lnTo>
                  <a:pt x="51" y="24"/>
                </a:lnTo>
                <a:lnTo>
                  <a:pt x="51" y="29"/>
                </a:lnTo>
                <a:lnTo>
                  <a:pt x="35" y="33"/>
                </a:lnTo>
                <a:lnTo>
                  <a:pt x="26" y="28"/>
                </a:lnTo>
                <a:lnTo>
                  <a:pt x="12" y="13"/>
                </a:lnTo>
                <a:lnTo>
                  <a:pt x="0" y="3"/>
                </a:lnTo>
                <a:close/>
              </a:path>
            </a:pathLst>
          </a:custGeom>
          <a:gradFill rotWithShape="0">
            <a:gsLst>
              <a:gs pos="0">
                <a:srgbClr val="D60093"/>
              </a:gs>
              <a:gs pos="100000">
                <a:srgbClr val="620043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3" name="Freeform 47"/>
          <p:cNvSpPr>
            <a:spLocks noChangeArrowheads="1"/>
          </p:cNvSpPr>
          <p:nvPr/>
        </p:nvSpPr>
        <p:spPr bwMode="auto">
          <a:xfrm>
            <a:off x="6867971" y="3217863"/>
            <a:ext cx="25400" cy="14287"/>
          </a:xfrm>
          <a:custGeom>
            <a:avLst/>
            <a:gdLst>
              <a:gd name="T0" fmla="*/ 0 w 51"/>
              <a:gd name="T1" fmla="*/ 2147483647 h 33"/>
              <a:gd name="T2" fmla="*/ 2147483647 w 51"/>
              <a:gd name="T3" fmla="*/ 0 h 33"/>
              <a:gd name="T4" fmla="*/ 2147483647 w 51"/>
              <a:gd name="T5" fmla="*/ 0 h 33"/>
              <a:gd name="T6" fmla="*/ 2147483647 w 51"/>
              <a:gd name="T7" fmla="*/ 2147483647 h 33"/>
              <a:gd name="T8" fmla="*/ 2147483647 w 51"/>
              <a:gd name="T9" fmla="*/ 2147483647 h 33"/>
              <a:gd name="T10" fmla="*/ 2147483647 w 51"/>
              <a:gd name="T11" fmla="*/ 2147483647 h 33"/>
              <a:gd name="T12" fmla="*/ 2147483647 w 51"/>
              <a:gd name="T13" fmla="*/ 2147483647 h 33"/>
              <a:gd name="T14" fmla="*/ 2147483647 w 51"/>
              <a:gd name="T15" fmla="*/ 2147483647 h 33"/>
              <a:gd name="T16" fmla="*/ 2147483647 w 51"/>
              <a:gd name="T17" fmla="*/ 2147483647 h 33"/>
              <a:gd name="T18" fmla="*/ 0 w 51"/>
              <a:gd name="T19" fmla="*/ 214748364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33"/>
              <a:gd name="T32" fmla="*/ 51 w 51"/>
              <a:gd name="T33" fmla="*/ 33 h 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33">
                <a:moveTo>
                  <a:pt x="0" y="3"/>
                </a:moveTo>
                <a:lnTo>
                  <a:pt x="26" y="0"/>
                </a:lnTo>
                <a:lnTo>
                  <a:pt x="37" y="0"/>
                </a:lnTo>
                <a:lnTo>
                  <a:pt x="49" y="12"/>
                </a:lnTo>
                <a:lnTo>
                  <a:pt x="51" y="24"/>
                </a:lnTo>
                <a:lnTo>
                  <a:pt x="51" y="29"/>
                </a:lnTo>
                <a:lnTo>
                  <a:pt x="35" y="33"/>
                </a:lnTo>
                <a:lnTo>
                  <a:pt x="26" y="28"/>
                </a:lnTo>
                <a:lnTo>
                  <a:pt x="12" y="13"/>
                </a:lnTo>
                <a:lnTo>
                  <a:pt x="0" y="3"/>
                </a:lnTo>
              </a:path>
            </a:pathLst>
          </a:custGeom>
          <a:gradFill rotWithShape="0">
            <a:gsLst>
              <a:gs pos="0">
                <a:srgbClr val="D60093"/>
              </a:gs>
              <a:gs pos="100000">
                <a:srgbClr val="620043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4" name="Freeform 48"/>
          <p:cNvSpPr>
            <a:spLocks noChangeArrowheads="1"/>
          </p:cNvSpPr>
          <p:nvPr/>
        </p:nvSpPr>
        <p:spPr bwMode="auto">
          <a:xfrm>
            <a:off x="6840984" y="3281363"/>
            <a:ext cx="14287" cy="20637"/>
          </a:xfrm>
          <a:custGeom>
            <a:avLst/>
            <a:gdLst>
              <a:gd name="T0" fmla="*/ 2147483647 w 29"/>
              <a:gd name="T1" fmla="*/ 0 h 44"/>
              <a:gd name="T2" fmla="*/ 0 w 29"/>
              <a:gd name="T3" fmla="*/ 2147483647 h 44"/>
              <a:gd name="T4" fmla="*/ 0 w 29"/>
              <a:gd name="T5" fmla="*/ 2147483647 h 44"/>
              <a:gd name="T6" fmla="*/ 2147483647 w 29"/>
              <a:gd name="T7" fmla="*/ 2147483647 h 44"/>
              <a:gd name="T8" fmla="*/ 2147483647 w 29"/>
              <a:gd name="T9" fmla="*/ 2147483647 h 44"/>
              <a:gd name="T10" fmla="*/ 2147483647 w 29"/>
              <a:gd name="T11" fmla="*/ 2147483647 h 44"/>
              <a:gd name="T12" fmla="*/ 2147483647 w 29"/>
              <a:gd name="T13" fmla="*/ 2147483647 h 44"/>
              <a:gd name="T14" fmla="*/ 2147483647 w 29"/>
              <a:gd name="T15" fmla="*/ 2147483647 h 44"/>
              <a:gd name="T16" fmla="*/ 2147483647 w 29"/>
              <a:gd name="T17" fmla="*/ 2147483647 h 44"/>
              <a:gd name="T18" fmla="*/ 2147483647 w 29"/>
              <a:gd name="T19" fmla="*/ 2147483647 h 44"/>
              <a:gd name="T20" fmla="*/ 2147483647 w 29"/>
              <a:gd name="T21" fmla="*/ 0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"/>
              <a:gd name="T34" fmla="*/ 0 h 44"/>
              <a:gd name="T35" fmla="*/ 29 w 29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" h="44">
                <a:moveTo>
                  <a:pt x="5" y="0"/>
                </a:moveTo>
                <a:lnTo>
                  <a:pt x="0" y="10"/>
                </a:lnTo>
                <a:lnTo>
                  <a:pt x="0" y="22"/>
                </a:lnTo>
                <a:lnTo>
                  <a:pt x="6" y="41"/>
                </a:lnTo>
                <a:lnTo>
                  <a:pt x="15" y="44"/>
                </a:lnTo>
                <a:lnTo>
                  <a:pt x="27" y="42"/>
                </a:lnTo>
                <a:lnTo>
                  <a:pt x="29" y="38"/>
                </a:lnTo>
                <a:lnTo>
                  <a:pt x="25" y="15"/>
                </a:lnTo>
                <a:lnTo>
                  <a:pt x="17" y="4"/>
                </a:lnTo>
                <a:lnTo>
                  <a:pt x="13" y="3"/>
                </a:lnTo>
                <a:lnTo>
                  <a:pt x="5" y="0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5" name="Freeform 49"/>
          <p:cNvSpPr>
            <a:spLocks noChangeArrowheads="1"/>
          </p:cNvSpPr>
          <p:nvPr/>
        </p:nvSpPr>
        <p:spPr bwMode="auto">
          <a:xfrm>
            <a:off x="6840984" y="3281363"/>
            <a:ext cx="14287" cy="20637"/>
          </a:xfrm>
          <a:custGeom>
            <a:avLst/>
            <a:gdLst>
              <a:gd name="T0" fmla="*/ 2147483647 w 29"/>
              <a:gd name="T1" fmla="*/ 0 h 44"/>
              <a:gd name="T2" fmla="*/ 0 w 29"/>
              <a:gd name="T3" fmla="*/ 2147483647 h 44"/>
              <a:gd name="T4" fmla="*/ 0 w 29"/>
              <a:gd name="T5" fmla="*/ 2147483647 h 44"/>
              <a:gd name="T6" fmla="*/ 2147483647 w 29"/>
              <a:gd name="T7" fmla="*/ 2147483647 h 44"/>
              <a:gd name="T8" fmla="*/ 2147483647 w 29"/>
              <a:gd name="T9" fmla="*/ 2147483647 h 44"/>
              <a:gd name="T10" fmla="*/ 2147483647 w 29"/>
              <a:gd name="T11" fmla="*/ 2147483647 h 44"/>
              <a:gd name="T12" fmla="*/ 2147483647 w 29"/>
              <a:gd name="T13" fmla="*/ 2147483647 h 44"/>
              <a:gd name="T14" fmla="*/ 2147483647 w 29"/>
              <a:gd name="T15" fmla="*/ 2147483647 h 44"/>
              <a:gd name="T16" fmla="*/ 2147483647 w 29"/>
              <a:gd name="T17" fmla="*/ 2147483647 h 44"/>
              <a:gd name="T18" fmla="*/ 2147483647 w 29"/>
              <a:gd name="T19" fmla="*/ 2147483647 h 44"/>
              <a:gd name="T20" fmla="*/ 2147483647 w 29"/>
              <a:gd name="T21" fmla="*/ 0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"/>
              <a:gd name="T34" fmla="*/ 0 h 44"/>
              <a:gd name="T35" fmla="*/ 29 w 29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" h="44">
                <a:moveTo>
                  <a:pt x="5" y="0"/>
                </a:moveTo>
                <a:lnTo>
                  <a:pt x="0" y="10"/>
                </a:lnTo>
                <a:lnTo>
                  <a:pt x="0" y="22"/>
                </a:lnTo>
                <a:lnTo>
                  <a:pt x="6" y="41"/>
                </a:lnTo>
                <a:lnTo>
                  <a:pt x="15" y="44"/>
                </a:lnTo>
                <a:lnTo>
                  <a:pt x="27" y="42"/>
                </a:lnTo>
                <a:lnTo>
                  <a:pt x="29" y="38"/>
                </a:lnTo>
                <a:lnTo>
                  <a:pt x="25" y="15"/>
                </a:lnTo>
                <a:lnTo>
                  <a:pt x="17" y="4"/>
                </a:lnTo>
                <a:lnTo>
                  <a:pt x="13" y="3"/>
                </a:lnTo>
                <a:lnTo>
                  <a:pt x="5" y="0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6" name="Freeform 50"/>
          <p:cNvSpPr>
            <a:spLocks noChangeArrowheads="1"/>
          </p:cNvSpPr>
          <p:nvPr/>
        </p:nvSpPr>
        <p:spPr bwMode="auto">
          <a:xfrm>
            <a:off x="6813996" y="3246438"/>
            <a:ext cx="23813" cy="36512"/>
          </a:xfrm>
          <a:custGeom>
            <a:avLst/>
            <a:gdLst>
              <a:gd name="T0" fmla="*/ 2147483647 w 50"/>
              <a:gd name="T1" fmla="*/ 0 h 76"/>
              <a:gd name="T2" fmla="*/ 2147483647 w 50"/>
              <a:gd name="T3" fmla="*/ 2147483647 h 76"/>
              <a:gd name="T4" fmla="*/ 2147483647 w 50"/>
              <a:gd name="T5" fmla="*/ 2147483647 h 76"/>
              <a:gd name="T6" fmla="*/ 2147483647 w 50"/>
              <a:gd name="T7" fmla="*/ 2147483647 h 76"/>
              <a:gd name="T8" fmla="*/ 2147483647 w 50"/>
              <a:gd name="T9" fmla="*/ 2147483647 h 76"/>
              <a:gd name="T10" fmla="*/ 2147483647 w 50"/>
              <a:gd name="T11" fmla="*/ 2147483647 h 76"/>
              <a:gd name="T12" fmla="*/ 2147483647 w 50"/>
              <a:gd name="T13" fmla="*/ 2147483647 h 76"/>
              <a:gd name="T14" fmla="*/ 2147483647 w 50"/>
              <a:gd name="T15" fmla="*/ 2147483647 h 76"/>
              <a:gd name="T16" fmla="*/ 2147483647 w 50"/>
              <a:gd name="T17" fmla="*/ 2147483647 h 76"/>
              <a:gd name="T18" fmla="*/ 2147483647 w 50"/>
              <a:gd name="T19" fmla="*/ 2147483647 h 76"/>
              <a:gd name="T20" fmla="*/ 2147483647 w 50"/>
              <a:gd name="T21" fmla="*/ 2147483647 h 76"/>
              <a:gd name="T22" fmla="*/ 2147483647 w 50"/>
              <a:gd name="T23" fmla="*/ 2147483647 h 76"/>
              <a:gd name="T24" fmla="*/ 0 w 50"/>
              <a:gd name="T25" fmla="*/ 2147483647 h 76"/>
              <a:gd name="T26" fmla="*/ 2147483647 w 50"/>
              <a:gd name="T27" fmla="*/ 0 h 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76"/>
              <a:gd name="T44" fmla="*/ 50 w 50"/>
              <a:gd name="T45" fmla="*/ 76 h 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76">
                <a:moveTo>
                  <a:pt x="11" y="0"/>
                </a:moveTo>
                <a:lnTo>
                  <a:pt x="19" y="2"/>
                </a:lnTo>
                <a:lnTo>
                  <a:pt x="26" y="11"/>
                </a:lnTo>
                <a:lnTo>
                  <a:pt x="42" y="22"/>
                </a:lnTo>
                <a:lnTo>
                  <a:pt x="50" y="38"/>
                </a:lnTo>
                <a:lnTo>
                  <a:pt x="40" y="51"/>
                </a:lnTo>
                <a:lnTo>
                  <a:pt x="39" y="68"/>
                </a:lnTo>
                <a:lnTo>
                  <a:pt x="34" y="74"/>
                </a:lnTo>
                <a:lnTo>
                  <a:pt x="28" y="75"/>
                </a:lnTo>
                <a:lnTo>
                  <a:pt x="20" y="76"/>
                </a:lnTo>
                <a:lnTo>
                  <a:pt x="12" y="67"/>
                </a:lnTo>
                <a:lnTo>
                  <a:pt x="4" y="50"/>
                </a:lnTo>
                <a:lnTo>
                  <a:pt x="0" y="27"/>
                </a:lnTo>
                <a:lnTo>
                  <a:pt x="11" y="0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7" name="Freeform 51"/>
          <p:cNvSpPr>
            <a:spLocks noChangeArrowheads="1"/>
          </p:cNvSpPr>
          <p:nvPr/>
        </p:nvSpPr>
        <p:spPr bwMode="auto">
          <a:xfrm>
            <a:off x="6813996" y="3246438"/>
            <a:ext cx="23813" cy="36512"/>
          </a:xfrm>
          <a:custGeom>
            <a:avLst/>
            <a:gdLst>
              <a:gd name="T0" fmla="*/ 2147483647 w 50"/>
              <a:gd name="T1" fmla="*/ 0 h 76"/>
              <a:gd name="T2" fmla="*/ 2147483647 w 50"/>
              <a:gd name="T3" fmla="*/ 2147483647 h 76"/>
              <a:gd name="T4" fmla="*/ 2147483647 w 50"/>
              <a:gd name="T5" fmla="*/ 2147483647 h 76"/>
              <a:gd name="T6" fmla="*/ 2147483647 w 50"/>
              <a:gd name="T7" fmla="*/ 2147483647 h 76"/>
              <a:gd name="T8" fmla="*/ 2147483647 w 50"/>
              <a:gd name="T9" fmla="*/ 2147483647 h 76"/>
              <a:gd name="T10" fmla="*/ 2147483647 w 50"/>
              <a:gd name="T11" fmla="*/ 2147483647 h 76"/>
              <a:gd name="T12" fmla="*/ 2147483647 w 50"/>
              <a:gd name="T13" fmla="*/ 2147483647 h 76"/>
              <a:gd name="T14" fmla="*/ 2147483647 w 50"/>
              <a:gd name="T15" fmla="*/ 2147483647 h 76"/>
              <a:gd name="T16" fmla="*/ 2147483647 w 50"/>
              <a:gd name="T17" fmla="*/ 2147483647 h 76"/>
              <a:gd name="T18" fmla="*/ 2147483647 w 50"/>
              <a:gd name="T19" fmla="*/ 2147483647 h 76"/>
              <a:gd name="T20" fmla="*/ 2147483647 w 50"/>
              <a:gd name="T21" fmla="*/ 2147483647 h 76"/>
              <a:gd name="T22" fmla="*/ 2147483647 w 50"/>
              <a:gd name="T23" fmla="*/ 2147483647 h 76"/>
              <a:gd name="T24" fmla="*/ 0 w 50"/>
              <a:gd name="T25" fmla="*/ 2147483647 h 76"/>
              <a:gd name="T26" fmla="*/ 2147483647 w 50"/>
              <a:gd name="T27" fmla="*/ 0 h 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76"/>
              <a:gd name="T44" fmla="*/ 50 w 50"/>
              <a:gd name="T45" fmla="*/ 76 h 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76">
                <a:moveTo>
                  <a:pt x="11" y="0"/>
                </a:moveTo>
                <a:lnTo>
                  <a:pt x="19" y="2"/>
                </a:lnTo>
                <a:lnTo>
                  <a:pt x="26" y="11"/>
                </a:lnTo>
                <a:lnTo>
                  <a:pt x="42" y="22"/>
                </a:lnTo>
                <a:lnTo>
                  <a:pt x="50" y="38"/>
                </a:lnTo>
                <a:lnTo>
                  <a:pt x="40" y="51"/>
                </a:lnTo>
                <a:lnTo>
                  <a:pt x="39" y="68"/>
                </a:lnTo>
                <a:lnTo>
                  <a:pt x="34" y="74"/>
                </a:lnTo>
                <a:lnTo>
                  <a:pt x="28" y="75"/>
                </a:lnTo>
                <a:lnTo>
                  <a:pt x="20" y="76"/>
                </a:lnTo>
                <a:lnTo>
                  <a:pt x="12" y="67"/>
                </a:lnTo>
                <a:lnTo>
                  <a:pt x="4" y="50"/>
                </a:lnTo>
                <a:lnTo>
                  <a:pt x="0" y="27"/>
                </a:lnTo>
                <a:lnTo>
                  <a:pt x="11" y="0"/>
                </a:lnTo>
              </a:path>
            </a:pathLst>
          </a:custGeom>
          <a:solidFill>
            <a:srgbClr val="FFFF00"/>
          </a:solidFill>
          <a:ln w="3302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8" name="Freeform 52"/>
          <p:cNvSpPr>
            <a:spLocks noChangeArrowheads="1"/>
          </p:cNvSpPr>
          <p:nvPr/>
        </p:nvSpPr>
        <p:spPr bwMode="auto">
          <a:xfrm>
            <a:off x="7014021" y="3376613"/>
            <a:ext cx="25400" cy="22225"/>
          </a:xfrm>
          <a:custGeom>
            <a:avLst/>
            <a:gdLst>
              <a:gd name="T0" fmla="*/ 2147483647 w 58"/>
              <a:gd name="T1" fmla="*/ 2147483647 h 46"/>
              <a:gd name="T2" fmla="*/ 2147483647 w 58"/>
              <a:gd name="T3" fmla="*/ 2147483647 h 46"/>
              <a:gd name="T4" fmla="*/ 2147483647 w 58"/>
              <a:gd name="T5" fmla="*/ 2147483647 h 46"/>
              <a:gd name="T6" fmla="*/ 2147483647 w 58"/>
              <a:gd name="T7" fmla="*/ 0 h 46"/>
              <a:gd name="T8" fmla="*/ 2147483647 w 58"/>
              <a:gd name="T9" fmla="*/ 2147483647 h 46"/>
              <a:gd name="T10" fmla="*/ 2147483647 w 58"/>
              <a:gd name="T11" fmla="*/ 2147483647 h 46"/>
              <a:gd name="T12" fmla="*/ 2147483647 w 58"/>
              <a:gd name="T13" fmla="*/ 2147483647 h 46"/>
              <a:gd name="T14" fmla="*/ 2147483647 w 58"/>
              <a:gd name="T15" fmla="*/ 2147483647 h 46"/>
              <a:gd name="T16" fmla="*/ 2147483647 w 58"/>
              <a:gd name="T17" fmla="*/ 2147483647 h 46"/>
              <a:gd name="T18" fmla="*/ 0 w 58"/>
              <a:gd name="T19" fmla="*/ 2147483647 h 46"/>
              <a:gd name="T20" fmla="*/ 2147483647 w 58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46"/>
              <a:gd name="T35" fmla="*/ 58 w 58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46">
                <a:moveTo>
                  <a:pt x="10" y="20"/>
                </a:moveTo>
                <a:lnTo>
                  <a:pt x="25" y="7"/>
                </a:lnTo>
                <a:lnTo>
                  <a:pt x="46" y="3"/>
                </a:lnTo>
                <a:lnTo>
                  <a:pt x="51" y="0"/>
                </a:lnTo>
                <a:lnTo>
                  <a:pt x="58" y="3"/>
                </a:lnTo>
                <a:lnTo>
                  <a:pt x="54" y="31"/>
                </a:lnTo>
                <a:lnTo>
                  <a:pt x="47" y="38"/>
                </a:lnTo>
                <a:lnTo>
                  <a:pt x="19" y="44"/>
                </a:lnTo>
                <a:lnTo>
                  <a:pt x="3" y="46"/>
                </a:lnTo>
                <a:lnTo>
                  <a:pt x="0" y="29"/>
                </a:lnTo>
                <a:lnTo>
                  <a:pt x="10" y="20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89" name="Freeform 53"/>
          <p:cNvSpPr>
            <a:spLocks noChangeArrowheads="1"/>
          </p:cNvSpPr>
          <p:nvPr/>
        </p:nvSpPr>
        <p:spPr bwMode="auto">
          <a:xfrm>
            <a:off x="7014021" y="3376613"/>
            <a:ext cx="25400" cy="22225"/>
          </a:xfrm>
          <a:custGeom>
            <a:avLst/>
            <a:gdLst>
              <a:gd name="T0" fmla="*/ 2147483647 w 58"/>
              <a:gd name="T1" fmla="*/ 2147483647 h 46"/>
              <a:gd name="T2" fmla="*/ 2147483647 w 58"/>
              <a:gd name="T3" fmla="*/ 2147483647 h 46"/>
              <a:gd name="T4" fmla="*/ 2147483647 w 58"/>
              <a:gd name="T5" fmla="*/ 2147483647 h 46"/>
              <a:gd name="T6" fmla="*/ 2147483647 w 58"/>
              <a:gd name="T7" fmla="*/ 0 h 46"/>
              <a:gd name="T8" fmla="*/ 2147483647 w 58"/>
              <a:gd name="T9" fmla="*/ 2147483647 h 46"/>
              <a:gd name="T10" fmla="*/ 2147483647 w 58"/>
              <a:gd name="T11" fmla="*/ 2147483647 h 46"/>
              <a:gd name="T12" fmla="*/ 2147483647 w 58"/>
              <a:gd name="T13" fmla="*/ 2147483647 h 46"/>
              <a:gd name="T14" fmla="*/ 2147483647 w 58"/>
              <a:gd name="T15" fmla="*/ 2147483647 h 46"/>
              <a:gd name="T16" fmla="*/ 2147483647 w 58"/>
              <a:gd name="T17" fmla="*/ 2147483647 h 46"/>
              <a:gd name="T18" fmla="*/ 0 w 58"/>
              <a:gd name="T19" fmla="*/ 2147483647 h 46"/>
              <a:gd name="T20" fmla="*/ 2147483647 w 58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46"/>
              <a:gd name="T35" fmla="*/ 58 w 58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46">
                <a:moveTo>
                  <a:pt x="10" y="20"/>
                </a:moveTo>
                <a:lnTo>
                  <a:pt x="25" y="7"/>
                </a:lnTo>
                <a:lnTo>
                  <a:pt x="46" y="3"/>
                </a:lnTo>
                <a:lnTo>
                  <a:pt x="51" y="0"/>
                </a:lnTo>
                <a:lnTo>
                  <a:pt x="58" y="3"/>
                </a:lnTo>
                <a:lnTo>
                  <a:pt x="54" y="31"/>
                </a:lnTo>
                <a:lnTo>
                  <a:pt x="47" y="38"/>
                </a:lnTo>
                <a:lnTo>
                  <a:pt x="19" y="44"/>
                </a:lnTo>
                <a:lnTo>
                  <a:pt x="3" y="46"/>
                </a:lnTo>
                <a:lnTo>
                  <a:pt x="0" y="29"/>
                </a:lnTo>
                <a:lnTo>
                  <a:pt x="10" y="20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324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0" name="Freeform 54"/>
          <p:cNvSpPr>
            <a:spLocks noChangeArrowheads="1"/>
          </p:cNvSpPr>
          <p:nvPr/>
        </p:nvSpPr>
        <p:spPr bwMode="auto">
          <a:xfrm>
            <a:off x="7266434" y="3421063"/>
            <a:ext cx="71437" cy="38100"/>
          </a:xfrm>
          <a:custGeom>
            <a:avLst/>
            <a:gdLst>
              <a:gd name="T0" fmla="*/ 2147483647 w 156"/>
              <a:gd name="T1" fmla="*/ 2147483647 h 79"/>
              <a:gd name="T2" fmla="*/ 2147483647 w 156"/>
              <a:gd name="T3" fmla="*/ 2147483647 h 79"/>
              <a:gd name="T4" fmla="*/ 2147483647 w 156"/>
              <a:gd name="T5" fmla="*/ 2147483647 h 79"/>
              <a:gd name="T6" fmla="*/ 2147483647 w 156"/>
              <a:gd name="T7" fmla="*/ 0 h 79"/>
              <a:gd name="T8" fmla="*/ 2147483647 w 156"/>
              <a:gd name="T9" fmla="*/ 2147483647 h 79"/>
              <a:gd name="T10" fmla="*/ 2147483647 w 156"/>
              <a:gd name="T11" fmla="*/ 2147483647 h 79"/>
              <a:gd name="T12" fmla="*/ 2147483647 w 156"/>
              <a:gd name="T13" fmla="*/ 2147483647 h 79"/>
              <a:gd name="T14" fmla="*/ 2147483647 w 156"/>
              <a:gd name="T15" fmla="*/ 2147483647 h 79"/>
              <a:gd name="T16" fmla="*/ 2147483647 w 156"/>
              <a:gd name="T17" fmla="*/ 2147483647 h 79"/>
              <a:gd name="T18" fmla="*/ 2147483647 w 156"/>
              <a:gd name="T19" fmla="*/ 2147483647 h 79"/>
              <a:gd name="T20" fmla="*/ 0 w 156"/>
              <a:gd name="T21" fmla="*/ 2147483647 h 79"/>
              <a:gd name="T22" fmla="*/ 2147483647 w 156"/>
              <a:gd name="T23" fmla="*/ 2147483647 h 79"/>
              <a:gd name="T24" fmla="*/ 2147483647 w 156"/>
              <a:gd name="T25" fmla="*/ 2147483647 h 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6"/>
              <a:gd name="T40" fmla="*/ 0 h 79"/>
              <a:gd name="T41" fmla="*/ 156 w 156"/>
              <a:gd name="T42" fmla="*/ 79 h 7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6" h="79">
                <a:moveTo>
                  <a:pt x="20" y="17"/>
                </a:moveTo>
                <a:lnTo>
                  <a:pt x="45" y="14"/>
                </a:lnTo>
                <a:lnTo>
                  <a:pt x="108" y="2"/>
                </a:lnTo>
                <a:lnTo>
                  <a:pt x="147" y="0"/>
                </a:lnTo>
                <a:lnTo>
                  <a:pt x="153" y="3"/>
                </a:lnTo>
                <a:lnTo>
                  <a:pt x="156" y="22"/>
                </a:lnTo>
                <a:lnTo>
                  <a:pt x="148" y="33"/>
                </a:lnTo>
                <a:lnTo>
                  <a:pt x="124" y="54"/>
                </a:lnTo>
                <a:lnTo>
                  <a:pt x="21" y="79"/>
                </a:lnTo>
                <a:lnTo>
                  <a:pt x="15" y="75"/>
                </a:lnTo>
                <a:lnTo>
                  <a:pt x="0" y="47"/>
                </a:lnTo>
                <a:lnTo>
                  <a:pt x="5" y="22"/>
                </a:lnTo>
                <a:lnTo>
                  <a:pt x="20" y="17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1" name="Freeform 55"/>
          <p:cNvSpPr>
            <a:spLocks noChangeArrowheads="1"/>
          </p:cNvSpPr>
          <p:nvPr/>
        </p:nvSpPr>
        <p:spPr bwMode="auto">
          <a:xfrm>
            <a:off x="7266434" y="3421063"/>
            <a:ext cx="71437" cy="38100"/>
          </a:xfrm>
          <a:custGeom>
            <a:avLst/>
            <a:gdLst>
              <a:gd name="T0" fmla="*/ 2147483647 w 156"/>
              <a:gd name="T1" fmla="*/ 2147483647 h 79"/>
              <a:gd name="T2" fmla="*/ 2147483647 w 156"/>
              <a:gd name="T3" fmla="*/ 2147483647 h 79"/>
              <a:gd name="T4" fmla="*/ 2147483647 w 156"/>
              <a:gd name="T5" fmla="*/ 2147483647 h 79"/>
              <a:gd name="T6" fmla="*/ 2147483647 w 156"/>
              <a:gd name="T7" fmla="*/ 0 h 79"/>
              <a:gd name="T8" fmla="*/ 2147483647 w 156"/>
              <a:gd name="T9" fmla="*/ 2147483647 h 79"/>
              <a:gd name="T10" fmla="*/ 2147483647 w 156"/>
              <a:gd name="T11" fmla="*/ 2147483647 h 79"/>
              <a:gd name="T12" fmla="*/ 2147483647 w 156"/>
              <a:gd name="T13" fmla="*/ 2147483647 h 79"/>
              <a:gd name="T14" fmla="*/ 2147483647 w 156"/>
              <a:gd name="T15" fmla="*/ 2147483647 h 79"/>
              <a:gd name="T16" fmla="*/ 2147483647 w 156"/>
              <a:gd name="T17" fmla="*/ 2147483647 h 79"/>
              <a:gd name="T18" fmla="*/ 2147483647 w 156"/>
              <a:gd name="T19" fmla="*/ 2147483647 h 79"/>
              <a:gd name="T20" fmla="*/ 0 w 156"/>
              <a:gd name="T21" fmla="*/ 2147483647 h 79"/>
              <a:gd name="T22" fmla="*/ 2147483647 w 156"/>
              <a:gd name="T23" fmla="*/ 2147483647 h 79"/>
              <a:gd name="T24" fmla="*/ 2147483647 w 156"/>
              <a:gd name="T25" fmla="*/ 2147483647 h 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6"/>
              <a:gd name="T40" fmla="*/ 0 h 79"/>
              <a:gd name="T41" fmla="*/ 156 w 156"/>
              <a:gd name="T42" fmla="*/ 79 h 7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6" h="79">
                <a:moveTo>
                  <a:pt x="20" y="17"/>
                </a:moveTo>
                <a:lnTo>
                  <a:pt x="45" y="14"/>
                </a:lnTo>
                <a:lnTo>
                  <a:pt x="108" y="2"/>
                </a:lnTo>
                <a:lnTo>
                  <a:pt x="147" y="0"/>
                </a:lnTo>
                <a:lnTo>
                  <a:pt x="153" y="3"/>
                </a:lnTo>
                <a:lnTo>
                  <a:pt x="156" y="22"/>
                </a:lnTo>
                <a:lnTo>
                  <a:pt x="148" y="33"/>
                </a:lnTo>
                <a:lnTo>
                  <a:pt x="124" y="54"/>
                </a:lnTo>
                <a:lnTo>
                  <a:pt x="21" y="79"/>
                </a:lnTo>
                <a:lnTo>
                  <a:pt x="15" y="75"/>
                </a:lnTo>
                <a:lnTo>
                  <a:pt x="0" y="47"/>
                </a:lnTo>
                <a:lnTo>
                  <a:pt x="5" y="22"/>
                </a:lnTo>
                <a:lnTo>
                  <a:pt x="20" y="17"/>
                </a:lnTo>
              </a:path>
            </a:pathLst>
          </a:custGeom>
          <a:solidFill>
            <a:srgbClr val="00FF00"/>
          </a:solidFill>
          <a:ln w="3302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2" name="Freeform 58"/>
          <p:cNvSpPr>
            <a:spLocks noChangeArrowheads="1"/>
          </p:cNvSpPr>
          <p:nvPr/>
        </p:nvSpPr>
        <p:spPr bwMode="auto">
          <a:xfrm>
            <a:off x="6253609" y="3582988"/>
            <a:ext cx="250825" cy="195262"/>
          </a:xfrm>
          <a:custGeom>
            <a:avLst/>
            <a:gdLst>
              <a:gd name="T0" fmla="*/ 2147483647 w 349"/>
              <a:gd name="T1" fmla="*/ 0 h 350"/>
              <a:gd name="T2" fmla="*/ 2147483647 w 349"/>
              <a:gd name="T3" fmla="*/ 2147483647 h 350"/>
              <a:gd name="T4" fmla="*/ 2147483647 w 349"/>
              <a:gd name="T5" fmla="*/ 2147483647 h 350"/>
              <a:gd name="T6" fmla="*/ 2147483647 w 349"/>
              <a:gd name="T7" fmla="*/ 2147483647 h 350"/>
              <a:gd name="T8" fmla="*/ 2147483647 w 349"/>
              <a:gd name="T9" fmla="*/ 2147483647 h 350"/>
              <a:gd name="T10" fmla="*/ 2147483647 w 349"/>
              <a:gd name="T11" fmla="*/ 2147483647 h 350"/>
              <a:gd name="T12" fmla="*/ 2147483647 w 349"/>
              <a:gd name="T13" fmla="*/ 2147483647 h 350"/>
              <a:gd name="T14" fmla="*/ 2147483647 w 349"/>
              <a:gd name="T15" fmla="*/ 2147483647 h 350"/>
              <a:gd name="T16" fmla="*/ 2147483647 w 349"/>
              <a:gd name="T17" fmla="*/ 2147483647 h 350"/>
              <a:gd name="T18" fmla="*/ 2147483647 w 349"/>
              <a:gd name="T19" fmla="*/ 2147483647 h 350"/>
              <a:gd name="T20" fmla="*/ 2147483647 w 349"/>
              <a:gd name="T21" fmla="*/ 2147483647 h 350"/>
              <a:gd name="T22" fmla="*/ 2147483647 w 349"/>
              <a:gd name="T23" fmla="*/ 2147483647 h 350"/>
              <a:gd name="T24" fmla="*/ 2147483647 w 349"/>
              <a:gd name="T25" fmla="*/ 2147483647 h 350"/>
              <a:gd name="T26" fmla="*/ 2147483647 w 349"/>
              <a:gd name="T27" fmla="*/ 2147483647 h 350"/>
              <a:gd name="T28" fmla="*/ 0 w 349"/>
              <a:gd name="T29" fmla="*/ 2147483647 h 350"/>
              <a:gd name="T30" fmla="*/ 2147483647 w 349"/>
              <a:gd name="T31" fmla="*/ 2147483647 h 350"/>
              <a:gd name="T32" fmla="*/ 2147483647 w 349"/>
              <a:gd name="T33" fmla="*/ 2147483647 h 350"/>
              <a:gd name="T34" fmla="*/ 2147483647 w 349"/>
              <a:gd name="T35" fmla="*/ 2147483647 h 350"/>
              <a:gd name="T36" fmla="*/ 2147483647 w 349"/>
              <a:gd name="T37" fmla="*/ 2147483647 h 350"/>
              <a:gd name="T38" fmla="*/ 2147483647 w 349"/>
              <a:gd name="T39" fmla="*/ 2147483647 h 350"/>
              <a:gd name="T40" fmla="*/ 2147483647 w 349"/>
              <a:gd name="T41" fmla="*/ 2147483647 h 350"/>
              <a:gd name="T42" fmla="*/ 2147483647 w 349"/>
              <a:gd name="T43" fmla="*/ 2147483647 h 350"/>
              <a:gd name="T44" fmla="*/ 2147483647 w 349"/>
              <a:gd name="T45" fmla="*/ 2147483647 h 350"/>
              <a:gd name="T46" fmla="*/ 2147483647 w 349"/>
              <a:gd name="T47" fmla="*/ 2147483647 h 350"/>
              <a:gd name="T48" fmla="*/ 2147483647 w 349"/>
              <a:gd name="T49" fmla="*/ 2147483647 h 350"/>
              <a:gd name="T50" fmla="*/ 2147483647 w 349"/>
              <a:gd name="T51" fmla="*/ 2147483647 h 350"/>
              <a:gd name="T52" fmla="*/ 2147483647 w 349"/>
              <a:gd name="T53" fmla="*/ 2147483647 h 350"/>
              <a:gd name="T54" fmla="*/ 2147483647 w 349"/>
              <a:gd name="T55" fmla="*/ 2147483647 h 350"/>
              <a:gd name="T56" fmla="*/ 2147483647 w 349"/>
              <a:gd name="T57" fmla="*/ 2147483647 h 350"/>
              <a:gd name="T58" fmla="*/ 2147483647 w 349"/>
              <a:gd name="T59" fmla="*/ 2147483647 h 350"/>
              <a:gd name="T60" fmla="*/ 2147483647 w 349"/>
              <a:gd name="T61" fmla="*/ 2147483647 h 350"/>
              <a:gd name="T62" fmla="*/ 2147483647 w 349"/>
              <a:gd name="T63" fmla="*/ 2147483647 h 350"/>
              <a:gd name="T64" fmla="*/ 2147483647 w 349"/>
              <a:gd name="T65" fmla="*/ 2147483647 h 350"/>
              <a:gd name="T66" fmla="*/ 2147483647 w 349"/>
              <a:gd name="T67" fmla="*/ 2147483647 h 350"/>
              <a:gd name="T68" fmla="*/ 2147483647 w 349"/>
              <a:gd name="T69" fmla="*/ 2147483647 h 350"/>
              <a:gd name="T70" fmla="*/ 2147483647 w 349"/>
              <a:gd name="T71" fmla="*/ 2147483647 h 350"/>
              <a:gd name="T72" fmla="*/ 2147483647 w 349"/>
              <a:gd name="T73" fmla="*/ 2147483647 h 350"/>
              <a:gd name="T74" fmla="*/ 2147483647 w 349"/>
              <a:gd name="T75" fmla="*/ 2147483647 h 350"/>
              <a:gd name="T76" fmla="*/ 2147483647 w 349"/>
              <a:gd name="T77" fmla="*/ 2147483647 h 350"/>
              <a:gd name="T78" fmla="*/ 2147483647 w 349"/>
              <a:gd name="T79" fmla="*/ 2147483647 h 350"/>
              <a:gd name="T80" fmla="*/ 2147483647 w 349"/>
              <a:gd name="T81" fmla="*/ 0 h 3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9"/>
              <a:gd name="T124" fmla="*/ 0 h 350"/>
              <a:gd name="T125" fmla="*/ 349 w 349"/>
              <a:gd name="T126" fmla="*/ 350 h 35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9" h="350">
                <a:moveTo>
                  <a:pt x="219" y="0"/>
                </a:moveTo>
                <a:lnTo>
                  <a:pt x="145" y="13"/>
                </a:lnTo>
                <a:lnTo>
                  <a:pt x="97" y="25"/>
                </a:lnTo>
                <a:lnTo>
                  <a:pt x="103" y="57"/>
                </a:lnTo>
                <a:lnTo>
                  <a:pt x="112" y="83"/>
                </a:lnTo>
                <a:lnTo>
                  <a:pt x="122" y="101"/>
                </a:lnTo>
                <a:lnTo>
                  <a:pt x="142" y="115"/>
                </a:lnTo>
                <a:lnTo>
                  <a:pt x="160" y="119"/>
                </a:lnTo>
                <a:lnTo>
                  <a:pt x="155" y="130"/>
                </a:lnTo>
                <a:lnTo>
                  <a:pt x="140" y="146"/>
                </a:lnTo>
                <a:lnTo>
                  <a:pt x="138" y="171"/>
                </a:lnTo>
                <a:lnTo>
                  <a:pt x="126" y="177"/>
                </a:lnTo>
                <a:lnTo>
                  <a:pt x="18" y="190"/>
                </a:lnTo>
                <a:lnTo>
                  <a:pt x="4" y="202"/>
                </a:lnTo>
                <a:lnTo>
                  <a:pt x="0" y="226"/>
                </a:lnTo>
                <a:lnTo>
                  <a:pt x="3" y="245"/>
                </a:lnTo>
                <a:lnTo>
                  <a:pt x="11" y="266"/>
                </a:lnTo>
                <a:lnTo>
                  <a:pt x="5" y="297"/>
                </a:lnTo>
                <a:lnTo>
                  <a:pt x="55" y="323"/>
                </a:lnTo>
                <a:lnTo>
                  <a:pt x="91" y="335"/>
                </a:lnTo>
                <a:lnTo>
                  <a:pt x="132" y="339"/>
                </a:lnTo>
                <a:lnTo>
                  <a:pt x="191" y="350"/>
                </a:lnTo>
                <a:lnTo>
                  <a:pt x="197" y="335"/>
                </a:lnTo>
                <a:lnTo>
                  <a:pt x="208" y="323"/>
                </a:lnTo>
                <a:lnTo>
                  <a:pt x="221" y="315"/>
                </a:lnTo>
                <a:lnTo>
                  <a:pt x="239" y="308"/>
                </a:lnTo>
                <a:lnTo>
                  <a:pt x="259" y="299"/>
                </a:lnTo>
                <a:lnTo>
                  <a:pt x="270" y="288"/>
                </a:lnTo>
                <a:lnTo>
                  <a:pt x="265" y="240"/>
                </a:lnTo>
                <a:lnTo>
                  <a:pt x="281" y="212"/>
                </a:lnTo>
                <a:lnTo>
                  <a:pt x="306" y="197"/>
                </a:lnTo>
                <a:lnTo>
                  <a:pt x="342" y="182"/>
                </a:lnTo>
                <a:lnTo>
                  <a:pt x="349" y="167"/>
                </a:lnTo>
                <a:lnTo>
                  <a:pt x="325" y="166"/>
                </a:lnTo>
                <a:lnTo>
                  <a:pt x="305" y="152"/>
                </a:lnTo>
                <a:lnTo>
                  <a:pt x="290" y="149"/>
                </a:lnTo>
                <a:lnTo>
                  <a:pt x="277" y="164"/>
                </a:lnTo>
                <a:lnTo>
                  <a:pt x="253" y="167"/>
                </a:lnTo>
                <a:lnTo>
                  <a:pt x="250" y="160"/>
                </a:lnTo>
                <a:lnTo>
                  <a:pt x="234" y="74"/>
                </a:lnTo>
                <a:lnTo>
                  <a:pt x="219" y="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3" name="Freeform 60"/>
          <p:cNvSpPr>
            <a:spLocks noChangeArrowheads="1"/>
          </p:cNvSpPr>
          <p:nvPr/>
        </p:nvSpPr>
        <p:spPr bwMode="auto">
          <a:xfrm>
            <a:off x="6431409" y="3733800"/>
            <a:ext cx="93662" cy="50800"/>
          </a:xfrm>
          <a:custGeom>
            <a:avLst/>
            <a:gdLst>
              <a:gd name="T0" fmla="*/ 0 w 206"/>
              <a:gd name="T1" fmla="*/ 2147483647 h 106"/>
              <a:gd name="T2" fmla="*/ 2147483647 w 206"/>
              <a:gd name="T3" fmla="*/ 2147483647 h 106"/>
              <a:gd name="T4" fmla="*/ 2147483647 w 206"/>
              <a:gd name="T5" fmla="*/ 2147483647 h 106"/>
              <a:gd name="T6" fmla="*/ 2147483647 w 206"/>
              <a:gd name="T7" fmla="*/ 2147483647 h 106"/>
              <a:gd name="T8" fmla="*/ 2147483647 w 206"/>
              <a:gd name="T9" fmla="*/ 2147483647 h 106"/>
              <a:gd name="T10" fmla="*/ 2147483647 w 206"/>
              <a:gd name="T11" fmla="*/ 2147483647 h 106"/>
              <a:gd name="T12" fmla="*/ 2147483647 w 206"/>
              <a:gd name="T13" fmla="*/ 2147483647 h 106"/>
              <a:gd name="T14" fmla="*/ 2147483647 w 206"/>
              <a:gd name="T15" fmla="*/ 2147483647 h 106"/>
              <a:gd name="T16" fmla="*/ 2147483647 w 206"/>
              <a:gd name="T17" fmla="*/ 2147483647 h 106"/>
              <a:gd name="T18" fmla="*/ 2147483647 w 206"/>
              <a:gd name="T19" fmla="*/ 2147483647 h 106"/>
              <a:gd name="T20" fmla="*/ 2147483647 w 206"/>
              <a:gd name="T21" fmla="*/ 2147483647 h 106"/>
              <a:gd name="T22" fmla="*/ 2147483647 w 206"/>
              <a:gd name="T23" fmla="*/ 0 h 106"/>
              <a:gd name="T24" fmla="*/ 2147483647 w 206"/>
              <a:gd name="T25" fmla="*/ 2147483647 h 106"/>
              <a:gd name="T26" fmla="*/ 2147483647 w 206"/>
              <a:gd name="T27" fmla="*/ 2147483647 h 106"/>
              <a:gd name="T28" fmla="*/ 2147483647 w 206"/>
              <a:gd name="T29" fmla="*/ 2147483647 h 106"/>
              <a:gd name="T30" fmla="*/ 2147483647 w 206"/>
              <a:gd name="T31" fmla="*/ 2147483647 h 106"/>
              <a:gd name="T32" fmla="*/ 2147483647 w 206"/>
              <a:gd name="T33" fmla="*/ 2147483647 h 106"/>
              <a:gd name="T34" fmla="*/ 0 w 206"/>
              <a:gd name="T35" fmla="*/ 2147483647 h 1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6"/>
              <a:gd name="T55" fmla="*/ 0 h 106"/>
              <a:gd name="T56" fmla="*/ 206 w 206"/>
              <a:gd name="T57" fmla="*/ 106 h 1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6" h="106">
                <a:moveTo>
                  <a:pt x="0" y="64"/>
                </a:moveTo>
                <a:lnTo>
                  <a:pt x="29" y="71"/>
                </a:lnTo>
                <a:lnTo>
                  <a:pt x="63" y="81"/>
                </a:lnTo>
                <a:lnTo>
                  <a:pt x="105" y="93"/>
                </a:lnTo>
                <a:lnTo>
                  <a:pt x="143" y="106"/>
                </a:lnTo>
                <a:lnTo>
                  <a:pt x="173" y="102"/>
                </a:lnTo>
                <a:lnTo>
                  <a:pt x="193" y="88"/>
                </a:lnTo>
                <a:lnTo>
                  <a:pt x="206" y="83"/>
                </a:lnTo>
                <a:lnTo>
                  <a:pt x="194" y="36"/>
                </a:lnTo>
                <a:lnTo>
                  <a:pt x="177" y="18"/>
                </a:lnTo>
                <a:lnTo>
                  <a:pt x="135" y="5"/>
                </a:lnTo>
                <a:lnTo>
                  <a:pt x="80" y="0"/>
                </a:lnTo>
                <a:lnTo>
                  <a:pt x="67" y="13"/>
                </a:lnTo>
                <a:lnTo>
                  <a:pt x="47" y="22"/>
                </a:lnTo>
                <a:lnTo>
                  <a:pt x="30" y="31"/>
                </a:lnTo>
                <a:lnTo>
                  <a:pt x="17" y="39"/>
                </a:lnTo>
                <a:lnTo>
                  <a:pt x="6" y="50"/>
                </a:lnTo>
                <a:lnTo>
                  <a:pt x="0" y="64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4" name="Freeform 61"/>
          <p:cNvSpPr>
            <a:spLocks noChangeArrowheads="1"/>
          </p:cNvSpPr>
          <p:nvPr/>
        </p:nvSpPr>
        <p:spPr bwMode="auto">
          <a:xfrm>
            <a:off x="6320284" y="3702050"/>
            <a:ext cx="204787" cy="84138"/>
          </a:xfrm>
          <a:custGeom>
            <a:avLst/>
            <a:gdLst>
              <a:gd name="T0" fmla="*/ 0 w 206"/>
              <a:gd name="T1" fmla="*/ 2147483647 h 106"/>
              <a:gd name="T2" fmla="*/ 2147483647 w 206"/>
              <a:gd name="T3" fmla="*/ 2147483647 h 106"/>
              <a:gd name="T4" fmla="*/ 2147483647 w 206"/>
              <a:gd name="T5" fmla="*/ 2147483647 h 106"/>
              <a:gd name="T6" fmla="*/ 2147483647 w 206"/>
              <a:gd name="T7" fmla="*/ 2147483647 h 106"/>
              <a:gd name="T8" fmla="*/ 2147483647 w 206"/>
              <a:gd name="T9" fmla="*/ 2147483647 h 106"/>
              <a:gd name="T10" fmla="*/ 2147483647 w 206"/>
              <a:gd name="T11" fmla="*/ 2147483647 h 106"/>
              <a:gd name="T12" fmla="*/ 2147483647 w 206"/>
              <a:gd name="T13" fmla="*/ 2147483647 h 106"/>
              <a:gd name="T14" fmla="*/ 2147483647 w 206"/>
              <a:gd name="T15" fmla="*/ 2147483647 h 106"/>
              <a:gd name="T16" fmla="*/ 2147483647 w 206"/>
              <a:gd name="T17" fmla="*/ 2147483647 h 106"/>
              <a:gd name="T18" fmla="*/ 2147483647 w 206"/>
              <a:gd name="T19" fmla="*/ 2147483647 h 106"/>
              <a:gd name="T20" fmla="*/ 2147483647 w 206"/>
              <a:gd name="T21" fmla="*/ 2147483647 h 106"/>
              <a:gd name="T22" fmla="*/ 2147483647 w 206"/>
              <a:gd name="T23" fmla="*/ 0 h 106"/>
              <a:gd name="T24" fmla="*/ 2147483647 w 206"/>
              <a:gd name="T25" fmla="*/ 2147483647 h 106"/>
              <a:gd name="T26" fmla="*/ 2147483647 w 206"/>
              <a:gd name="T27" fmla="*/ 2147483647 h 106"/>
              <a:gd name="T28" fmla="*/ 2147483647 w 206"/>
              <a:gd name="T29" fmla="*/ 2147483647 h 106"/>
              <a:gd name="T30" fmla="*/ 2147483647 w 206"/>
              <a:gd name="T31" fmla="*/ 2147483647 h 106"/>
              <a:gd name="T32" fmla="*/ 2147483647 w 206"/>
              <a:gd name="T33" fmla="*/ 2147483647 h 106"/>
              <a:gd name="T34" fmla="*/ 0 w 206"/>
              <a:gd name="T35" fmla="*/ 2147483647 h 1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6"/>
              <a:gd name="T55" fmla="*/ 0 h 106"/>
              <a:gd name="T56" fmla="*/ 206 w 206"/>
              <a:gd name="T57" fmla="*/ 106 h 1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6" h="106">
                <a:moveTo>
                  <a:pt x="0" y="64"/>
                </a:moveTo>
                <a:lnTo>
                  <a:pt x="29" y="71"/>
                </a:lnTo>
                <a:lnTo>
                  <a:pt x="63" y="81"/>
                </a:lnTo>
                <a:lnTo>
                  <a:pt x="105" y="93"/>
                </a:lnTo>
                <a:lnTo>
                  <a:pt x="143" y="106"/>
                </a:lnTo>
                <a:lnTo>
                  <a:pt x="173" y="102"/>
                </a:lnTo>
                <a:lnTo>
                  <a:pt x="193" y="88"/>
                </a:lnTo>
                <a:lnTo>
                  <a:pt x="206" y="83"/>
                </a:lnTo>
                <a:lnTo>
                  <a:pt x="194" y="36"/>
                </a:lnTo>
                <a:lnTo>
                  <a:pt x="177" y="18"/>
                </a:lnTo>
                <a:lnTo>
                  <a:pt x="135" y="5"/>
                </a:lnTo>
                <a:lnTo>
                  <a:pt x="80" y="0"/>
                </a:lnTo>
                <a:lnTo>
                  <a:pt x="67" y="13"/>
                </a:lnTo>
                <a:lnTo>
                  <a:pt x="47" y="22"/>
                </a:lnTo>
                <a:lnTo>
                  <a:pt x="30" y="31"/>
                </a:lnTo>
                <a:lnTo>
                  <a:pt x="17" y="39"/>
                </a:lnTo>
                <a:lnTo>
                  <a:pt x="6" y="50"/>
                </a:lnTo>
                <a:lnTo>
                  <a:pt x="0" y="64"/>
                </a:lnTo>
              </a:path>
            </a:pathLst>
          </a:custGeom>
          <a:solidFill>
            <a:srgbClr val="FF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5" name="Freeform 62"/>
          <p:cNvSpPr>
            <a:spLocks noChangeArrowheads="1"/>
          </p:cNvSpPr>
          <p:nvPr/>
        </p:nvSpPr>
        <p:spPr bwMode="auto">
          <a:xfrm>
            <a:off x="6436171" y="3633788"/>
            <a:ext cx="220663" cy="149225"/>
          </a:xfrm>
          <a:custGeom>
            <a:avLst/>
            <a:gdLst>
              <a:gd name="T0" fmla="*/ 2147483647 w 475"/>
              <a:gd name="T1" fmla="*/ 2147483647 h 309"/>
              <a:gd name="T2" fmla="*/ 2147483647 w 475"/>
              <a:gd name="T3" fmla="*/ 2147483647 h 309"/>
              <a:gd name="T4" fmla="*/ 2147483647 w 475"/>
              <a:gd name="T5" fmla="*/ 2147483647 h 309"/>
              <a:gd name="T6" fmla="*/ 2147483647 w 475"/>
              <a:gd name="T7" fmla="*/ 2147483647 h 309"/>
              <a:gd name="T8" fmla="*/ 2147483647 w 475"/>
              <a:gd name="T9" fmla="*/ 2147483647 h 309"/>
              <a:gd name="T10" fmla="*/ 2147483647 w 475"/>
              <a:gd name="T11" fmla="*/ 0 h 309"/>
              <a:gd name="T12" fmla="*/ 2147483647 w 475"/>
              <a:gd name="T13" fmla="*/ 2147483647 h 309"/>
              <a:gd name="T14" fmla="*/ 2147483647 w 475"/>
              <a:gd name="T15" fmla="*/ 2147483647 h 309"/>
              <a:gd name="T16" fmla="*/ 2147483647 w 475"/>
              <a:gd name="T17" fmla="*/ 2147483647 h 309"/>
              <a:gd name="T18" fmla="*/ 2147483647 w 475"/>
              <a:gd name="T19" fmla="*/ 2147483647 h 309"/>
              <a:gd name="T20" fmla="*/ 2147483647 w 475"/>
              <a:gd name="T21" fmla="*/ 2147483647 h 309"/>
              <a:gd name="T22" fmla="*/ 2147483647 w 475"/>
              <a:gd name="T23" fmla="*/ 2147483647 h 309"/>
              <a:gd name="T24" fmla="*/ 2147483647 w 475"/>
              <a:gd name="T25" fmla="*/ 2147483647 h 309"/>
              <a:gd name="T26" fmla="*/ 2147483647 w 475"/>
              <a:gd name="T27" fmla="*/ 2147483647 h 309"/>
              <a:gd name="T28" fmla="*/ 2147483647 w 475"/>
              <a:gd name="T29" fmla="*/ 2147483647 h 309"/>
              <a:gd name="T30" fmla="*/ 2147483647 w 475"/>
              <a:gd name="T31" fmla="*/ 2147483647 h 309"/>
              <a:gd name="T32" fmla="*/ 2147483647 w 475"/>
              <a:gd name="T33" fmla="*/ 2147483647 h 309"/>
              <a:gd name="T34" fmla="*/ 2147483647 w 475"/>
              <a:gd name="T35" fmla="*/ 2147483647 h 309"/>
              <a:gd name="T36" fmla="*/ 2147483647 w 475"/>
              <a:gd name="T37" fmla="*/ 2147483647 h 309"/>
              <a:gd name="T38" fmla="*/ 2147483647 w 475"/>
              <a:gd name="T39" fmla="*/ 2147483647 h 309"/>
              <a:gd name="T40" fmla="*/ 2147483647 w 475"/>
              <a:gd name="T41" fmla="*/ 2147483647 h 309"/>
              <a:gd name="T42" fmla="*/ 2147483647 w 475"/>
              <a:gd name="T43" fmla="*/ 2147483647 h 309"/>
              <a:gd name="T44" fmla="*/ 2147483647 w 475"/>
              <a:gd name="T45" fmla="*/ 2147483647 h 309"/>
              <a:gd name="T46" fmla="*/ 2147483647 w 475"/>
              <a:gd name="T47" fmla="*/ 2147483647 h 309"/>
              <a:gd name="T48" fmla="*/ 2147483647 w 475"/>
              <a:gd name="T49" fmla="*/ 2147483647 h 309"/>
              <a:gd name="T50" fmla="*/ 2147483647 w 475"/>
              <a:gd name="T51" fmla="*/ 2147483647 h 309"/>
              <a:gd name="T52" fmla="*/ 2147483647 w 475"/>
              <a:gd name="T53" fmla="*/ 2147483647 h 309"/>
              <a:gd name="T54" fmla="*/ 2147483647 w 475"/>
              <a:gd name="T55" fmla="*/ 2147483647 h 309"/>
              <a:gd name="T56" fmla="*/ 2147483647 w 475"/>
              <a:gd name="T57" fmla="*/ 2147483647 h 309"/>
              <a:gd name="T58" fmla="*/ 2147483647 w 475"/>
              <a:gd name="T59" fmla="*/ 2147483647 h 309"/>
              <a:gd name="T60" fmla="*/ 2147483647 w 475"/>
              <a:gd name="T61" fmla="*/ 2147483647 h 309"/>
              <a:gd name="T62" fmla="*/ 2147483647 w 475"/>
              <a:gd name="T63" fmla="*/ 2147483647 h 309"/>
              <a:gd name="T64" fmla="*/ 2147483647 w 475"/>
              <a:gd name="T65" fmla="*/ 2147483647 h 309"/>
              <a:gd name="T66" fmla="*/ 2147483647 w 475"/>
              <a:gd name="T67" fmla="*/ 2147483647 h 309"/>
              <a:gd name="T68" fmla="*/ 2147483647 w 475"/>
              <a:gd name="T69" fmla="*/ 2147483647 h 309"/>
              <a:gd name="T70" fmla="*/ 2147483647 w 475"/>
              <a:gd name="T71" fmla="*/ 2147483647 h 309"/>
              <a:gd name="T72" fmla="*/ 0 w 475"/>
              <a:gd name="T73" fmla="*/ 2147483647 h 309"/>
              <a:gd name="T74" fmla="*/ 2147483647 w 475"/>
              <a:gd name="T75" fmla="*/ 2147483647 h 309"/>
              <a:gd name="T76" fmla="*/ 2147483647 w 475"/>
              <a:gd name="T77" fmla="*/ 2147483647 h 309"/>
              <a:gd name="T78" fmla="*/ 2147483647 w 475"/>
              <a:gd name="T79" fmla="*/ 2147483647 h 309"/>
              <a:gd name="T80" fmla="*/ 2147483647 w 475"/>
              <a:gd name="T81" fmla="*/ 2147483647 h 3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75"/>
              <a:gd name="T124" fmla="*/ 0 h 309"/>
              <a:gd name="T125" fmla="*/ 475 w 475"/>
              <a:gd name="T126" fmla="*/ 309 h 30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75" h="309">
                <a:moveTo>
                  <a:pt x="84" y="71"/>
                </a:moveTo>
                <a:lnTo>
                  <a:pt x="152" y="58"/>
                </a:lnTo>
                <a:lnTo>
                  <a:pt x="182" y="44"/>
                </a:lnTo>
                <a:lnTo>
                  <a:pt x="204" y="30"/>
                </a:lnTo>
                <a:lnTo>
                  <a:pt x="298" y="14"/>
                </a:lnTo>
                <a:lnTo>
                  <a:pt x="393" y="0"/>
                </a:lnTo>
                <a:lnTo>
                  <a:pt x="413" y="7"/>
                </a:lnTo>
                <a:lnTo>
                  <a:pt x="411" y="19"/>
                </a:lnTo>
                <a:lnTo>
                  <a:pt x="401" y="24"/>
                </a:lnTo>
                <a:lnTo>
                  <a:pt x="407" y="36"/>
                </a:lnTo>
                <a:lnTo>
                  <a:pt x="420" y="39"/>
                </a:lnTo>
                <a:lnTo>
                  <a:pt x="444" y="36"/>
                </a:lnTo>
                <a:lnTo>
                  <a:pt x="462" y="41"/>
                </a:lnTo>
                <a:lnTo>
                  <a:pt x="475" y="55"/>
                </a:lnTo>
                <a:lnTo>
                  <a:pt x="462" y="65"/>
                </a:lnTo>
                <a:lnTo>
                  <a:pt x="452" y="83"/>
                </a:lnTo>
                <a:lnTo>
                  <a:pt x="422" y="107"/>
                </a:lnTo>
                <a:lnTo>
                  <a:pt x="400" y="111"/>
                </a:lnTo>
                <a:lnTo>
                  <a:pt x="345" y="105"/>
                </a:lnTo>
                <a:lnTo>
                  <a:pt x="327" y="113"/>
                </a:lnTo>
                <a:lnTo>
                  <a:pt x="322" y="150"/>
                </a:lnTo>
                <a:lnTo>
                  <a:pt x="319" y="166"/>
                </a:lnTo>
                <a:lnTo>
                  <a:pt x="306" y="173"/>
                </a:lnTo>
                <a:lnTo>
                  <a:pt x="274" y="179"/>
                </a:lnTo>
                <a:lnTo>
                  <a:pt x="232" y="187"/>
                </a:lnTo>
                <a:lnTo>
                  <a:pt x="218" y="203"/>
                </a:lnTo>
                <a:lnTo>
                  <a:pt x="214" y="231"/>
                </a:lnTo>
                <a:lnTo>
                  <a:pt x="207" y="267"/>
                </a:lnTo>
                <a:lnTo>
                  <a:pt x="187" y="288"/>
                </a:lnTo>
                <a:lnTo>
                  <a:pt x="152" y="309"/>
                </a:lnTo>
                <a:lnTo>
                  <a:pt x="149" y="285"/>
                </a:lnTo>
                <a:lnTo>
                  <a:pt x="134" y="273"/>
                </a:lnTo>
                <a:lnTo>
                  <a:pt x="121" y="228"/>
                </a:lnTo>
                <a:lnTo>
                  <a:pt x="104" y="209"/>
                </a:lnTo>
                <a:lnTo>
                  <a:pt x="63" y="196"/>
                </a:lnTo>
                <a:lnTo>
                  <a:pt x="5" y="191"/>
                </a:lnTo>
                <a:lnTo>
                  <a:pt x="0" y="144"/>
                </a:lnTo>
                <a:lnTo>
                  <a:pt x="16" y="116"/>
                </a:lnTo>
                <a:lnTo>
                  <a:pt x="41" y="102"/>
                </a:lnTo>
                <a:lnTo>
                  <a:pt x="77" y="87"/>
                </a:lnTo>
                <a:lnTo>
                  <a:pt x="84" y="71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6" name="Freeform 64"/>
          <p:cNvSpPr>
            <a:spLocks noChangeArrowheads="1"/>
          </p:cNvSpPr>
          <p:nvPr/>
        </p:nvSpPr>
        <p:spPr bwMode="auto">
          <a:xfrm>
            <a:off x="6467921" y="3667125"/>
            <a:ext cx="158750" cy="190500"/>
          </a:xfrm>
          <a:custGeom>
            <a:avLst/>
            <a:gdLst>
              <a:gd name="T0" fmla="*/ 2147483647 w 340"/>
              <a:gd name="T1" fmla="*/ 2147483647 h 399"/>
              <a:gd name="T2" fmla="*/ 2147483647 w 340"/>
              <a:gd name="T3" fmla="*/ 2147483647 h 399"/>
              <a:gd name="T4" fmla="*/ 2147483647 w 340"/>
              <a:gd name="T5" fmla="*/ 2147483647 h 399"/>
              <a:gd name="T6" fmla="*/ 2147483647 w 340"/>
              <a:gd name="T7" fmla="*/ 2147483647 h 399"/>
              <a:gd name="T8" fmla="*/ 2147483647 w 340"/>
              <a:gd name="T9" fmla="*/ 2147483647 h 399"/>
              <a:gd name="T10" fmla="*/ 2147483647 w 340"/>
              <a:gd name="T11" fmla="*/ 2147483647 h 399"/>
              <a:gd name="T12" fmla="*/ 2147483647 w 340"/>
              <a:gd name="T13" fmla="*/ 2147483647 h 399"/>
              <a:gd name="T14" fmla="*/ 2147483647 w 340"/>
              <a:gd name="T15" fmla="*/ 2147483647 h 399"/>
              <a:gd name="T16" fmla="*/ 2147483647 w 340"/>
              <a:gd name="T17" fmla="*/ 2147483647 h 399"/>
              <a:gd name="T18" fmla="*/ 2147483647 w 340"/>
              <a:gd name="T19" fmla="*/ 2147483647 h 399"/>
              <a:gd name="T20" fmla="*/ 2147483647 w 340"/>
              <a:gd name="T21" fmla="*/ 2147483647 h 399"/>
              <a:gd name="T22" fmla="*/ 2147483647 w 340"/>
              <a:gd name="T23" fmla="*/ 2147483647 h 399"/>
              <a:gd name="T24" fmla="*/ 2147483647 w 340"/>
              <a:gd name="T25" fmla="*/ 2147483647 h 399"/>
              <a:gd name="T26" fmla="*/ 2147483647 w 340"/>
              <a:gd name="T27" fmla="*/ 0 h 399"/>
              <a:gd name="T28" fmla="*/ 2147483647 w 340"/>
              <a:gd name="T29" fmla="*/ 2147483647 h 399"/>
              <a:gd name="T30" fmla="*/ 2147483647 w 340"/>
              <a:gd name="T31" fmla="*/ 2147483647 h 399"/>
              <a:gd name="T32" fmla="*/ 2147483647 w 340"/>
              <a:gd name="T33" fmla="*/ 2147483647 h 399"/>
              <a:gd name="T34" fmla="*/ 2147483647 w 340"/>
              <a:gd name="T35" fmla="*/ 2147483647 h 399"/>
              <a:gd name="T36" fmla="*/ 2147483647 w 340"/>
              <a:gd name="T37" fmla="*/ 2147483647 h 399"/>
              <a:gd name="T38" fmla="*/ 2147483647 w 340"/>
              <a:gd name="T39" fmla="*/ 2147483647 h 399"/>
              <a:gd name="T40" fmla="*/ 2147483647 w 340"/>
              <a:gd name="T41" fmla="*/ 2147483647 h 399"/>
              <a:gd name="T42" fmla="*/ 2147483647 w 340"/>
              <a:gd name="T43" fmla="*/ 2147483647 h 399"/>
              <a:gd name="T44" fmla="*/ 2147483647 w 340"/>
              <a:gd name="T45" fmla="*/ 2147483647 h 399"/>
              <a:gd name="T46" fmla="*/ 2147483647 w 340"/>
              <a:gd name="T47" fmla="*/ 2147483647 h 399"/>
              <a:gd name="T48" fmla="*/ 2147483647 w 340"/>
              <a:gd name="T49" fmla="*/ 2147483647 h 399"/>
              <a:gd name="T50" fmla="*/ 2147483647 w 340"/>
              <a:gd name="T51" fmla="*/ 2147483647 h 399"/>
              <a:gd name="T52" fmla="*/ 2147483647 w 340"/>
              <a:gd name="T53" fmla="*/ 2147483647 h 399"/>
              <a:gd name="T54" fmla="*/ 2147483647 w 340"/>
              <a:gd name="T55" fmla="*/ 2147483647 h 399"/>
              <a:gd name="T56" fmla="*/ 2147483647 w 340"/>
              <a:gd name="T57" fmla="*/ 2147483647 h 399"/>
              <a:gd name="T58" fmla="*/ 2147483647 w 340"/>
              <a:gd name="T59" fmla="*/ 2147483647 h 399"/>
              <a:gd name="T60" fmla="*/ 0 w 340"/>
              <a:gd name="T61" fmla="*/ 2147483647 h 399"/>
              <a:gd name="T62" fmla="*/ 2147483647 w 340"/>
              <a:gd name="T63" fmla="*/ 2147483647 h 399"/>
              <a:gd name="T64" fmla="*/ 2147483647 w 340"/>
              <a:gd name="T65" fmla="*/ 2147483647 h 399"/>
              <a:gd name="T66" fmla="*/ 2147483647 w 340"/>
              <a:gd name="T67" fmla="*/ 2147483647 h 399"/>
              <a:gd name="T68" fmla="*/ 2147483647 w 340"/>
              <a:gd name="T69" fmla="*/ 2147483647 h 399"/>
              <a:gd name="T70" fmla="*/ 2147483647 w 340"/>
              <a:gd name="T71" fmla="*/ 2147483647 h 399"/>
              <a:gd name="T72" fmla="*/ 2147483647 w 340"/>
              <a:gd name="T73" fmla="*/ 2147483647 h 399"/>
              <a:gd name="T74" fmla="*/ 2147483647 w 340"/>
              <a:gd name="T75" fmla="*/ 2147483647 h 399"/>
              <a:gd name="T76" fmla="*/ 2147483647 w 340"/>
              <a:gd name="T77" fmla="*/ 2147483647 h 399"/>
              <a:gd name="T78" fmla="*/ 2147483647 w 340"/>
              <a:gd name="T79" fmla="*/ 2147483647 h 399"/>
              <a:gd name="T80" fmla="*/ 2147483647 w 340"/>
              <a:gd name="T81" fmla="*/ 2147483647 h 399"/>
              <a:gd name="T82" fmla="*/ 2147483647 w 340"/>
              <a:gd name="T83" fmla="*/ 2147483647 h 399"/>
              <a:gd name="T84" fmla="*/ 2147483647 w 340"/>
              <a:gd name="T85" fmla="*/ 2147483647 h 399"/>
              <a:gd name="T86" fmla="*/ 2147483647 w 340"/>
              <a:gd name="T87" fmla="*/ 2147483647 h 3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40"/>
              <a:gd name="T133" fmla="*/ 0 h 399"/>
              <a:gd name="T134" fmla="*/ 340 w 340"/>
              <a:gd name="T135" fmla="*/ 399 h 39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40" h="399">
                <a:moveTo>
                  <a:pt x="319" y="378"/>
                </a:moveTo>
                <a:lnTo>
                  <a:pt x="320" y="335"/>
                </a:lnTo>
                <a:lnTo>
                  <a:pt x="309" y="309"/>
                </a:lnTo>
                <a:lnTo>
                  <a:pt x="310" y="283"/>
                </a:lnTo>
                <a:lnTo>
                  <a:pt x="317" y="272"/>
                </a:lnTo>
                <a:lnTo>
                  <a:pt x="330" y="260"/>
                </a:lnTo>
                <a:lnTo>
                  <a:pt x="338" y="240"/>
                </a:lnTo>
                <a:lnTo>
                  <a:pt x="328" y="211"/>
                </a:lnTo>
                <a:lnTo>
                  <a:pt x="323" y="167"/>
                </a:lnTo>
                <a:lnTo>
                  <a:pt x="327" y="118"/>
                </a:lnTo>
                <a:lnTo>
                  <a:pt x="338" y="84"/>
                </a:lnTo>
                <a:lnTo>
                  <a:pt x="339" y="51"/>
                </a:lnTo>
                <a:lnTo>
                  <a:pt x="340" y="20"/>
                </a:lnTo>
                <a:lnTo>
                  <a:pt x="326" y="0"/>
                </a:lnTo>
                <a:lnTo>
                  <a:pt x="314" y="10"/>
                </a:lnTo>
                <a:lnTo>
                  <a:pt x="304" y="29"/>
                </a:lnTo>
                <a:lnTo>
                  <a:pt x="274" y="53"/>
                </a:lnTo>
                <a:lnTo>
                  <a:pt x="252" y="57"/>
                </a:lnTo>
                <a:lnTo>
                  <a:pt x="198" y="49"/>
                </a:lnTo>
                <a:lnTo>
                  <a:pt x="179" y="59"/>
                </a:lnTo>
                <a:lnTo>
                  <a:pt x="174" y="96"/>
                </a:lnTo>
                <a:lnTo>
                  <a:pt x="171" y="112"/>
                </a:lnTo>
                <a:lnTo>
                  <a:pt x="158" y="119"/>
                </a:lnTo>
                <a:lnTo>
                  <a:pt x="126" y="123"/>
                </a:lnTo>
                <a:lnTo>
                  <a:pt x="84" y="132"/>
                </a:lnTo>
                <a:lnTo>
                  <a:pt x="70" y="149"/>
                </a:lnTo>
                <a:lnTo>
                  <a:pt x="66" y="175"/>
                </a:lnTo>
                <a:lnTo>
                  <a:pt x="58" y="213"/>
                </a:lnTo>
                <a:lnTo>
                  <a:pt x="39" y="233"/>
                </a:lnTo>
                <a:lnTo>
                  <a:pt x="4" y="254"/>
                </a:lnTo>
                <a:lnTo>
                  <a:pt x="0" y="260"/>
                </a:lnTo>
                <a:lnTo>
                  <a:pt x="3" y="274"/>
                </a:lnTo>
                <a:lnTo>
                  <a:pt x="15" y="284"/>
                </a:lnTo>
                <a:lnTo>
                  <a:pt x="81" y="326"/>
                </a:lnTo>
                <a:lnTo>
                  <a:pt x="105" y="349"/>
                </a:lnTo>
                <a:lnTo>
                  <a:pt x="142" y="372"/>
                </a:lnTo>
                <a:lnTo>
                  <a:pt x="164" y="399"/>
                </a:lnTo>
                <a:lnTo>
                  <a:pt x="206" y="379"/>
                </a:lnTo>
                <a:lnTo>
                  <a:pt x="222" y="366"/>
                </a:lnTo>
                <a:lnTo>
                  <a:pt x="240" y="359"/>
                </a:lnTo>
                <a:lnTo>
                  <a:pt x="261" y="365"/>
                </a:lnTo>
                <a:lnTo>
                  <a:pt x="276" y="377"/>
                </a:lnTo>
                <a:lnTo>
                  <a:pt x="292" y="380"/>
                </a:lnTo>
                <a:lnTo>
                  <a:pt x="319" y="378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7" name="Freeform 66"/>
          <p:cNvSpPr>
            <a:spLocks noChangeArrowheads="1"/>
          </p:cNvSpPr>
          <p:nvPr/>
        </p:nvSpPr>
        <p:spPr bwMode="auto">
          <a:xfrm>
            <a:off x="6593334" y="3840163"/>
            <a:ext cx="127000" cy="127000"/>
          </a:xfrm>
          <a:custGeom>
            <a:avLst/>
            <a:gdLst>
              <a:gd name="T0" fmla="*/ 2147483647 w 272"/>
              <a:gd name="T1" fmla="*/ 2147483647 h 264"/>
              <a:gd name="T2" fmla="*/ 0 w 272"/>
              <a:gd name="T3" fmla="*/ 2147483647 h 264"/>
              <a:gd name="T4" fmla="*/ 2147483647 w 272"/>
              <a:gd name="T5" fmla="*/ 2147483647 h 264"/>
              <a:gd name="T6" fmla="*/ 2147483647 w 272"/>
              <a:gd name="T7" fmla="*/ 2147483647 h 264"/>
              <a:gd name="T8" fmla="*/ 2147483647 w 272"/>
              <a:gd name="T9" fmla="*/ 2147483647 h 264"/>
              <a:gd name="T10" fmla="*/ 2147483647 w 272"/>
              <a:gd name="T11" fmla="*/ 2147483647 h 264"/>
              <a:gd name="T12" fmla="*/ 2147483647 w 272"/>
              <a:gd name="T13" fmla="*/ 2147483647 h 264"/>
              <a:gd name="T14" fmla="*/ 2147483647 w 272"/>
              <a:gd name="T15" fmla="*/ 2147483647 h 264"/>
              <a:gd name="T16" fmla="*/ 2147483647 w 272"/>
              <a:gd name="T17" fmla="*/ 2147483647 h 264"/>
              <a:gd name="T18" fmla="*/ 2147483647 w 272"/>
              <a:gd name="T19" fmla="*/ 2147483647 h 264"/>
              <a:gd name="T20" fmla="*/ 2147483647 w 272"/>
              <a:gd name="T21" fmla="*/ 2147483647 h 264"/>
              <a:gd name="T22" fmla="*/ 2147483647 w 272"/>
              <a:gd name="T23" fmla="*/ 2147483647 h 264"/>
              <a:gd name="T24" fmla="*/ 2147483647 w 272"/>
              <a:gd name="T25" fmla="*/ 2147483647 h 264"/>
              <a:gd name="T26" fmla="*/ 2147483647 w 272"/>
              <a:gd name="T27" fmla="*/ 2147483647 h 264"/>
              <a:gd name="T28" fmla="*/ 2147483647 w 272"/>
              <a:gd name="T29" fmla="*/ 2147483647 h 264"/>
              <a:gd name="T30" fmla="*/ 2147483647 w 272"/>
              <a:gd name="T31" fmla="*/ 2147483647 h 264"/>
              <a:gd name="T32" fmla="*/ 2147483647 w 272"/>
              <a:gd name="T33" fmla="*/ 2147483647 h 264"/>
              <a:gd name="T34" fmla="*/ 2147483647 w 272"/>
              <a:gd name="T35" fmla="*/ 2147483647 h 264"/>
              <a:gd name="T36" fmla="*/ 2147483647 w 272"/>
              <a:gd name="T37" fmla="*/ 2147483647 h 264"/>
              <a:gd name="T38" fmla="*/ 2147483647 w 272"/>
              <a:gd name="T39" fmla="*/ 2147483647 h 264"/>
              <a:gd name="T40" fmla="*/ 2147483647 w 272"/>
              <a:gd name="T41" fmla="*/ 2147483647 h 264"/>
              <a:gd name="T42" fmla="*/ 2147483647 w 272"/>
              <a:gd name="T43" fmla="*/ 2147483647 h 264"/>
              <a:gd name="T44" fmla="*/ 2147483647 w 272"/>
              <a:gd name="T45" fmla="*/ 2147483647 h 264"/>
              <a:gd name="T46" fmla="*/ 2147483647 w 272"/>
              <a:gd name="T47" fmla="*/ 2147483647 h 264"/>
              <a:gd name="T48" fmla="*/ 2147483647 w 272"/>
              <a:gd name="T49" fmla="*/ 2147483647 h 264"/>
              <a:gd name="T50" fmla="*/ 2147483647 w 272"/>
              <a:gd name="T51" fmla="*/ 2147483647 h 264"/>
              <a:gd name="T52" fmla="*/ 2147483647 w 272"/>
              <a:gd name="T53" fmla="*/ 2147483647 h 264"/>
              <a:gd name="T54" fmla="*/ 2147483647 w 272"/>
              <a:gd name="T55" fmla="*/ 2147483647 h 264"/>
              <a:gd name="T56" fmla="*/ 2147483647 w 272"/>
              <a:gd name="T57" fmla="*/ 2147483647 h 264"/>
              <a:gd name="T58" fmla="*/ 2147483647 w 272"/>
              <a:gd name="T59" fmla="*/ 2147483647 h 264"/>
              <a:gd name="T60" fmla="*/ 2147483647 w 272"/>
              <a:gd name="T61" fmla="*/ 0 h 264"/>
              <a:gd name="T62" fmla="*/ 2147483647 w 272"/>
              <a:gd name="T63" fmla="*/ 2147483647 h 264"/>
              <a:gd name="T64" fmla="*/ 2147483647 w 272"/>
              <a:gd name="T65" fmla="*/ 2147483647 h 264"/>
              <a:gd name="T66" fmla="*/ 2147483647 w 272"/>
              <a:gd name="T67" fmla="*/ 2147483647 h 2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2"/>
              <a:gd name="T103" fmla="*/ 0 h 264"/>
              <a:gd name="T104" fmla="*/ 272 w 272"/>
              <a:gd name="T105" fmla="*/ 264 h 2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2" h="264">
                <a:moveTo>
                  <a:pt x="5" y="40"/>
                </a:moveTo>
                <a:lnTo>
                  <a:pt x="0" y="80"/>
                </a:lnTo>
                <a:lnTo>
                  <a:pt x="5" y="106"/>
                </a:lnTo>
                <a:lnTo>
                  <a:pt x="35" y="122"/>
                </a:lnTo>
                <a:lnTo>
                  <a:pt x="54" y="127"/>
                </a:lnTo>
                <a:lnTo>
                  <a:pt x="73" y="121"/>
                </a:lnTo>
                <a:lnTo>
                  <a:pt x="90" y="130"/>
                </a:lnTo>
                <a:lnTo>
                  <a:pt x="101" y="166"/>
                </a:lnTo>
                <a:lnTo>
                  <a:pt x="115" y="154"/>
                </a:lnTo>
                <a:lnTo>
                  <a:pt x="160" y="175"/>
                </a:lnTo>
                <a:lnTo>
                  <a:pt x="195" y="206"/>
                </a:lnTo>
                <a:lnTo>
                  <a:pt x="202" y="235"/>
                </a:lnTo>
                <a:lnTo>
                  <a:pt x="213" y="249"/>
                </a:lnTo>
                <a:lnTo>
                  <a:pt x="235" y="248"/>
                </a:lnTo>
                <a:lnTo>
                  <a:pt x="260" y="257"/>
                </a:lnTo>
                <a:lnTo>
                  <a:pt x="272" y="264"/>
                </a:lnTo>
                <a:lnTo>
                  <a:pt x="260" y="257"/>
                </a:lnTo>
                <a:lnTo>
                  <a:pt x="249" y="230"/>
                </a:lnTo>
                <a:lnTo>
                  <a:pt x="248" y="206"/>
                </a:lnTo>
                <a:lnTo>
                  <a:pt x="253" y="197"/>
                </a:lnTo>
                <a:lnTo>
                  <a:pt x="261" y="189"/>
                </a:lnTo>
                <a:lnTo>
                  <a:pt x="258" y="175"/>
                </a:lnTo>
                <a:lnTo>
                  <a:pt x="241" y="160"/>
                </a:lnTo>
                <a:lnTo>
                  <a:pt x="260" y="124"/>
                </a:lnTo>
                <a:lnTo>
                  <a:pt x="265" y="116"/>
                </a:lnTo>
                <a:lnTo>
                  <a:pt x="233" y="90"/>
                </a:lnTo>
                <a:lnTo>
                  <a:pt x="160" y="19"/>
                </a:lnTo>
                <a:lnTo>
                  <a:pt x="133" y="20"/>
                </a:lnTo>
                <a:lnTo>
                  <a:pt x="118" y="18"/>
                </a:lnTo>
                <a:lnTo>
                  <a:pt x="102" y="5"/>
                </a:lnTo>
                <a:lnTo>
                  <a:pt x="81" y="0"/>
                </a:lnTo>
                <a:lnTo>
                  <a:pt x="64" y="7"/>
                </a:lnTo>
                <a:lnTo>
                  <a:pt x="48" y="20"/>
                </a:lnTo>
                <a:lnTo>
                  <a:pt x="5" y="40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98" name="Freeform 68"/>
          <p:cNvSpPr>
            <a:spLocks noChangeArrowheads="1"/>
          </p:cNvSpPr>
          <p:nvPr/>
        </p:nvSpPr>
        <p:spPr bwMode="auto">
          <a:xfrm>
            <a:off x="6720334" y="3886200"/>
            <a:ext cx="239712" cy="96838"/>
          </a:xfrm>
          <a:custGeom>
            <a:avLst/>
            <a:gdLst>
              <a:gd name="T0" fmla="*/ 2147483647 w 514"/>
              <a:gd name="T1" fmla="*/ 2147483647 h 200"/>
              <a:gd name="T2" fmla="*/ 2147483647 w 514"/>
              <a:gd name="T3" fmla="*/ 2147483647 h 200"/>
              <a:gd name="T4" fmla="*/ 2147483647 w 514"/>
              <a:gd name="T5" fmla="*/ 2147483647 h 200"/>
              <a:gd name="T6" fmla="*/ 2147483647 w 514"/>
              <a:gd name="T7" fmla="*/ 2147483647 h 200"/>
              <a:gd name="T8" fmla="*/ 2147483647 w 514"/>
              <a:gd name="T9" fmla="*/ 2147483647 h 200"/>
              <a:gd name="T10" fmla="*/ 2147483647 w 514"/>
              <a:gd name="T11" fmla="*/ 2147483647 h 200"/>
              <a:gd name="T12" fmla="*/ 2147483647 w 514"/>
              <a:gd name="T13" fmla="*/ 2147483647 h 200"/>
              <a:gd name="T14" fmla="*/ 2147483647 w 514"/>
              <a:gd name="T15" fmla="*/ 2147483647 h 200"/>
              <a:gd name="T16" fmla="*/ 2147483647 w 514"/>
              <a:gd name="T17" fmla="*/ 2147483647 h 200"/>
              <a:gd name="T18" fmla="*/ 2147483647 w 514"/>
              <a:gd name="T19" fmla="*/ 2147483647 h 200"/>
              <a:gd name="T20" fmla="*/ 2147483647 w 514"/>
              <a:gd name="T21" fmla="*/ 2147483647 h 200"/>
              <a:gd name="T22" fmla="*/ 2147483647 w 514"/>
              <a:gd name="T23" fmla="*/ 0 h 200"/>
              <a:gd name="T24" fmla="*/ 2147483647 w 514"/>
              <a:gd name="T25" fmla="*/ 2147483647 h 200"/>
              <a:gd name="T26" fmla="*/ 2147483647 w 514"/>
              <a:gd name="T27" fmla="*/ 2147483647 h 200"/>
              <a:gd name="T28" fmla="*/ 2147483647 w 514"/>
              <a:gd name="T29" fmla="*/ 2147483647 h 200"/>
              <a:gd name="T30" fmla="*/ 2147483647 w 514"/>
              <a:gd name="T31" fmla="*/ 2147483647 h 200"/>
              <a:gd name="T32" fmla="*/ 2147483647 w 514"/>
              <a:gd name="T33" fmla="*/ 2147483647 h 200"/>
              <a:gd name="T34" fmla="*/ 2147483647 w 514"/>
              <a:gd name="T35" fmla="*/ 2147483647 h 200"/>
              <a:gd name="T36" fmla="*/ 2147483647 w 514"/>
              <a:gd name="T37" fmla="*/ 2147483647 h 200"/>
              <a:gd name="T38" fmla="*/ 2147483647 w 514"/>
              <a:gd name="T39" fmla="*/ 2147483647 h 200"/>
              <a:gd name="T40" fmla="*/ 2147483647 w 514"/>
              <a:gd name="T41" fmla="*/ 2147483647 h 200"/>
              <a:gd name="T42" fmla="*/ 2147483647 w 514"/>
              <a:gd name="T43" fmla="*/ 2147483647 h 200"/>
              <a:gd name="T44" fmla="*/ 2147483647 w 514"/>
              <a:gd name="T45" fmla="*/ 2147483647 h 200"/>
              <a:gd name="T46" fmla="*/ 2147483647 w 514"/>
              <a:gd name="T47" fmla="*/ 2147483647 h 200"/>
              <a:gd name="T48" fmla="*/ 2147483647 w 514"/>
              <a:gd name="T49" fmla="*/ 2147483647 h 200"/>
              <a:gd name="T50" fmla="*/ 2147483647 w 514"/>
              <a:gd name="T51" fmla="*/ 2147483647 h 200"/>
              <a:gd name="T52" fmla="*/ 2147483647 w 514"/>
              <a:gd name="T53" fmla="*/ 2147483647 h 200"/>
              <a:gd name="T54" fmla="*/ 2147483647 w 514"/>
              <a:gd name="T55" fmla="*/ 2147483647 h 200"/>
              <a:gd name="T56" fmla="*/ 2147483647 w 514"/>
              <a:gd name="T57" fmla="*/ 2147483647 h 200"/>
              <a:gd name="T58" fmla="*/ 2147483647 w 514"/>
              <a:gd name="T59" fmla="*/ 2147483647 h 200"/>
              <a:gd name="T60" fmla="*/ 2147483647 w 514"/>
              <a:gd name="T61" fmla="*/ 2147483647 h 200"/>
              <a:gd name="T62" fmla="*/ 2147483647 w 514"/>
              <a:gd name="T63" fmla="*/ 2147483647 h 200"/>
              <a:gd name="T64" fmla="*/ 2147483647 w 514"/>
              <a:gd name="T65" fmla="*/ 2147483647 h 200"/>
              <a:gd name="T66" fmla="*/ 2147483647 w 514"/>
              <a:gd name="T67" fmla="*/ 2147483647 h 200"/>
              <a:gd name="T68" fmla="*/ 2147483647 w 514"/>
              <a:gd name="T69" fmla="*/ 2147483647 h 200"/>
              <a:gd name="T70" fmla="*/ 2147483647 w 514"/>
              <a:gd name="T71" fmla="*/ 2147483647 h 200"/>
              <a:gd name="T72" fmla="*/ 2147483647 w 514"/>
              <a:gd name="T73" fmla="*/ 2147483647 h 200"/>
              <a:gd name="T74" fmla="*/ 2147483647 w 514"/>
              <a:gd name="T75" fmla="*/ 2147483647 h 200"/>
              <a:gd name="T76" fmla="*/ 2147483647 w 514"/>
              <a:gd name="T77" fmla="*/ 2147483647 h 200"/>
              <a:gd name="T78" fmla="*/ 2147483647 w 514"/>
              <a:gd name="T79" fmla="*/ 2147483647 h 200"/>
              <a:gd name="T80" fmla="*/ 2147483647 w 514"/>
              <a:gd name="T81" fmla="*/ 2147483647 h 200"/>
              <a:gd name="T82" fmla="*/ 2147483647 w 514"/>
              <a:gd name="T83" fmla="*/ 2147483647 h 200"/>
              <a:gd name="T84" fmla="*/ 2147483647 w 514"/>
              <a:gd name="T85" fmla="*/ 2147483647 h 200"/>
              <a:gd name="T86" fmla="*/ 2147483647 w 514"/>
              <a:gd name="T87" fmla="*/ 2147483647 h 200"/>
              <a:gd name="T88" fmla="*/ 2147483647 w 514"/>
              <a:gd name="T89" fmla="*/ 2147483647 h 200"/>
              <a:gd name="T90" fmla="*/ 2147483647 w 514"/>
              <a:gd name="T91" fmla="*/ 2147483647 h 200"/>
              <a:gd name="T92" fmla="*/ 2147483647 w 514"/>
              <a:gd name="T93" fmla="*/ 2147483647 h 200"/>
              <a:gd name="T94" fmla="*/ 2147483647 w 514"/>
              <a:gd name="T95" fmla="*/ 2147483647 h 200"/>
              <a:gd name="T96" fmla="*/ 2147483647 w 514"/>
              <a:gd name="T97" fmla="*/ 2147483647 h 200"/>
              <a:gd name="T98" fmla="*/ 2147483647 w 514"/>
              <a:gd name="T99" fmla="*/ 2147483647 h 200"/>
              <a:gd name="T100" fmla="*/ 2147483647 w 514"/>
              <a:gd name="T101" fmla="*/ 2147483647 h 200"/>
              <a:gd name="T102" fmla="*/ 2147483647 w 514"/>
              <a:gd name="T103" fmla="*/ 2147483647 h 200"/>
              <a:gd name="T104" fmla="*/ 2147483647 w 514"/>
              <a:gd name="T105" fmla="*/ 2147483647 h 200"/>
              <a:gd name="T106" fmla="*/ 2147483647 w 514"/>
              <a:gd name="T107" fmla="*/ 2147483647 h 200"/>
              <a:gd name="T108" fmla="*/ 2147483647 w 514"/>
              <a:gd name="T109" fmla="*/ 2147483647 h 200"/>
              <a:gd name="T110" fmla="*/ 2147483647 w 514"/>
              <a:gd name="T111" fmla="*/ 2147483647 h 200"/>
              <a:gd name="T112" fmla="*/ 2147483647 w 514"/>
              <a:gd name="T113" fmla="*/ 2147483647 h 200"/>
              <a:gd name="T114" fmla="*/ 2147483647 w 514"/>
              <a:gd name="T115" fmla="*/ 2147483647 h 200"/>
              <a:gd name="T116" fmla="*/ 2147483647 w 514"/>
              <a:gd name="T117" fmla="*/ 2147483647 h 200"/>
              <a:gd name="T118" fmla="*/ 2147483647 w 514"/>
              <a:gd name="T119" fmla="*/ 2147483647 h 200"/>
              <a:gd name="T120" fmla="*/ 0 w 514"/>
              <a:gd name="T121" fmla="*/ 2147483647 h 200"/>
              <a:gd name="T122" fmla="*/ 2147483647 w 514"/>
              <a:gd name="T123" fmla="*/ 2147483647 h 200"/>
              <a:gd name="T124" fmla="*/ 2147483647 w 514"/>
              <a:gd name="T125" fmla="*/ 2147483647 h 2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14"/>
              <a:gd name="T190" fmla="*/ 0 h 200"/>
              <a:gd name="T191" fmla="*/ 514 w 514"/>
              <a:gd name="T192" fmla="*/ 200 h 2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14" h="200">
                <a:moveTo>
                  <a:pt x="24" y="17"/>
                </a:moveTo>
                <a:lnTo>
                  <a:pt x="64" y="44"/>
                </a:lnTo>
                <a:lnTo>
                  <a:pt x="85" y="75"/>
                </a:lnTo>
                <a:lnTo>
                  <a:pt x="112" y="73"/>
                </a:lnTo>
                <a:lnTo>
                  <a:pt x="144" y="81"/>
                </a:lnTo>
                <a:lnTo>
                  <a:pt x="197" y="66"/>
                </a:lnTo>
                <a:lnTo>
                  <a:pt x="221" y="43"/>
                </a:lnTo>
                <a:lnTo>
                  <a:pt x="248" y="32"/>
                </a:lnTo>
                <a:lnTo>
                  <a:pt x="272" y="14"/>
                </a:lnTo>
                <a:lnTo>
                  <a:pt x="300" y="3"/>
                </a:lnTo>
                <a:lnTo>
                  <a:pt x="328" y="8"/>
                </a:lnTo>
                <a:lnTo>
                  <a:pt x="369" y="0"/>
                </a:lnTo>
                <a:lnTo>
                  <a:pt x="440" y="28"/>
                </a:lnTo>
                <a:lnTo>
                  <a:pt x="491" y="57"/>
                </a:lnTo>
                <a:lnTo>
                  <a:pt x="507" y="63"/>
                </a:lnTo>
                <a:lnTo>
                  <a:pt x="514" y="72"/>
                </a:lnTo>
                <a:lnTo>
                  <a:pt x="510" y="77"/>
                </a:lnTo>
                <a:lnTo>
                  <a:pt x="486" y="85"/>
                </a:lnTo>
                <a:lnTo>
                  <a:pt x="489" y="99"/>
                </a:lnTo>
                <a:lnTo>
                  <a:pt x="507" y="116"/>
                </a:lnTo>
                <a:lnTo>
                  <a:pt x="510" y="134"/>
                </a:lnTo>
                <a:lnTo>
                  <a:pt x="505" y="150"/>
                </a:lnTo>
                <a:lnTo>
                  <a:pt x="487" y="150"/>
                </a:lnTo>
                <a:lnTo>
                  <a:pt x="461" y="146"/>
                </a:lnTo>
                <a:lnTo>
                  <a:pt x="432" y="150"/>
                </a:lnTo>
                <a:lnTo>
                  <a:pt x="424" y="132"/>
                </a:lnTo>
                <a:lnTo>
                  <a:pt x="421" y="109"/>
                </a:lnTo>
                <a:lnTo>
                  <a:pt x="434" y="87"/>
                </a:lnTo>
                <a:lnTo>
                  <a:pt x="443" y="75"/>
                </a:lnTo>
                <a:lnTo>
                  <a:pt x="442" y="72"/>
                </a:lnTo>
                <a:lnTo>
                  <a:pt x="420" y="60"/>
                </a:lnTo>
                <a:lnTo>
                  <a:pt x="371" y="58"/>
                </a:lnTo>
                <a:lnTo>
                  <a:pt x="355" y="51"/>
                </a:lnTo>
                <a:lnTo>
                  <a:pt x="322" y="46"/>
                </a:lnTo>
                <a:lnTo>
                  <a:pt x="297" y="47"/>
                </a:lnTo>
                <a:lnTo>
                  <a:pt x="289" y="53"/>
                </a:lnTo>
                <a:lnTo>
                  <a:pt x="289" y="74"/>
                </a:lnTo>
                <a:lnTo>
                  <a:pt x="287" y="87"/>
                </a:lnTo>
                <a:lnTo>
                  <a:pt x="256" y="102"/>
                </a:lnTo>
                <a:lnTo>
                  <a:pt x="252" y="118"/>
                </a:lnTo>
                <a:lnTo>
                  <a:pt x="284" y="142"/>
                </a:lnTo>
                <a:lnTo>
                  <a:pt x="292" y="165"/>
                </a:lnTo>
                <a:lnTo>
                  <a:pt x="284" y="186"/>
                </a:lnTo>
                <a:lnTo>
                  <a:pt x="255" y="200"/>
                </a:lnTo>
                <a:lnTo>
                  <a:pt x="227" y="185"/>
                </a:lnTo>
                <a:lnTo>
                  <a:pt x="200" y="156"/>
                </a:lnTo>
                <a:lnTo>
                  <a:pt x="181" y="159"/>
                </a:lnTo>
                <a:lnTo>
                  <a:pt x="174" y="166"/>
                </a:lnTo>
                <a:lnTo>
                  <a:pt x="134" y="140"/>
                </a:lnTo>
                <a:lnTo>
                  <a:pt x="98" y="124"/>
                </a:lnTo>
                <a:lnTo>
                  <a:pt x="85" y="126"/>
                </a:lnTo>
                <a:lnTo>
                  <a:pt x="58" y="140"/>
                </a:lnTo>
                <a:lnTo>
                  <a:pt x="43" y="158"/>
                </a:lnTo>
                <a:lnTo>
                  <a:pt x="31" y="165"/>
                </a:lnTo>
                <a:lnTo>
                  <a:pt x="19" y="158"/>
                </a:lnTo>
                <a:lnTo>
                  <a:pt x="8" y="132"/>
                </a:lnTo>
                <a:lnTo>
                  <a:pt x="7" y="107"/>
                </a:lnTo>
                <a:lnTo>
                  <a:pt x="12" y="99"/>
                </a:lnTo>
                <a:lnTo>
                  <a:pt x="20" y="90"/>
                </a:lnTo>
                <a:lnTo>
                  <a:pt x="17" y="77"/>
                </a:lnTo>
                <a:lnTo>
                  <a:pt x="0" y="61"/>
                </a:lnTo>
                <a:lnTo>
                  <a:pt x="19" y="25"/>
                </a:lnTo>
                <a:lnTo>
                  <a:pt x="24" y="17"/>
                </a:lnTo>
                <a:close/>
              </a:path>
            </a:pathLst>
          </a:custGeom>
          <a:solidFill>
            <a:srgbClr val="00FF00"/>
          </a:soli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Freeform 69"/>
          <p:cNvSpPr>
            <a:spLocks noChangeArrowheads="1"/>
          </p:cNvSpPr>
          <p:nvPr/>
        </p:nvSpPr>
        <p:spPr bwMode="auto">
          <a:xfrm>
            <a:off x="6720334" y="3886200"/>
            <a:ext cx="239712" cy="96838"/>
          </a:xfrm>
          <a:custGeom>
            <a:avLst/>
            <a:gdLst>
              <a:gd name="T0" fmla="*/ 2147483647 w 514"/>
              <a:gd name="T1" fmla="*/ 2147483647 h 200"/>
              <a:gd name="T2" fmla="*/ 2147483647 w 514"/>
              <a:gd name="T3" fmla="*/ 2147483647 h 200"/>
              <a:gd name="T4" fmla="*/ 2147483647 w 514"/>
              <a:gd name="T5" fmla="*/ 2147483647 h 200"/>
              <a:gd name="T6" fmla="*/ 2147483647 w 514"/>
              <a:gd name="T7" fmla="*/ 2147483647 h 200"/>
              <a:gd name="T8" fmla="*/ 2147483647 w 514"/>
              <a:gd name="T9" fmla="*/ 2147483647 h 200"/>
              <a:gd name="T10" fmla="*/ 2147483647 w 514"/>
              <a:gd name="T11" fmla="*/ 2147483647 h 200"/>
              <a:gd name="T12" fmla="*/ 2147483647 w 514"/>
              <a:gd name="T13" fmla="*/ 2147483647 h 200"/>
              <a:gd name="T14" fmla="*/ 2147483647 w 514"/>
              <a:gd name="T15" fmla="*/ 2147483647 h 200"/>
              <a:gd name="T16" fmla="*/ 2147483647 w 514"/>
              <a:gd name="T17" fmla="*/ 2147483647 h 200"/>
              <a:gd name="T18" fmla="*/ 2147483647 w 514"/>
              <a:gd name="T19" fmla="*/ 2147483647 h 200"/>
              <a:gd name="T20" fmla="*/ 2147483647 w 514"/>
              <a:gd name="T21" fmla="*/ 2147483647 h 200"/>
              <a:gd name="T22" fmla="*/ 2147483647 w 514"/>
              <a:gd name="T23" fmla="*/ 0 h 200"/>
              <a:gd name="T24" fmla="*/ 2147483647 w 514"/>
              <a:gd name="T25" fmla="*/ 2147483647 h 200"/>
              <a:gd name="T26" fmla="*/ 2147483647 w 514"/>
              <a:gd name="T27" fmla="*/ 2147483647 h 200"/>
              <a:gd name="T28" fmla="*/ 2147483647 w 514"/>
              <a:gd name="T29" fmla="*/ 2147483647 h 200"/>
              <a:gd name="T30" fmla="*/ 2147483647 w 514"/>
              <a:gd name="T31" fmla="*/ 2147483647 h 200"/>
              <a:gd name="T32" fmla="*/ 2147483647 w 514"/>
              <a:gd name="T33" fmla="*/ 2147483647 h 200"/>
              <a:gd name="T34" fmla="*/ 2147483647 w 514"/>
              <a:gd name="T35" fmla="*/ 2147483647 h 200"/>
              <a:gd name="T36" fmla="*/ 2147483647 w 514"/>
              <a:gd name="T37" fmla="*/ 2147483647 h 200"/>
              <a:gd name="T38" fmla="*/ 2147483647 w 514"/>
              <a:gd name="T39" fmla="*/ 2147483647 h 200"/>
              <a:gd name="T40" fmla="*/ 2147483647 w 514"/>
              <a:gd name="T41" fmla="*/ 2147483647 h 200"/>
              <a:gd name="T42" fmla="*/ 2147483647 w 514"/>
              <a:gd name="T43" fmla="*/ 2147483647 h 200"/>
              <a:gd name="T44" fmla="*/ 2147483647 w 514"/>
              <a:gd name="T45" fmla="*/ 2147483647 h 200"/>
              <a:gd name="T46" fmla="*/ 2147483647 w 514"/>
              <a:gd name="T47" fmla="*/ 2147483647 h 200"/>
              <a:gd name="T48" fmla="*/ 2147483647 w 514"/>
              <a:gd name="T49" fmla="*/ 2147483647 h 200"/>
              <a:gd name="T50" fmla="*/ 2147483647 w 514"/>
              <a:gd name="T51" fmla="*/ 2147483647 h 200"/>
              <a:gd name="T52" fmla="*/ 2147483647 w 514"/>
              <a:gd name="T53" fmla="*/ 2147483647 h 200"/>
              <a:gd name="T54" fmla="*/ 2147483647 w 514"/>
              <a:gd name="T55" fmla="*/ 2147483647 h 200"/>
              <a:gd name="T56" fmla="*/ 2147483647 w 514"/>
              <a:gd name="T57" fmla="*/ 2147483647 h 200"/>
              <a:gd name="T58" fmla="*/ 2147483647 w 514"/>
              <a:gd name="T59" fmla="*/ 2147483647 h 200"/>
              <a:gd name="T60" fmla="*/ 2147483647 w 514"/>
              <a:gd name="T61" fmla="*/ 2147483647 h 200"/>
              <a:gd name="T62" fmla="*/ 2147483647 w 514"/>
              <a:gd name="T63" fmla="*/ 2147483647 h 200"/>
              <a:gd name="T64" fmla="*/ 2147483647 w 514"/>
              <a:gd name="T65" fmla="*/ 2147483647 h 200"/>
              <a:gd name="T66" fmla="*/ 2147483647 w 514"/>
              <a:gd name="T67" fmla="*/ 2147483647 h 200"/>
              <a:gd name="T68" fmla="*/ 2147483647 w 514"/>
              <a:gd name="T69" fmla="*/ 2147483647 h 200"/>
              <a:gd name="T70" fmla="*/ 2147483647 w 514"/>
              <a:gd name="T71" fmla="*/ 2147483647 h 200"/>
              <a:gd name="T72" fmla="*/ 2147483647 w 514"/>
              <a:gd name="T73" fmla="*/ 2147483647 h 200"/>
              <a:gd name="T74" fmla="*/ 2147483647 w 514"/>
              <a:gd name="T75" fmla="*/ 2147483647 h 200"/>
              <a:gd name="T76" fmla="*/ 2147483647 w 514"/>
              <a:gd name="T77" fmla="*/ 2147483647 h 200"/>
              <a:gd name="T78" fmla="*/ 2147483647 w 514"/>
              <a:gd name="T79" fmla="*/ 2147483647 h 200"/>
              <a:gd name="T80" fmla="*/ 2147483647 w 514"/>
              <a:gd name="T81" fmla="*/ 2147483647 h 200"/>
              <a:gd name="T82" fmla="*/ 2147483647 w 514"/>
              <a:gd name="T83" fmla="*/ 2147483647 h 200"/>
              <a:gd name="T84" fmla="*/ 2147483647 w 514"/>
              <a:gd name="T85" fmla="*/ 2147483647 h 200"/>
              <a:gd name="T86" fmla="*/ 2147483647 w 514"/>
              <a:gd name="T87" fmla="*/ 2147483647 h 200"/>
              <a:gd name="T88" fmla="*/ 2147483647 w 514"/>
              <a:gd name="T89" fmla="*/ 2147483647 h 200"/>
              <a:gd name="T90" fmla="*/ 2147483647 w 514"/>
              <a:gd name="T91" fmla="*/ 2147483647 h 200"/>
              <a:gd name="T92" fmla="*/ 2147483647 w 514"/>
              <a:gd name="T93" fmla="*/ 2147483647 h 200"/>
              <a:gd name="T94" fmla="*/ 2147483647 w 514"/>
              <a:gd name="T95" fmla="*/ 2147483647 h 200"/>
              <a:gd name="T96" fmla="*/ 2147483647 w 514"/>
              <a:gd name="T97" fmla="*/ 2147483647 h 200"/>
              <a:gd name="T98" fmla="*/ 2147483647 w 514"/>
              <a:gd name="T99" fmla="*/ 2147483647 h 200"/>
              <a:gd name="T100" fmla="*/ 2147483647 w 514"/>
              <a:gd name="T101" fmla="*/ 2147483647 h 200"/>
              <a:gd name="T102" fmla="*/ 2147483647 w 514"/>
              <a:gd name="T103" fmla="*/ 2147483647 h 200"/>
              <a:gd name="T104" fmla="*/ 2147483647 w 514"/>
              <a:gd name="T105" fmla="*/ 2147483647 h 200"/>
              <a:gd name="T106" fmla="*/ 2147483647 w 514"/>
              <a:gd name="T107" fmla="*/ 2147483647 h 200"/>
              <a:gd name="T108" fmla="*/ 2147483647 w 514"/>
              <a:gd name="T109" fmla="*/ 2147483647 h 200"/>
              <a:gd name="T110" fmla="*/ 2147483647 w 514"/>
              <a:gd name="T111" fmla="*/ 2147483647 h 200"/>
              <a:gd name="T112" fmla="*/ 2147483647 w 514"/>
              <a:gd name="T113" fmla="*/ 2147483647 h 200"/>
              <a:gd name="T114" fmla="*/ 2147483647 w 514"/>
              <a:gd name="T115" fmla="*/ 2147483647 h 200"/>
              <a:gd name="T116" fmla="*/ 2147483647 w 514"/>
              <a:gd name="T117" fmla="*/ 2147483647 h 200"/>
              <a:gd name="T118" fmla="*/ 2147483647 w 514"/>
              <a:gd name="T119" fmla="*/ 2147483647 h 200"/>
              <a:gd name="T120" fmla="*/ 0 w 514"/>
              <a:gd name="T121" fmla="*/ 2147483647 h 200"/>
              <a:gd name="T122" fmla="*/ 2147483647 w 514"/>
              <a:gd name="T123" fmla="*/ 2147483647 h 200"/>
              <a:gd name="T124" fmla="*/ 2147483647 w 514"/>
              <a:gd name="T125" fmla="*/ 2147483647 h 2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14"/>
              <a:gd name="T190" fmla="*/ 0 h 200"/>
              <a:gd name="T191" fmla="*/ 514 w 514"/>
              <a:gd name="T192" fmla="*/ 200 h 2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14" h="200">
                <a:moveTo>
                  <a:pt x="24" y="17"/>
                </a:moveTo>
                <a:lnTo>
                  <a:pt x="64" y="44"/>
                </a:lnTo>
                <a:lnTo>
                  <a:pt x="85" y="75"/>
                </a:lnTo>
                <a:lnTo>
                  <a:pt x="112" y="73"/>
                </a:lnTo>
                <a:lnTo>
                  <a:pt x="144" y="81"/>
                </a:lnTo>
                <a:lnTo>
                  <a:pt x="197" y="66"/>
                </a:lnTo>
                <a:lnTo>
                  <a:pt x="221" y="43"/>
                </a:lnTo>
                <a:lnTo>
                  <a:pt x="248" y="32"/>
                </a:lnTo>
                <a:lnTo>
                  <a:pt x="272" y="14"/>
                </a:lnTo>
                <a:lnTo>
                  <a:pt x="300" y="3"/>
                </a:lnTo>
                <a:lnTo>
                  <a:pt x="328" y="8"/>
                </a:lnTo>
                <a:lnTo>
                  <a:pt x="369" y="0"/>
                </a:lnTo>
                <a:lnTo>
                  <a:pt x="440" y="28"/>
                </a:lnTo>
                <a:lnTo>
                  <a:pt x="491" y="57"/>
                </a:lnTo>
                <a:lnTo>
                  <a:pt x="507" y="63"/>
                </a:lnTo>
                <a:lnTo>
                  <a:pt x="514" y="72"/>
                </a:lnTo>
                <a:lnTo>
                  <a:pt x="510" y="77"/>
                </a:lnTo>
                <a:lnTo>
                  <a:pt x="486" y="85"/>
                </a:lnTo>
                <a:lnTo>
                  <a:pt x="489" y="99"/>
                </a:lnTo>
                <a:lnTo>
                  <a:pt x="507" y="116"/>
                </a:lnTo>
                <a:lnTo>
                  <a:pt x="510" y="134"/>
                </a:lnTo>
                <a:lnTo>
                  <a:pt x="505" y="150"/>
                </a:lnTo>
                <a:lnTo>
                  <a:pt x="487" y="150"/>
                </a:lnTo>
                <a:lnTo>
                  <a:pt x="461" y="146"/>
                </a:lnTo>
                <a:lnTo>
                  <a:pt x="432" y="150"/>
                </a:lnTo>
                <a:lnTo>
                  <a:pt x="424" y="132"/>
                </a:lnTo>
                <a:lnTo>
                  <a:pt x="421" y="109"/>
                </a:lnTo>
                <a:lnTo>
                  <a:pt x="434" y="87"/>
                </a:lnTo>
                <a:lnTo>
                  <a:pt x="443" y="75"/>
                </a:lnTo>
                <a:lnTo>
                  <a:pt x="442" y="72"/>
                </a:lnTo>
                <a:lnTo>
                  <a:pt x="420" y="60"/>
                </a:lnTo>
                <a:lnTo>
                  <a:pt x="371" y="58"/>
                </a:lnTo>
                <a:lnTo>
                  <a:pt x="355" y="51"/>
                </a:lnTo>
                <a:lnTo>
                  <a:pt x="322" y="46"/>
                </a:lnTo>
                <a:lnTo>
                  <a:pt x="297" y="47"/>
                </a:lnTo>
                <a:lnTo>
                  <a:pt x="289" y="53"/>
                </a:lnTo>
                <a:lnTo>
                  <a:pt x="289" y="74"/>
                </a:lnTo>
                <a:lnTo>
                  <a:pt x="287" y="87"/>
                </a:lnTo>
                <a:lnTo>
                  <a:pt x="256" y="102"/>
                </a:lnTo>
                <a:lnTo>
                  <a:pt x="252" y="118"/>
                </a:lnTo>
                <a:lnTo>
                  <a:pt x="284" y="142"/>
                </a:lnTo>
                <a:lnTo>
                  <a:pt x="292" y="165"/>
                </a:lnTo>
                <a:lnTo>
                  <a:pt x="284" y="186"/>
                </a:lnTo>
                <a:lnTo>
                  <a:pt x="255" y="200"/>
                </a:lnTo>
                <a:lnTo>
                  <a:pt x="227" y="185"/>
                </a:lnTo>
                <a:lnTo>
                  <a:pt x="200" y="156"/>
                </a:lnTo>
                <a:lnTo>
                  <a:pt x="181" y="159"/>
                </a:lnTo>
                <a:lnTo>
                  <a:pt x="174" y="166"/>
                </a:lnTo>
                <a:lnTo>
                  <a:pt x="134" y="140"/>
                </a:lnTo>
                <a:lnTo>
                  <a:pt x="98" y="124"/>
                </a:lnTo>
                <a:lnTo>
                  <a:pt x="85" y="126"/>
                </a:lnTo>
                <a:lnTo>
                  <a:pt x="58" y="140"/>
                </a:lnTo>
                <a:lnTo>
                  <a:pt x="43" y="158"/>
                </a:lnTo>
                <a:lnTo>
                  <a:pt x="31" y="165"/>
                </a:lnTo>
                <a:lnTo>
                  <a:pt x="19" y="158"/>
                </a:lnTo>
                <a:lnTo>
                  <a:pt x="8" y="132"/>
                </a:lnTo>
                <a:lnTo>
                  <a:pt x="7" y="107"/>
                </a:lnTo>
                <a:lnTo>
                  <a:pt x="12" y="99"/>
                </a:lnTo>
                <a:lnTo>
                  <a:pt x="20" y="90"/>
                </a:lnTo>
                <a:lnTo>
                  <a:pt x="17" y="77"/>
                </a:lnTo>
                <a:lnTo>
                  <a:pt x="0" y="61"/>
                </a:lnTo>
                <a:lnTo>
                  <a:pt x="19" y="25"/>
                </a:lnTo>
                <a:lnTo>
                  <a:pt x="24" y="17"/>
                </a:lnTo>
              </a:path>
            </a:pathLst>
          </a:custGeom>
          <a:solidFill>
            <a:srgbClr val="66FF66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0" name="Freeform 70"/>
          <p:cNvSpPr>
            <a:spLocks noChangeArrowheads="1"/>
          </p:cNvSpPr>
          <p:nvPr/>
        </p:nvSpPr>
        <p:spPr bwMode="auto">
          <a:xfrm>
            <a:off x="6996559" y="3424238"/>
            <a:ext cx="134937" cy="93662"/>
          </a:xfrm>
          <a:custGeom>
            <a:avLst/>
            <a:gdLst>
              <a:gd name="T0" fmla="*/ 2147483647 w 288"/>
              <a:gd name="T1" fmla="*/ 0 h 196"/>
              <a:gd name="T2" fmla="*/ 2147483647 w 288"/>
              <a:gd name="T3" fmla="*/ 2147483647 h 196"/>
              <a:gd name="T4" fmla="*/ 2147483647 w 288"/>
              <a:gd name="T5" fmla="*/ 2147483647 h 196"/>
              <a:gd name="T6" fmla="*/ 2147483647 w 288"/>
              <a:gd name="T7" fmla="*/ 2147483647 h 196"/>
              <a:gd name="T8" fmla="*/ 2147483647 w 288"/>
              <a:gd name="T9" fmla="*/ 2147483647 h 196"/>
              <a:gd name="T10" fmla="*/ 2147483647 w 288"/>
              <a:gd name="T11" fmla="*/ 2147483647 h 196"/>
              <a:gd name="T12" fmla="*/ 2147483647 w 288"/>
              <a:gd name="T13" fmla="*/ 2147483647 h 196"/>
              <a:gd name="T14" fmla="*/ 2147483647 w 288"/>
              <a:gd name="T15" fmla="*/ 2147483647 h 196"/>
              <a:gd name="T16" fmla="*/ 2147483647 w 288"/>
              <a:gd name="T17" fmla="*/ 2147483647 h 196"/>
              <a:gd name="T18" fmla="*/ 2147483647 w 288"/>
              <a:gd name="T19" fmla="*/ 2147483647 h 196"/>
              <a:gd name="T20" fmla="*/ 2147483647 w 288"/>
              <a:gd name="T21" fmla="*/ 2147483647 h 196"/>
              <a:gd name="T22" fmla="*/ 2147483647 w 288"/>
              <a:gd name="T23" fmla="*/ 2147483647 h 196"/>
              <a:gd name="T24" fmla="*/ 2147483647 w 288"/>
              <a:gd name="T25" fmla="*/ 2147483647 h 196"/>
              <a:gd name="T26" fmla="*/ 2147483647 w 288"/>
              <a:gd name="T27" fmla="*/ 2147483647 h 196"/>
              <a:gd name="T28" fmla="*/ 2147483647 w 288"/>
              <a:gd name="T29" fmla="*/ 2147483647 h 196"/>
              <a:gd name="T30" fmla="*/ 2147483647 w 288"/>
              <a:gd name="T31" fmla="*/ 2147483647 h 196"/>
              <a:gd name="T32" fmla="*/ 2147483647 w 288"/>
              <a:gd name="T33" fmla="*/ 2147483647 h 196"/>
              <a:gd name="T34" fmla="*/ 2147483647 w 288"/>
              <a:gd name="T35" fmla="*/ 2147483647 h 196"/>
              <a:gd name="T36" fmla="*/ 2147483647 w 288"/>
              <a:gd name="T37" fmla="*/ 2147483647 h 196"/>
              <a:gd name="T38" fmla="*/ 0 w 288"/>
              <a:gd name="T39" fmla="*/ 2147483647 h 196"/>
              <a:gd name="T40" fmla="*/ 2147483647 w 288"/>
              <a:gd name="T41" fmla="*/ 2147483647 h 196"/>
              <a:gd name="T42" fmla="*/ 2147483647 w 288"/>
              <a:gd name="T43" fmla="*/ 2147483647 h 196"/>
              <a:gd name="T44" fmla="*/ 2147483647 w 288"/>
              <a:gd name="T45" fmla="*/ 2147483647 h 196"/>
              <a:gd name="T46" fmla="*/ 2147483647 w 288"/>
              <a:gd name="T47" fmla="*/ 2147483647 h 196"/>
              <a:gd name="T48" fmla="*/ 2147483647 w 288"/>
              <a:gd name="T49" fmla="*/ 2147483647 h 196"/>
              <a:gd name="T50" fmla="*/ 2147483647 w 288"/>
              <a:gd name="T51" fmla="*/ 2147483647 h 196"/>
              <a:gd name="T52" fmla="*/ 2147483647 w 288"/>
              <a:gd name="T53" fmla="*/ 2147483647 h 196"/>
              <a:gd name="T54" fmla="*/ 2147483647 w 288"/>
              <a:gd name="T55" fmla="*/ 2147483647 h 196"/>
              <a:gd name="T56" fmla="*/ 2147483647 w 288"/>
              <a:gd name="T57" fmla="*/ 2147483647 h 196"/>
              <a:gd name="T58" fmla="*/ 2147483647 w 288"/>
              <a:gd name="T59" fmla="*/ 2147483647 h 196"/>
              <a:gd name="T60" fmla="*/ 2147483647 w 288"/>
              <a:gd name="T61" fmla="*/ 2147483647 h 196"/>
              <a:gd name="T62" fmla="*/ 2147483647 w 288"/>
              <a:gd name="T63" fmla="*/ 2147483647 h 196"/>
              <a:gd name="T64" fmla="*/ 2147483647 w 288"/>
              <a:gd name="T65" fmla="*/ 2147483647 h 196"/>
              <a:gd name="T66" fmla="*/ 2147483647 w 288"/>
              <a:gd name="T67" fmla="*/ 2147483647 h 196"/>
              <a:gd name="T68" fmla="*/ 2147483647 w 288"/>
              <a:gd name="T69" fmla="*/ 2147483647 h 196"/>
              <a:gd name="T70" fmla="*/ 2147483647 w 288"/>
              <a:gd name="T71" fmla="*/ 2147483647 h 196"/>
              <a:gd name="T72" fmla="*/ 2147483647 w 288"/>
              <a:gd name="T73" fmla="*/ 2147483647 h 196"/>
              <a:gd name="T74" fmla="*/ 2147483647 w 288"/>
              <a:gd name="T75" fmla="*/ 2147483647 h 196"/>
              <a:gd name="T76" fmla="*/ 2147483647 w 288"/>
              <a:gd name="T77" fmla="*/ 2147483647 h 196"/>
              <a:gd name="T78" fmla="*/ 2147483647 w 288"/>
              <a:gd name="T79" fmla="*/ 2147483647 h 196"/>
              <a:gd name="T80" fmla="*/ 2147483647 w 288"/>
              <a:gd name="T81" fmla="*/ 2147483647 h 196"/>
              <a:gd name="T82" fmla="*/ 2147483647 w 288"/>
              <a:gd name="T83" fmla="*/ 2147483647 h 196"/>
              <a:gd name="T84" fmla="*/ 2147483647 w 288"/>
              <a:gd name="T85" fmla="*/ 0 h 19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8"/>
              <a:gd name="T130" fmla="*/ 0 h 196"/>
              <a:gd name="T131" fmla="*/ 288 w 288"/>
              <a:gd name="T132" fmla="*/ 196 h 19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8" h="196">
                <a:moveTo>
                  <a:pt x="222" y="0"/>
                </a:moveTo>
                <a:lnTo>
                  <a:pt x="175" y="11"/>
                </a:lnTo>
                <a:lnTo>
                  <a:pt x="122" y="12"/>
                </a:lnTo>
                <a:lnTo>
                  <a:pt x="96" y="17"/>
                </a:lnTo>
                <a:lnTo>
                  <a:pt x="84" y="33"/>
                </a:lnTo>
                <a:lnTo>
                  <a:pt x="86" y="48"/>
                </a:lnTo>
                <a:lnTo>
                  <a:pt x="93" y="58"/>
                </a:lnTo>
                <a:lnTo>
                  <a:pt x="111" y="68"/>
                </a:lnTo>
                <a:lnTo>
                  <a:pt x="144" y="71"/>
                </a:lnTo>
                <a:lnTo>
                  <a:pt x="166" y="91"/>
                </a:lnTo>
                <a:lnTo>
                  <a:pt x="170" y="108"/>
                </a:lnTo>
                <a:lnTo>
                  <a:pt x="166" y="115"/>
                </a:lnTo>
                <a:lnTo>
                  <a:pt x="120" y="118"/>
                </a:lnTo>
                <a:lnTo>
                  <a:pt x="82" y="122"/>
                </a:lnTo>
                <a:lnTo>
                  <a:pt x="48" y="122"/>
                </a:lnTo>
                <a:lnTo>
                  <a:pt x="16" y="128"/>
                </a:lnTo>
                <a:lnTo>
                  <a:pt x="4" y="140"/>
                </a:lnTo>
                <a:lnTo>
                  <a:pt x="1" y="171"/>
                </a:lnTo>
                <a:lnTo>
                  <a:pt x="3" y="180"/>
                </a:lnTo>
                <a:lnTo>
                  <a:pt x="0" y="186"/>
                </a:lnTo>
                <a:lnTo>
                  <a:pt x="15" y="192"/>
                </a:lnTo>
                <a:lnTo>
                  <a:pt x="20" y="196"/>
                </a:lnTo>
                <a:lnTo>
                  <a:pt x="133" y="182"/>
                </a:lnTo>
                <a:lnTo>
                  <a:pt x="169" y="181"/>
                </a:lnTo>
                <a:lnTo>
                  <a:pt x="204" y="165"/>
                </a:lnTo>
                <a:lnTo>
                  <a:pt x="232" y="159"/>
                </a:lnTo>
                <a:lnTo>
                  <a:pt x="261" y="176"/>
                </a:lnTo>
                <a:lnTo>
                  <a:pt x="285" y="192"/>
                </a:lnTo>
                <a:lnTo>
                  <a:pt x="288" y="166"/>
                </a:lnTo>
                <a:lnTo>
                  <a:pt x="265" y="140"/>
                </a:lnTo>
                <a:lnTo>
                  <a:pt x="240" y="129"/>
                </a:lnTo>
                <a:lnTo>
                  <a:pt x="229" y="126"/>
                </a:lnTo>
                <a:lnTo>
                  <a:pt x="228" y="115"/>
                </a:lnTo>
                <a:lnTo>
                  <a:pt x="236" y="105"/>
                </a:lnTo>
                <a:lnTo>
                  <a:pt x="247" y="93"/>
                </a:lnTo>
                <a:lnTo>
                  <a:pt x="248" y="82"/>
                </a:lnTo>
                <a:lnTo>
                  <a:pt x="239" y="75"/>
                </a:lnTo>
                <a:lnTo>
                  <a:pt x="224" y="60"/>
                </a:lnTo>
                <a:lnTo>
                  <a:pt x="228" y="45"/>
                </a:lnTo>
                <a:lnTo>
                  <a:pt x="236" y="36"/>
                </a:lnTo>
                <a:lnTo>
                  <a:pt x="237" y="25"/>
                </a:lnTo>
                <a:lnTo>
                  <a:pt x="233" y="10"/>
                </a:lnTo>
                <a:lnTo>
                  <a:pt x="222" y="0"/>
                </a:lnTo>
              </a:path>
            </a:pathLst>
          </a:custGeom>
          <a:solidFill>
            <a:srgbClr val="FF66FF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1" name="Freeform 71"/>
          <p:cNvSpPr>
            <a:spLocks noChangeArrowheads="1"/>
          </p:cNvSpPr>
          <p:nvPr/>
        </p:nvSpPr>
        <p:spPr bwMode="auto">
          <a:xfrm>
            <a:off x="7099746" y="3414713"/>
            <a:ext cx="123825" cy="88900"/>
          </a:xfrm>
          <a:custGeom>
            <a:avLst/>
            <a:gdLst>
              <a:gd name="T0" fmla="*/ 0 w 261"/>
              <a:gd name="T1" fmla="*/ 2147483647 h 183"/>
              <a:gd name="T2" fmla="*/ 2147483647 w 261"/>
              <a:gd name="T3" fmla="*/ 0 h 183"/>
              <a:gd name="T4" fmla="*/ 2147483647 w 261"/>
              <a:gd name="T5" fmla="*/ 2147483647 h 183"/>
              <a:gd name="T6" fmla="*/ 2147483647 w 261"/>
              <a:gd name="T7" fmla="*/ 2147483647 h 183"/>
              <a:gd name="T8" fmla="*/ 2147483647 w 261"/>
              <a:gd name="T9" fmla="*/ 2147483647 h 183"/>
              <a:gd name="T10" fmla="*/ 2147483647 w 261"/>
              <a:gd name="T11" fmla="*/ 2147483647 h 183"/>
              <a:gd name="T12" fmla="*/ 2147483647 w 261"/>
              <a:gd name="T13" fmla="*/ 2147483647 h 183"/>
              <a:gd name="T14" fmla="*/ 2147483647 w 261"/>
              <a:gd name="T15" fmla="*/ 2147483647 h 183"/>
              <a:gd name="T16" fmla="*/ 2147483647 w 261"/>
              <a:gd name="T17" fmla="*/ 2147483647 h 183"/>
              <a:gd name="T18" fmla="*/ 2147483647 w 261"/>
              <a:gd name="T19" fmla="*/ 2147483647 h 183"/>
              <a:gd name="T20" fmla="*/ 2147483647 w 261"/>
              <a:gd name="T21" fmla="*/ 2147483647 h 183"/>
              <a:gd name="T22" fmla="*/ 2147483647 w 261"/>
              <a:gd name="T23" fmla="*/ 2147483647 h 183"/>
              <a:gd name="T24" fmla="*/ 2147483647 w 261"/>
              <a:gd name="T25" fmla="*/ 2147483647 h 183"/>
              <a:gd name="T26" fmla="*/ 2147483647 w 261"/>
              <a:gd name="T27" fmla="*/ 2147483647 h 183"/>
              <a:gd name="T28" fmla="*/ 2147483647 w 261"/>
              <a:gd name="T29" fmla="*/ 2147483647 h 183"/>
              <a:gd name="T30" fmla="*/ 2147483647 w 261"/>
              <a:gd name="T31" fmla="*/ 2147483647 h 183"/>
              <a:gd name="T32" fmla="*/ 2147483647 w 261"/>
              <a:gd name="T33" fmla="*/ 2147483647 h 183"/>
              <a:gd name="T34" fmla="*/ 2147483647 w 261"/>
              <a:gd name="T35" fmla="*/ 2147483647 h 183"/>
              <a:gd name="T36" fmla="*/ 2147483647 w 261"/>
              <a:gd name="T37" fmla="*/ 2147483647 h 183"/>
              <a:gd name="T38" fmla="*/ 2147483647 w 261"/>
              <a:gd name="T39" fmla="*/ 2147483647 h 183"/>
              <a:gd name="T40" fmla="*/ 2147483647 w 261"/>
              <a:gd name="T41" fmla="*/ 2147483647 h 183"/>
              <a:gd name="T42" fmla="*/ 2147483647 w 261"/>
              <a:gd name="T43" fmla="*/ 2147483647 h 183"/>
              <a:gd name="T44" fmla="*/ 2147483647 w 261"/>
              <a:gd name="T45" fmla="*/ 2147483647 h 183"/>
              <a:gd name="T46" fmla="*/ 2147483647 w 261"/>
              <a:gd name="T47" fmla="*/ 2147483647 h 183"/>
              <a:gd name="T48" fmla="*/ 2147483647 w 261"/>
              <a:gd name="T49" fmla="*/ 2147483647 h 183"/>
              <a:gd name="T50" fmla="*/ 2147483647 w 261"/>
              <a:gd name="T51" fmla="*/ 2147483647 h 183"/>
              <a:gd name="T52" fmla="*/ 2147483647 w 261"/>
              <a:gd name="T53" fmla="*/ 2147483647 h 183"/>
              <a:gd name="T54" fmla="*/ 2147483647 w 261"/>
              <a:gd name="T55" fmla="*/ 2147483647 h 183"/>
              <a:gd name="T56" fmla="*/ 2147483647 w 261"/>
              <a:gd name="T57" fmla="*/ 2147483647 h 183"/>
              <a:gd name="T58" fmla="*/ 2147483647 w 261"/>
              <a:gd name="T59" fmla="*/ 2147483647 h 183"/>
              <a:gd name="T60" fmla="*/ 2147483647 w 261"/>
              <a:gd name="T61" fmla="*/ 2147483647 h 183"/>
              <a:gd name="T62" fmla="*/ 2147483647 w 261"/>
              <a:gd name="T63" fmla="*/ 2147483647 h 183"/>
              <a:gd name="T64" fmla="*/ 2147483647 w 261"/>
              <a:gd name="T65" fmla="*/ 2147483647 h 183"/>
              <a:gd name="T66" fmla="*/ 2147483647 w 261"/>
              <a:gd name="T67" fmla="*/ 2147483647 h 183"/>
              <a:gd name="T68" fmla="*/ 0 w 261"/>
              <a:gd name="T69" fmla="*/ 2147483647 h 18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1"/>
              <a:gd name="T106" fmla="*/ 0 h 183"/>
              <a:gd name="T107" fmla="*/ 261 w 261"/>
              <a:gd name="T108" fmla="*/ 183 h 18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1" h="183">
                <a:moveTo>
                  <a:pt x="0" y="17"/>
                </a:moveTo>
                <a:lnTo>
                  <a:pt x="52" y="0"/>
                </a:lnTo>
                <a:lnTo>
                  <a:pt x="91" y="3"/>
                </a:lnTo>
                <a:lnTo>
                  <a:pt x="125" y="12"/>
                </a:lnTo>
                <a:lnTo>
                  <a:pt x="164" y="8"/>
                </a:lnTo>
                <a:lnTo>
                  <a:pt x="189" y="10"/>
                </a:lnTo>
                <a:lnTo>
                  <a:pt x="198" y="15"/>
                </a:lnTo>
                <a:lnTo>
                  <a:pt x="202" y="33"/>
                </a:lnTo>
                <a:lnTo>
                  <a:pt x="179" y="45"/>
                </a:lnTo>
                <a:lnTo>
                  <a:pt x="183" y="60"/>
                </a:lnTo>
                <a:lnTo>
                  <a:pt x="215" y="55"/>
                </a:lnTo>
                <a:lnTo>
                  <a:pt x="243" y="42"/>
                </a:lnTo>
                <a:lnTo>
                  <a:pt x="258" y="52"/>
                </a:lnTo>
                <a:lnTo>
                  <a:pt x="261" y="73"/>
                </a:lnTo>
                <a:lnTo>
                  <a:pt x="254" y="84"/>
                </a:lnTo>
                <a:lnTo>
                  <a:pt x="209" y="99"/>
                </a:lnTo>
                <a:lnTo>
                  <a:pt x="144" y="106"/>
                </a:lnTo>
                <a:lnTo>
                  <a:pt x="122" y="119"/>
                </a:lnTo>
                <a:lnTo>
                  <a:pt x="80" y="135"/>
                </a:lnTo>
                <a:lnTo>
                  <a:pt x="62" y="157"/>
                </a:lnTo>
                <a:lnTo>
                  <a:pt x="65" y="183"/>
                </a:lnTo>
                <a:lnTo>
                  <a:pt x="43" y="157"/>
                </a:lnTo>
                <a:lnTo>
                  <a:pt x="18" y="147"/>
                </a:lnTo>
                <a:lnTo>
                  <a:pt x="7" y="143"/>
                </a:lnTo>
                <a:lnTo>
                  <a:pt x="4" y="132"/>
                </a:lnTo>
                <a:lnTo>
                  <a:pt x="12" y="122"/>
                </a:lnTo>
                <a:lnTo>
                  <a:pt x="25" y="111"/>
                </a:lnTo>
                <a:lnTo>
                  <a:pt x="26" y="98"/>
                </a:lnTo>
                <a:lnTo>
                  <a:pt x="17" y="92"/>
                </a:lnTo>
                <a:lnTo>
                  <a:pt x="2" y="77"/>
                </a:lnTo>
                <a:lnTo>
                  <a:pt x="6" y="63"/>
                </a:lnTo>
                <a:lnTo>
                  <a:pt x="14" y="54"/>
                </a:lnTo>
                <a:lnTo>
                  <a:pt x="15" y="43"/>
                </a:lnTo>
                <a:lnTo>
                  <a:pt x="11" y="27"/>
                </a:lnTo>
                <a:lnTo>
                  <a:pt x="0" y="17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2" name="Freeform 72"/>
          <p:cNvSpPr>
            <a:spLocks noChangeArrowheads="1"/>
          </p:cNvSpPr>
          <p:nvPr/>
        </p:nvSpPr>
        <p:spPr bwMode="auto">
          <a:xfrm>
            <a:off x="7099746" y="3414713"/>
            <a:ext cx="123825" cy="88900"/>
          </a:xfrm>
          <a:custGeom>
            <a:avLst/>
            <a:gdLst>
              <a:gd name="T0" fmla="*/ 0 w 261"/>
              <a:gd name="T1" fmla="*/ 2147483647 h 183"/>
              <a:gd name="T2" fmla="*/ 2147483647 w 261"/>
              <a:gd name="T3" fmla="*/ 0 h 183"/>
              <a:gd name="T4" fmla="*/ 2147483647 w 261"/>
              <a:gd name="T5" fmla="*/ 2147483647 h 183"/>
              <a:gd name="T6" fmla="*/ 2147483647 w 261"/>
              <a:gd name="T7" fmla="*/ 2147483647 h 183"/>
              <a:gd name="T8" fmla="*/ 2147483647 w 261"/>
              <a:gd name="T9" fmla="*/ 2147483647 h 183"/>
              <a:gd name="T10" fmla="*/ 2147483647 w 261"/>
              <a:gd name="T11" fmla="*/ 2147483647 h 183"/>
              <a:gd name="T12" fmla="*/ 2147483647 w 261"/>
              <a:gd name="T13" fmla="*/ 2147483647 h 183"/>
              <a:gd name="T14" fmla="*/ 2147483647 w 261"/>
              <a:gd name="T15" fmla="*/ 2147483647 h 183"/>
              <a:gd name="T16" fmla="*/ 2147483647 w 261"/>
              <a:gd name="T17" fmla="*/ 2147483647 h 183"/>
              <a:gd name="T18" fmla="*/ 2147483647 w 261"/>
              <a:gd name="T19" fmla="*/ 2147483647 h 183"/>
              <a:gd name="T20" fmla="*/ 2147483647 w 261"/>
              <a:gd name="T21" fmla="*/ 2147483647 h 183"/>
              <a:gd name="T22" fmla="*/ 2147483647 w 261"/>
              <a:gd name="T23" fmla="*/ 2147483647 h 183"/>
              <a:gd name="T24" fmla="*/ 2147483647 w 261"/>
              <a:gd name="T25" fmla="*/ 2147483647 h 183"/>
              <a:gd name="T26" fmla="*/ 2147483647 w 261"/>
              <a:gd name="T27" fmla="*/ 2147483647 h 183"/>
              <a:gd name="T28" fmla="*/ 2147483647 w 261"/>
              <a:gd name="T29" fmla="*/ 2147483647 h 183"/>
              <a:gd name="T30" fmla="*/ 2147483647 w 261"/>
              <a:gd name="T31" fmla="*/ 2147483647 h 183"/>
              <a:gd name="T32" fmla="*/ 2147483647 w 261"/>
              <a:gd name="T33" fmla="*/ 2147483647 h 183"/>
              <a:gd name="T34" fmla="*/ 2147483647 w 261"/>
              <a:gd name="T35" fmla="*/ 2147483647 h 183"/>
              <a:gd name="T36" fmla="*/ 2147483647 w 261"/>
              <a:gd name="T37" fmla="*/ 2147483647 h 183"/>
              <a:gd name="T38" fmla="*/ 2147483647 w 261"/>
              <a:gd name="T39" fmla="*/ 2147483647 h 183"/>
              <a:gd name="T40" fmla="*/ 2147483647 w 261"/>
              <a:gd name="T41" fmla="*/ 2147483647 h 183"/>
              <a:gd name="T42" fmla="*/ 2147483647 w 261"/>
              <a:gd name="T43" fmla="*/ 2147483647 h 183"/>
              <a:gd name="T44" fmla="*/ 2147483647 w 261"/>
              <a:gd name="T45" fmla="*/ 2147483647 h 183"/>
              <a:gd name="T46" fmla="*/ 2147483647 w 261"/>
              <a:gd name="T47" fmla="*/ 2147483647 h 183"/>
              <a:gd name="T48" fmla="*/ 2147483647 w 261"/>
              <a:gd name="T49" fmla="*/ 2147483647 h 183"/>
              <a:gd name="T50" fmla="*/ 2147483647 w 261"/>
              <a:gd name="T51" fmla="*/ 2147483647 h 183"/>
              <a:gd name="T52" fmla="*/ 2147483647 w 261"/>
              <a:gd name="T53" fmla="*/ 2147483647 h 183"/>
              <a:gd name="T54" fmla="*/ 2147483647 w 261"/>
              <a:gd name="T55" fmla="*/ 2147483647 h 183"/>
              <a:gd name="T56" fmla="*/ 2147483647 w 261"/>
              <a:gd name="T57" fmla="*/ 2147483647 h 183"/>
              <a:gd name="T58" fmla="*/ 2147483647 w 261"/>
              <a:gd name="T59" fmla="*/ 2147483647 h 183"/>
              <a:gd name="T60" fmla="*/ 2147483647 w 261"/>
              <a:gd name="T61" fmla="*/ 2147483647 h 183"/>
              <a:gd name="T62" fmla="*/ 2147483647 w 261"/>
              <a:gd name="T63" fmla="*/ 2147483647 h 183"/>
              <a:gd name="T64" fmla="*/ 2147483647 w 261"/>
              <a:gd name="T65" fmla="*/ 2147483647 h 183"/>
              <a:gd name="T66" fmla="*/ 2147483647 w 261"/>
              <a:gd name="T67" fmla="*/ 2147483647 h 183"/>
              <a:gd name="T68" fmla="*/ 0 w 261"/>
              <a:gd name="T69" fmla="*/ 2147483647 h 18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1"/>
              <a:gd name="T106" fmla="*/ 0 h 183"/>
              <a:gd name="T107" fmla="*/ 261 w 261"/>
              <a:gd name="T108" fmla="*/ 183 h 18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1" h="183">
                <a:moveTo>
                  <a:pt x="0" y="17"/>
                </a:moveTo>
                <a:lnTo>
                  <a:pt x="52" y="0"/>
                </a:lnTo>
                <a:lnTo>
                  <a:pt x="91" y="3"/>
                </a:lnTo>
                <a:lnTo>
                  <a:pt x="125" y="12"/>
                </a:lnTo>
                <a:lnTo>
                  <a:pt x="164" y="8"/>
                </a:lnTo>
                <a:lnTo>
                  <a:pt x="189" y="10"/>
                </a:lnTo>
                <a:lnTo>
                  <a:pt x="198" y="15"/>
                </a:lnTo>
                <a:lnTo>
                  <a:pt x="202" y="33"/>
                </a:lnTo>
                <a:lnTo>
                  <a:pt x="179" y="45"/>
                </a:lnTo>
                <a:lnTo>
                  <a:pt x="183" y="60"/>
                </a:lnTo>
                <a:lnTo>
                  <a:pt x="215" y="55"/>
                </a:lnTo>
                <a:lnTo>
                  <a:pt x="243" y="42"/>
                </a:lnTo>
                <a:lnTo>
                  <a:pt x="258" y="52"/>
                </a:lnTo>
                <a:lnTo>
                  <a:pt x="261" y="73"/>
                </a:lnTo>
                <a:lnTo>
                  <a:pt x="254" y="84"/>
                </a:lnTo>
                <a:lnTo>
                  <a:pt x="209" y="99"/>
                </a:lnTo>
                <a:lnTo>
                  <a:pt x="144" y="106"/>
                </a:lnTo>
                <a:lnTo>
                  <a:pt x="122" y="119"/>
                </a:lnTo>
                <a:lnTo>
                  <a:pt x="80" y="135"/>
                </a:lnTo>
                <a:lnTo>
                  <a:pt x="62" y="157"/>
                </a:lnTo>
                <a:lnTo>
                  <a:pt x="65" y="183"/>
                </a:lnTo>
                <a:lnTo>
                  <a:pt x="43" y="157"/>
                </a:lnTo>
                <a:lnTo>
                  <a:pt x="18" y="147"/>
                </a:lnTo>
                <a:lnTo>
                  <a:pt x="7" y="143"/>
                </a:lnTo>
                <a:lnTo>
                  <a:pt x="4" y="132"/>
                </a:lnTo>
                <a:lnTo>
                  <a:pt x="12" y="122"/>
                </a:lnTo>
                <a:lnTo>
                  <a:pt x="25" y="111"/>
                </a:lnTo>
                <a:lnTo>
                  <a:pt x="26" y="98"/>
                </a:lnTo>
                <a:lnTo>
                  <a:pt x="17" y="92"/>
                </a:lnTo>
                <a:lnTo>
                  <a:pt x="2" y="77"/>
                </a:lnTo>
                <a:lnTo>
                  <a:pt x="6" y="63"/>
                </a:lnTo>
                <a:lnTo>
                  <a:pt x="14" y="54"/>
                </a:lnTo>
                <a:lnTo>
                  <a:pt x="15" y="43"/>
                </a:lnTo>
                <a:lnTo>
                  <a:pt x="11" y="27"/>
                </a:lnTo>
                <a:lnTo>
                  <a:pt x="0" y="17"/>
                </a:lnTo>
              </a:path>
            </a:pathLst>
          </a:custGeom>
          <a:solidFill>
            <a:srgbClr val="FF00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3" name="Freeform 73"/>
          <p:cNvSpPr>
            <a:spLocks noChangeArrowheads="1"/>
          </p:cNvSpPr>
          <p:nvPr/>
        </p:nvSpPr>
        <p:spPr bwMode="auto">
          <a:xfrm>
            <a:off x="6096446" y="1144588"/>
            <a:ext cx="88900" cy="44450"/>
          </a:xfrm>
          <a:custGeom>
            <a:avLst/>
            <a:gdLst>
              <a:gd name="T0" fmla="*/ 2147483647 w 189"/>
              <a:gd name="T1" fmla="*/ 2147483647 h 91"/>
              <a:gd name="T2" fmla="*/ 2147483647 w 189"/>
              <a:gd name="T3" fmla="*/ 2147483647 h 91"/>
              <a:gd name="T4" fmla="*/ 2147483647 w 189"/>
              <a:gd name="T5" fmla="*/ 0 h 91"/>
              <a:gd name="T6" fmla="*/ 2147483647 w 189"/>
              <a:gd name="T7" fmla="*/ 2147483647 h 91"/>
              <a:gd name="T8" fmla="*/ 2147483647 w 189"/>
              <a:gd name="T9" fmla="*/ 2147483647 h 91"/>
              <a:gd name="T10" fmla="*/ 2147483647 w 189"/>
              <a:gd name="T11" fmla="*/ 2147483647 h 91"/>
              <a:gd name="T12" fmla="*/ 2147483647 w 189"/>
              <a:gd name="T13" fmla="*/ 2147483647 h 91"/>
              <a:gd name="T14" fmla="*/ 2147483647 w 189"/>
              <a:gd name="T15" fmla="*/ 2147483647 h 91"/>
              <a:gd name="T16" fmla="*/ 2147483647 w 189"/>
              <a:gd name="T17" fmla="*/ 2147483647 h 91"/>
              <a:gd name="T18" fmla="*/ 2147483647 w 189"/>
              <a:gd name="T19" fmla="*/ 2147483647 h 91"/>
              <a:gd name="T20" fmla="*/ 2147483647 w 189"/>
              <a:gd name="T21" fmla="*/ 2147483647 h 91"/>
              <a:gd name="T22" fmla="*/ 0 w 189"/>
              <a:gd name="T23" fmla="*/ 2147483647 h 91"/>
              <a:gd name="T24" fmla="*/ 2147483647 w 189"/>
              <a:gd name="T25" fmla="*/ 2147483647 h 91"/>
              <a:gd name="T26" fmla="*/ 2147483647 w 189"/>
              <a:gd name="T27" fmla="*/ 2147483647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9"/>
              <a:gd name="T43" fmla="*/ 0 h 91"/>
              <a:gd name="T44" fmla="*/ 189 w 189"/>
              <a:gd name="T45" fmla="*/ 91 h 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9" h="91">
                <a:moveTo>
                  <a:pt x="31" y="12"/>
                </a:moveTo>
                <a:lnTo>
                  <a:pt x="80" y="3"/>
                </a:lnTo>
                <a:lnTo>
                  <a:pt x="117" y="0"/>
                </a:lnTo>
                <a:lnTo>
                  <a:pt x="163" y="21"/>
                </a:lnTo>
                <a:lnTo>
                  <a:pt x="189" y="52"/>
                </a:lnTo>
                <a:lnTo>
                  <a:pt x="188" y="72"/>
                </a:lnTo>
                <a:lnTo>
                  <a:pt x="176" y="84"/>
                </a:lnTo>
                <a:lnTo>
                  <a:pt x="162" y="91"/>
                </a:lnTo>
                <a:lnTo>
                  <a:pt x="132" y="78"/>
                </a:lnTo>
                <a:lnTo>
                  <a:pt x="49" y="85"/>
                </a:lnTo>
                <a:lnTo>
                  <a:pt x="17" y="77"/>
                </a:lnTo>
                <a:lnTo>
                  <a:pt x="0" y="52"/>
                </a:lnTo>
                <a:lnTo>
                  <a:pt x="5" y="36"/>
                </a:lnTo>
                <a:lnTo>
                  <a:pt x="31" y="1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4" name="Freeform 74"/>
          <p:cNvSpPr>
            <a:spLocks noChangeArrowheads="1"/>
          </p:cNvSpPr>
          <p:nvPr/>
        </p:nvSpPr>
        <p:spPr bwMode="auto">
          <a:xfrm>
            <a:off x="6096446" y="1144588"/>
            <a:ext cx="88900" cy="44450"/>
          </a:xfrm>
          <a:custGeom>
            <a:avLst/>
            <a:gdLst>
              <a:gd name="T0" fmla="*/ 2147483647 w 189"/>
              <a:gd name="T1" fmla="*/ 2147483647 h 91"/>
              <a:gd name="T2" fmla="*/ 2147483647 w 189"/>
              <a:gd name="T3" fmla="*/ 2147483647 h 91"/>
              <a:gd name="T4" fmla="*/ 2147483647 w 189"/>
              <a:gd name="T5" fmla="*/ 0 h 91"/>
              <a:gd name="T6" fmla="*/ 2147483647 w 189"/>
              <a:gd name="T7" fmla="*/ 2147483647 h 91"/>
              <a:gd name="T8" fmla="*/ 2147483647 w 189"/>
              <a:gd name="T9" fmla="*/ 2147483647 h 91"/>
              <a:gd name="T10" fmla="*/ 2147483647 w 189"/>
              <a:gd name="T11" fmla="*/ 2147483647 h 91"/>
              <a:gd name="T12" fmla="*/ 2147483647 w 189"/>
              <a:gd name="T13" fmla="*/ 2147483647 h 91"/>
              <a:gd name="T14" fmla="*/ 2147483647 w 189"/>
              <a:gd name="T15" fmla="*/ 2147483647 h 91"/>
              <a:gd name="T16" fmla="*/ 2147483647 w 189"/>
              <a:gd name="T17" fmla="*/ 2147483647 h 91"/>
              <a:gd name="T18" fmla="*/ 2147483647 w 189"/>
              <a:gd name="T19" fmla="*/ 2147483647 h 91"/>
              <a:gd name="T20" fmla="*/ 2147483647 w 189"/>
              <a:gd name="T21" fmla="*/ 2147483647 h 91"/>
              <a:gd name="T22" fmla="*/ 0 w 189"/>
              <a:gd name="T23" fmla="*/ 2147483647 h 91"/>
              <a:gd name="T24" fmla="*/ 2147483647 w 189"/>
              <a:gd name="T25" fmla="*/ 2147483647 h 91"/>
              <a:gd name="T26" fmla="*/ 2147483647 w 189"/>
              <a:gd name="T27" fmla="*/ 2147483647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9"/>
              <a:gd name="T43" fmla="*/ 0 h 91"/>
              <a:gd name="T44" fmla="*/ 189 w 189"/>
              <a:gd name="T45" fmla="*/ 91 h 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9" h="91">
                <a:moveTo>
                  <a:pt x="31" y="12"/>
                </a:moveTo>
                <a:lnTo>
                  <a:pt x="80" y="3"/>
                </a:lnTo>
                <a:lnTo>
                  <a:pt x="117" y="0"/>
                </a:lnTo>
                <a:lnTo>
                  <a:pt x="163" y="21"/>
                </a:lnTo>
                <a:lnTo>
                  <a:pt x="189" y="52"/>
                </a:lnTo>
                <a:lnTo>
                  <a:pt x="188" y="72"/>
                </a:lnTo>
                <a:lnTo>
                  <a:pt x="176" y="84"/>
                </a:lnTo>
                <a:lnTo>
                  <a:pt x="162" y="91"/>
                </a:lnTo>
                <a:lnTo>
                  <a:pt x="132" y="78"/>
                </a:lnTo>
                <a:lnTo>
                  <a:pt x="49" y="85"/>
                </a:lnTo>
                <a:lnTo>
                  <a:pt x="17" y="77"/>
                </a:lnTo>
                <a:lnTo>
                  <a:pt x="0" y="52"/>
                </a:lnTo>
                <a:lnTo>
                  <a:pt x="5" y="36"/>
                </a:lnTo>
                <a:lnTo>
                  <a:pt x="31" y="12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5" name="Freeform 75"/>
          <p:cNvSpPr>
            <a:spLocks noChangeArrowheads="1"/>
          </p:cNvSpPr>
          <p:nvPr/>
        </p:nvSpPr>
        <p:spPr bwMode="auto">
          <a:xfrm>
            <a:off x="6256784" y="1325563"/>
            <a:ext cx="58737" cy="74612"/>
          </a:xfrm>
          <a:custGeom>
            <a:avLst/>
            <a:gdLst>
              <a:gd name="T0" fmla="*/ 2147483647 w 123"/>
              <a:gd name="T1" fmla="*/ 2147483647 h 156"/>
              <a:gd name="T2" fmla="*/ 2147483647 w 123"/>
              <a:gd name="T3" fmla="*/ 2147483647 h 156"/>
              <a:gd name="T4" fmla="*/ 2147483647 w 123"/>
              <a:gd name="T5" fmla="*/ 2147483647 h 156"/>
              <a:gd name="T6" fmla="*/ 2147483647 w 123"/>
              <a:gd name="T7" fmla="*/ 2147483647 h 156"/>
              <a:gd name="T8" fmla="*/ 2147483647 w 123"/>
              <a:gd name="T9" fmla="*/ 2147483647 h 156"/>
              <a:gd name="T10" fmla="*/ 2147483647 w 123"/>
              <a:gd name="T11" fmla="*/ 2147483647 h 156"/>
              <a:gd name="T12" fmla="*/ 2147483647 w 123"/>
              <a:gd name="T13" fmla="*/ 0 h 156"/>
              <a:gd name="T14" fmla="*/ 2147483647 w 123"/>
              <a:gd name="T15" fmla="*/ 0 h 156"/>
              <a:gd name="T16" fmla="*/ 2147483647 w 123"/>
              <a:gd name="T17" fmla="*/ 2147483647 h 156"/>
              <a:gd name="T18" fmla="*/ 2147483647 w 123"/>
              <a:gd name="T19" fmla="*/ 2147483647 h 156"/>
              <a:gd name="T20" fmla="*/ 2147483647 w 123"/>
              <a:gd name="T21" fmla="*/ 2147483647 h 156"/>
              <a:gd name="T22" fmla="*/ 2147483647 w 123"/>
              <a:gd name="T23" fmla="*/ 2147483647 h 156"/>
              <a:gd name="T24" fmla="*/ 2147483647 w 123"/>
              <a:gd name="T25" fmla="*/ 2147483647 h 156"/>
              <a:gd name="T26" fmla="*/ 2147483647 w 123"/>
              <a:gd name="T27" fmla="*/ 2147483647 h 156"/>
              <a:gd name="T28" fmla="*/ 2147483647 w 123"/>
              <a:gd name="T29" fmla="*/ 2147483647 h 156"/>
              <a:gd name="T30" fmla="*/ 0 w 123"/>
              <a:gd name="T31" fmla="*/ 2147483647 h 156"/>
              <a:gd name="T32" fmla="*/ 2147483647 w 123"/>
              <a:gd name="T33" fmla="*/ 2147483647 h 156"/>
              <a:gd name="T34" fmla="*/ 2147483647 w 123"/>
              <a:gd name="T35" fmla="*/ 2147483647 h 156"/>
              <a:gd name="T36" fmla="*/ 2147483647 w 123"/>
              <a:gd name="T37" fmla="*/ 2147483647 h 156"/>
              <a:gd name="T38" fmla="*/ 2147483647 w 123"/>
              <a:gd name="T39" fmla="*/ 2147483647 h 156"/>
              <a:gd name="T40" fmla="*/ 2147483647 w 123"/>
              <a:gd name="T41" fmla="*/ 2147483647 h 156"/>
              <a:gd name="T42" fmla="*/ 2147483647 w 123"/>
              <a:gd name="T43" fmla="*/ 2147483647 h 156"/>
              <a:gd name="T44" fmla="*/ 2147483647 w 123"/>
              <a:gd name="T45" fmla="*/ 2147483647 h 156"/>
              <a:gd name="T46" fmla="*/ 2147483647 w 123"/>
              <a:gd name="T47" fmla="*/ 2147483647 h 15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3"/>
              <a:gd name="T73" fmla="*/ 0 h 156"/>
              <a:gd name="T74" fmla="*/ 123 w 123"/>
              <a:gd name="T75" fmla="*/ 156 h 15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3" h="156">
                <a:moveTo>
                  <a:pt x="122" y="104"/>
                </a:moveTo>
                <a:lnTo>
                  <a:pt x="107" y="79"/>
                </a:lnTo>
                <a:lnTo>
                  <a:pt x="101" y="76"/>
                </a:lnTo>
                <a:lnTo>
                  <a:pt x="99" y="63"/>
                </a:lnTo>
                <a:lnTo>
                  <a:pt x="107" y="54"/>
                </a:lnTo>
                <a:lnTo>
                  <a:pt x="123" y="17"/>
                </a:lnTo>
                <a:lnTo>
                  <a:pt x="106" y="0"/>
                </a:lnTo>
                <a:lnTo>
                  <a:pt x="78" y="0"/>
                </a:lnTo>
                <a:lnTo>
                  <a:pt x="61" y="8"/>
                </a:lnTo>
                <a:lnTo>
                  <a:pt x="65" y="56"/>
                </a:lnTo>
                <a:lnTo>
                  <a:pt x="63" y="65"/>
                </a:lnTo>
                <a:lnTo>
                  <a:pt x="32" y="71"/>
                </a:lnTo>
                <a:lnTo>
                  <a:pt x="25" y="64"/>
                </a:lnTo>
                <a:lnTo>
                  <a:pt x="7" y="48"/>
                </a:lnTo>
                <a:lnTo>
                  <a:pt x="4" y="54"/>
                </a:lnTo>
                <a:lnTo>
                  <a:pt x="0" y="89"/>
                </a:lnTo>
                <a:lnTo>
                  <a:pt x="31" y="120"/>
                </a:lnTo>
                <a:lnTo>
                  <a:pt x="55" y="148"/>
                </a:lnTo>
                <a:lnTo>
                  <a:pt x="65" y="156"/>
                </a:lnTo>
                <a:lnTo>
                  <a:pt x="98" y="155"/>
                </a:lnTo>
                <a:lnTo>
                  <a:pt x="113" y="136"/>
                </a:lnTo>
                <a:lnTo>
                  <a:pt x="116" y="128"/>
                </a:lnTo>
                <a:lnTo>
                  <a:pt x="117" y="131"/>
                </a:lnTo>
                <a:lnTo>
                  <a:pt x="122" y="104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6" name="Freeform 76"/>
          <p:cNvSpPr>
            <a:spLocks noChangeArrowheads="1"/>
          </p:cNvSpPr>
          <p:nvPr/>
        </p:nvSpPr>
        <p:spPr bwMode="auto">
          <a:xfrm>
            <a:off x="6256784" y="1325563"/>
            <a:ext cx="58737" cy="74612"/>
          </a:xfrm>
          <a:custGeom>
            <a:avLst/>
            <a:gdLst>
              <a:gd name="T0" fmla="*/ 2147483647 w 123"/>
              <a:gd name="T1" fmla="*/ 2147483647 h 156"/>
              <a:gd name="T2" fmla="*/ 2147483647 w 123"/>
              <a:gd name="T3" fmla="*/ 2147483647 h 156"/>
              <a:gd name="T4" fmla="*/ 2147483647 w 123"/>
              <a:gd name="T5" fmla="*/ 2147483647 h 156"/>
              <a:gd name="T6" fmla="*/ 2147483647 w 123"/>
              <a:gd name="T7" fmla="*/ 2147483647 h 156"/>
              <a:gd name="T8" fmla="*/ 2147483647 w 123"/>
              <a:gd name="T9" fmla="*/ 2147483647 h 156"/>
              <a:gd name="T10" fmla="*/ 2147483647 w 123"/>
              <a:gd name="T11" fmla="*/ 2147483647 h 156"/>
              <a:gd name="T12" fmla="*/ 2147483647 w 123"/>
              <a:gd name="T13" fmla="*/ 0 h 156"/>
              <a:gd name="T14" fmla="*/ 2147483647 w 123"/>
              <a:gd name="T15" fmla="*/ 0 h 156"/>
              <a:gd name="T16" fmla="*/ 2147483647 w 123"/>
              <a:gd name="T17" fmla="*/ 2147483647 h 156"/>
              <a:gd name="T18" fmla="*/ 2147483647 w 123"/>
              <a:gd name="T19" fmla="*/ 2147483647 h 156"/>
              <a:gd name="T20" fmla="*/ 2147483647 w 123"/>
              <a:gd name="T21" fmla="*/ 2147483647 h 156"/>
              <a:gd name="T22" fmla="*/ 2147483647 w 123"/>
              <a:gd name="T23" fmla="*/ 2147483647 h 156"/>
              <a:gd name="T24" fmla="*/ 2147483647 w 123"/>
              <a:gd name="T25" fmla="*/ 2147483647 h 156"/>
              <a:gd name="T26" fmla="*/ 2147483647 w 123"/>
              <a:gd name="T27" fmla="*/ 2147483647 h 156"/>
              <a:gd name="T28" fmla="*/ 2147483647 w 123"/>
              <a:gd name="T29" fmla="*/ 2147483647 h 156"/>
              <a:gd name="T30" fmla="*/ 0 w 123"/>
              <a:gd name="T31" fmla="*/ 2147483647 h 156"/>
              <a:gd name="T32" fmla="*/ 2147483647 w 123"/>
              <a:gd name="T33" fmla="*/ 2147483647 h 156"/>
              <a:gd name="T34" fmla="*/ 2147483647 w 123"/>
              <a:gd name="T35" fmla="*/ 2147483647 h 156"/>
              <a:gd name="T36" fmla="*/ 2147483647 w 123"/>
              <a:gd name="T37" fmla="*/ 2147483647 h 156"/>
              <a:gd name="T38" fmla="*/ 2147483647 w 123"/>
              <a:gd name="T39" fmla="*/ 2147483647 h 156"/>
              <a:gd name="T40" fmla="*/ 2147483647 w 123"/>
              <a:gd name="T41" fmla="*/ 2147483647 h 156"/>
              <a:gd name="T42" fmla="*/ 2147483647 w 123"/>
              <a:gd name="T43" fmla="*/ 2147483647 h 156"/>
              <a:gd name="T44" fmla="*/ 2147483647 w 123"/>
              <a:gd name="T45" fmla="*/ 2147483647 h 156"/>
              <a:gd name="T46" fmla="*/ 2147483647 w 123"/>
              <a:gd name="T47" fmla="*/ 2147483647 h 15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3"/>
              <a:gd name="T73" fmla="*/ 0 h 156"/>
              <a:gd name="T74" fmla="*/ 123 w 123"/>
              <a:gd name="T75" fmla="*/ 156 h 15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3" h="156">
                <a:moveTo>
                  <a:pt x="122" y="104"/>
                </a:moveTo>
                <a:lnTo>
                  <a:pt x="107" y="79"/>
                </a:lnTo>
                <a:lnTo>
                  <a:pt x="101" y="76"/>
                </a:lnTo>
                <a:lnTo>
                  <a:pt x="99" y="63"/>
                </a:lnTo>
                <a:lnTo>
                  <a:pt x="107" y="54"/>
                </a:lnTo>
                <a:lnTo>
                  <a:pt x="123" y="17"/>
                </a:lnTo>
                <a:lnTo>
                  <a:pt x="106" y="0"/>
                </a:lnTo>
                <a:lnTo>
                  <a:pt x="78" y="0"/>
                </a:lnTo>
                <a:lnTo>
                  <a:pt x="61" y="8"/>
                </a:lnTo>
                <a:lnTo>
                  <a:pt x="65" y="56"/>
                </a:lnTo>
                <a:lnTo>
                  <a:pt x="63" y="65"/>
                </a:lnTo>
                <a:lnTo>
                  <a:pt x="32" y="71"/>
                </a:lnTo>
                <a:lnTo>
                  <a:pt x="25" y="64"/>
                </a:lnTo>
                <a:lnTo>
                  <a:pt x="7" y="48"/>
                </a:lnTo>
                <a:lnTo>
                  <a:pt x="4" y="54"/>
                </a:lnTo>
                <a:lnTo>
                  <a:pt x="0" y="89"/>
                </a:lnTo>
                <a:lnTo>
                  <a:pt x="31" y="120"/>
                </a:lnTo>
                <a:lnTo>
                  <a:pt x="55" y="148"/>
                </a:lnTo>
                <a:lnTo>
                  <a:pt x="65" y="156"/>
                </a:lnTo>
                <a:lnTo>
                  <a:pt x="98" y="155"/>
                </a:lnTo>
                <a:lnTo>
                  <a:pt x="113" y="136"/>
                </a:lnTo>
                <a:lnTo>
                  <a:pt x="116" y="128"/>
                </a:lnTo>
                <a:lnTo>
                  <a:pt x="117" y="131"/>
                </a:lnTo>
                <a:lnTo>
                  <a:pt x="122" y="104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7" name="Freeform 77"/>
          <p:cNvSpPr>
            <a:spLocks noChangeArrowheads="1"/>
          </p:cNvSpPr>
          <p:nvPr/>
        </p:nvSpPr>
        <p:spPr bwMode="auto">
          <a:xfrm>
            <a:off x="6256784" y="1484313"/>
            <a:ext cx="49212" cy="50800"/>
          </a:xfrm>
          <a:custGeom>
            <a:avLst/>
            <a:gdLst>
              <a:gd name="T0" fmla="*/ 2147483647 w 102"/>
              <a:gd name="T1" fmla="*/ 0 h 106"/>
              <a:gd name="T2" fmla="*/ 2147483647 w 102"/>
              <a:gd name="T3" fmla="*/ 0 h 106"/>
              <a:gd name="T4" fmla="*/ 2147483647 w 102"/>
              <a:gd name="T5" fmla="*/ 2147483647 h 106"/>
              <a:gd name="T6" fmla="*/ 2147483647 w 102"/>
              <a:gd name="T7" fmla="*/ 2147483647 h 106"/>
              <a:gd name="T8" fmla="*/ 2147483647 w 102"/>
              <a:gd name="T9" fmla="*/ 2147483647 h 106"/>
              <a:gd name="T10" fmla="*/ 2147483647 w 102"/>
              <a:gd name="T11" fmla="*/ 2147483647 h 106"/>
              <a:gd name="T12" fmla="*/ 2147483647 w 102"/>
              <a:gd name="T13" fmla="*/ 2147483647 h 106"/>
              <a:gd name="T14" fmla="*/ 2147483647 w 102"/>
              <a:gd name="T15" fmla="*/ 2147483647 h 106"/>
              <a:gd name="T16" fmla="*/ 0 w 102"/>
              <a:gd name="T17" fmla="*/ 2147483647 h 106"/>
              <a:gd name="T18" fmla="*/ 2147483647 w 102"/>
              <a:gd name="T19" fmla="*/ 2147483647 h 106"/>
              <a:gd name="T20" fmla="*/ 2147483647 w 102"/>
              <a:gd name="T21" fmla="*/ 2147483647 h 106"/>
              <a:gd name="T22" fmla="*/ 2147483647 w 102"/>
              <a:gd name="T23" fmla="*/ 0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2"/>
              <a:gd name="T37" fmla="*/ 0 h 106"/>
              <a:gd name="T38" fmla="*/ 102 w 102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2" h="106">
                <a:moveTo>
                  <a:pt x="47" y="0"/>
                </a:moveTo>
                <a:lnTo>
                  <a:pt x="71" y="0"/>
                </a:lnTo>
                <a:lnTo>
                  <a:pt x="92" y="40"/>
                </a:lnTo>
                <a:lnTo>
                  <a:pt x="102" y="91"/>
                </a:lnTo>
                <a:lnTo>
                  <a:pt x="94" y="100"/>
                </a:lnTo>
                <a:lnTo>
                  <a:pt x="68" y="106"/>
                </a:lnTo>
                <a:lnTo>
                  <a:pt x="32" y="88"/>
                </a:lnTo>
                <a:lnTo>
                  <a:pt x="2" y="57"/>
                </a:lnTo>
                <a:lnTo>
                  <a:pt x="0" y="47"/>
                </a:lnTo>
                <a:lnTo>
                  <a:pt x="5" y="43"/>
                </a:lnTo>
                <a:lnTo>
                  <a:pt x="37" y="7"/>
                </a:lnTo>
                <a:lnTo>
                  <a:pt x="4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8" name="Freeform 78"/>
          <p:cNvSpPr>
            <a:spLocks noChangeArrowheads="1"/>
          </p:cNvSpPr>
          <p:nvPr/>
        </p:nvSpPr>
        <p:spPr bwMode="auto">
          <a:xfrm>
            <a:off x="6256784" y="1484313"/>
            <a:ext cx="49212" cy="50800"/>
          </a:xfrm>
          <a:custGeom>
            <a:avLst/>
            <a:gdLst>
              <a:gd name="T0" fmla="*/ 2147483647 w 102"/>
              <a:gd name="T1" fmla="*/ 0 h 106"/>
              <a:gd name="T2" fmla="*/ 2147483647 w 102"/>
              <a:gd name="T3" fmla="*/ 0 h 106"/>
              <a:gd name="T4" fmla="*/ 2147483647 w 102"/>
              <a:gd name="T5" fmla="*/ 2147483647 h 106"/>
              <a:gd name="T6" fmla="*/ 2147483647 w 102"/>
              <a:gd name="T7" fmla="*/ 2147483647 h 106"/>
              <a:gd name="T8" fmla="*/ 2147483647 w 102"/>
              <a:gd name="T9" fmla="*/ 2147483647 h 106"/>
              <a:gd name="T10" fmla="*/ 2147483647 w 102"/>
              <a:gd name="T11" fmla="*/ 2147483647 h 106"/>
              <a:gd name="T12" fmla="*/ 2147483647 w 102"/>
              <a:gd name="T13" fmla="*/ 2147483647 h 106"/>
              <a:gd name="T14" fmla="*/ 2147483647 w 102"/>
              <a:gd name="T15" fmla="*/ 2147483647 h 106"/>
              <a:gd name="T16" fmla="*/ 0 w 102"/>
              <a:gd name="T17" fmla="*/ 2147483647 h 106"/>
              <a:gd name="T18" fmla="*/ 2147483647 w 102"/>
              <a:gd name="T19" fmla="*/ 2147483647 h 106"/>
              <a:gd name="T20" fmla="*/ 2147483647 w 102"/>
              <a:gd name="T21" fmla="*/ 2147483647 h 106"/>
              <a:gd name="T22" fmla="*/ 2147483647 w 102"/>
              <a:gd name="T23" fmla="*/ 0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2"/>
              <a:gd name="T37" fmla="*/ 0 h 106"/>
              <a:gd name="T38" fmla="*/ 102 w 102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2" h="106">
                <a:moveTo>
                  <a:pt x="47" y="0"/>
                </a:moveTo>
                <a:lnTo>
                  <a:pt x="71" y="0"/>
                </a:lnTo>
                <a:lnTo>
                  <a:pt x="92" y="40"/>
                </a:lnTo>
                <a:lnTo>
                  <a:pt x="102" y="91"/>
                </a:lnTo>
                <a:lnTo>
                  <a:pt x="94" y="100"/>
                </a:lnTo>
                <a:lnTo>
                  <a:pt x="68" y="106"/>
                </a:lnTo>
                <a:lnTo>
                  <a:pt x="32" y="88"/>
                </a:lnTo>
                <a:lnTo>
                  <a:pt x="2" y="57"/>
                </a:lnTo>
                <a:lnTo>
                  <a:pt x="0" y="47"/>
                </a:lnTo>
                <a:lnTo>
                  <a:pt x="5" y="43"/>
                </a:lnTo>
                <a:lnTo>
                  <a:pt x="37" y="7"/>
                </a:lnTo>
                <a:lnTo>
                  <a:pt x="47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09" name="Freeform 79"/>
          <p:cNvSpPr>
            <a:spLocks noChangeArrowheads="1"/>
          </p:cNvSpPr>
          <p:nvPr/>
        </p:nvSpPr>
        <p:spPr bwMode="auto">
          <a:xfrm>
            <a:off x="6609209" y="1517650"/>
            <a:ext cx="31750" cy="31750"/>
          </a:xfrm>
          <a:custGeom>
            <a:avLst/>
            <a:gdLst>
              <a:gd name="T0" fmla="*/ 2147483647 w 70"/>
              <a:gd name="T1" fmla="*/ 2147483647 h 67"/>
              <a:gd name="T2" fmla="*/ 2147483647 w 70"/>
              <a:gd name="T3" fmla="*/ 0 h 67"/>
              <a:gd name="T4" fmla="*/ 2147483647 w 70"/>
              <a:gd name="T5" fmla="*/ 2147483647 h 67"/>
              <a:gd name="T6" fmla="*/ 2147483647 w 70"/>
              <a:gd name="T7" fmla="*/ 2147483647 h 67"/>
              <a:gd name="T8" fmla="*/ 2147483647 w 70"/>
              <a:gd name="T9" fmla="*/ 2147483647 h 67"/>
              <a:gd name="T10" fmla="*/ 2147483647 w 70"/>
              <a:gd name="T11" fmla="*/ 2147483647 h 67"/>
              <a:gd name="T12" fmla="*/ 2147483647 w 70"/>
              <a:gd name="T13" fmla="*/ 2147483647 h 67"/>
              <a:gd name="T14" fmla="*/ 2147483647 w 70"/>
              <a:gd name="T15" fmla="*/ 2147483647 h 67"/>
              <a:gd name="T16" fmla="*/ 0 w 70"/>
              <a:gd name="T17" fmla="*/ 2147483647 h 67"/>
              <a:gd name="T18" fmla="*/ 2147483647 w 70"/>
              <a:gd name="T19" fmla="*/ 2147483647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"/>
              <a:gd name="T31" fmla="*/ 0 h 67"/>
              <a:gd name="T32" fmla="*/ 70 w 70"/>
              <a:gd name="T33" fmla="*/ 67 h 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" h="67">
                <a:moveTo>
                  <a:pt x="29" y="3"/>
                </a:moveTo>
                <a:lnTo>
                  <a:pt x="48" y="0"/>
                </a:lnTo>
                <a:lnTo>
                  <a:pt x="55" y="3"/>
                </a:lnTo>
                <a:lnTo>
                  <a:pt x="65" y="17"/>
                </a:lnTo>
                <a:lnTo>
                  <a:pt x="70" y="47"/>
                </a:lnTo>
                <a:lnTo>
                  <a:pt x="67" y="64"/>
                </a:lnTo>
                <a:lnTo>
                  <a:pt x="33" y="67"/>
                </a:lnTo>
                <a:lnTo>
                  <a:pt x="8" y="42"/>
                </a:lnTo>
                <a:lnTo>
                  <a:pt x="0" y="25"/>
                </a:lnTo>
                <a:lnTo>
                  <a:pt x="29" y="3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0" name="Freeform 80"/>
          <p:cNvSpPr>
            <a:spLocks noChangeArrowheads="1"/>
          </p:cNvSpPr>
          <p:nvPr/>
        </p:nvSpPr>
        <p:spPr bwMode="auto">
          <a:xfrm>
            <a:off x="6609209" y="1517650"/>
            <a:ext cx="31750" cy="31750"/>
          </a:xfrm>
          <a:custGeom>
            <a:avLst/>
            <a:gdLst>
              <a:gd name="T0" fmla="*/ 2147483647 w 70"/>
              <a:gd name="T1" fmla="*/ 2147483647 h 67"/>
              <a:gd name="T2" fmla="*/ 2147483647 w 70"/>
              <a:gd name="T3" fmla="*/ 0 h 67"/>
              <a:gd name="T4" fmla="*/ 2147483647 w 70"/>
              <a:gd name="T5" fmla="*/ 2147483647 h 67"/>
              <a:gd name="T6" fmla="*/ 2147483647 w 70"/>
              <a:gd name="T7" fmla="*/ 2147483647 h 67"/>
              <a:gd name="T8" fmla="*/ 2147483647 w 70"/>
              <a:gd name="T9" fmla="*/ 2147483647 h 67"/>
              <a:gd name="T10" fmla="*/ 2147483647 w 70"/>
              <a:gd name="T11" fmla="*/ 2147483647 h 67"/>
              <a:gd name="T12" fmla="*/ 2147483647 w 70"/>
              <a:gd name="T13" fmla="*/ 2147483647 h 67"/>
              <a:gd name="T14" fmla="*/ 2147483647 w 70"/>
              <a:gd name="T15" fmla="*/ 2147483647 h 67"/>
              <a:gd name="T16" fmla="*/ 0 w 70"/>
              <a:gd name="T17" fmla="*/ 2147483647 h 67"/>
              <a:gd name="T18" fmla="*/ 2147483647 w 70"/>
              <a:gd name="T19" fmla="*/ 2147483647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"/>
              <a:gd name="T31" fmla="*/ 0 h 67"/>
              <a:gd name="T32" fmla="*/ 70 w 70"/>
              <a:gd name="T33" fmla="*/ 67 h 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" h="67">
                <a:moveTo>
                  <a:pt x="29" y="3"/>
                </a:moveTo>
                <a:lnTo>
                  <a:pt x="48" y="0"/>
                </a:lnTo>
                <a:lnTo>
                  <a:pt x="55" y="3"/>
                </a:lnTo>
                <a:lnTo>
                  <a:pt x="65" y="17"/>
                </a:lnTo>
                <a:lnTo>
                  <a:pt x="70" y="47"/>
                </a:lnTo>
                <a:lnTo>
                  <a:pt x="67" y="64"/>
                </a:lnTo>
                <a:lnTo>
                  <a:pt x="33" y="67"/>
                </a:lnTo>
                <a:lnTo>
                  <a:pt x="8" y="42"/>
                </a:lnTo>
                <a:lnTo>
                  <a:pt x="0" y="25"/>
                </a:lnTo>
                <a:lnTo>
                  <a:pt x="29" y="3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1" name="Freeform 81"/>
          <p:cNvSpPr>
            <a:spLocks noChangeArrowheads="1"/>
          </p:cNvSpPr>
          <p:nvPr/>
        </p:nvSpPr>
        <p:spPr bwMode="auto">
          <a:xfrm>
            <a:off x="6606034" y="1636713"/>
            <a:ext cx="63500" cy="41275"/>
          </a:xfrm>
          <a:custGeom>
            <a:avLst/>
            <a:gdLst>
              <a:gd name="T0" fmla="*/ 0 w 135"/>
              <a:gd name="T1" fmla="*/ 2147483647 h 88"/>
              <a:gd name="T2" fmla="*/ 2147483647 w 135"/>
              <a:gd name="T3" fmla="*/ 2147483647 h 88"/>
              <a:gd name="T4" fmla="*/ 2147483647 w 135"/>
              <a:gd name="T5" fmla="*/ 2147483647 h 88"/>
              <a:gd name="T6" fmla="*/ 2147483647 w 135"/>
              <a:gd name="T7" fmla="*/ 0 h 88"/>
              <a:gd name="T8" fmla="*/ 2147483647 w 135"/>
              <a:gd name="T9" fmla="*/ 2147483647 h 88"/>
              <a:gd name="T10" fmla="*/ 2147483647 w 135"/>
              <a:gd name="T11" fmla="*/ 2147483647 h 88"/>
              <a:gd name="T12" fmla="*/ 2147483647 w 135"/>
              <a:gd name="T13" fmla="*/ 2147483647 h 88"/>
              <a:gd name="T14" fmla="*/ 2147483647 w 135"/>
              <a:gd name="T15" fmla="*/ 2147483647 h 88"/>
              <a:gd name="T16" fmla="*/ 2147483647 w 135"/>
              <a:gd name="T17" fmla="*/ 2147483647 h 88"/>
              <a:gd name="T18" fmla="*/ 2147483647 w 135"/>
              <a:gd name="T19" fmla="*/ 2147483647 h 88"/>
              <a:gd name="T20" fmla="*/ 2147483647 w 135"/>
              <a:gd name="T21" fmla="*/ 2147483647 h 88"/>
              <a:gd name="T22" fmla="*/ 2147483647 w 135"/>
              <a:gd name="T23" fmla="*/ 2147483647 h 88"/>
              <a:gd name="T24" fmla="*/ 2147483647 w 135"/>
              <a:gd name="T25" fmla="*/ 2147483647 h 88"/>
              <a:gd name="T26" fmla="*/ 2147483647 w 135"/>
              <a:gd name="T27" fmla="*/ 2147483647 h 88"/>
              <a:gd name="T28" fmla="*/ 2147483647 w 135"/>
              <a:gd name="T29" fmla="*/ 2147483647 h 88"/>
              <a:gd name="T30" fmla="*/ 0 w 135"/>
              <a:gd name="T31" fmla="*/ 2147483647 h 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5"/>
              <a:gd name="T49" fmla="*/ 0 h 88"/>
              <a:gd name="T50" fmla="*/ 135 w 135"/>
              <a:gd name="T51" fmla="*/ 88 h 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5" h="88">
                <a:moveTo>
                  <a:pt x="0" y="51"/>
                </a:moveTo>
                <a:lnTo>
                  <a:pt x="5" y="26"/>
                </a:lnTo>
                <a:lnTo>
                  <a:pt x="17" y="8"/>
                </a:lnTo>
                <a:lnTo>
                  <a:pt x="35" y="0"/>
                </a:lnTo>
                <a:lnTo>
                  <a:pt x="61" y="7"/>
                </a:lnTo>
                <a:lnTo>
                  <a:pt x="103" y="11"/>
                </a:lnTo>
                <a:lnTo>
                  <a:pt x="115" y="25"/>
                </a:lnTo>
                <a:lnTo>
                  <a:pt x="119" y="28"/>
                </a:lnTo>
                <a:lnTo>
                  <a:pt x="135" y="66"/>
                </a:lnTo>
                <a:lnTo>
                  <a:pt x="127" y="73"/>
                </a:lnTo>
                <a:lnTo>
                  <a:pt x="86" y="81"/>
                </a:lnTo>
                <a:lnTo>
                  <a:pt x="73" y="88"/>
                </a:lnTo>
                <a:lnTo>
                  <a:pt x="47" y="88"/>
                </a:lnTo>
                <a:lnTo>
                  <a:pt x="10" y="81"/>
                </a:lnTo>
                <a:lnTo>
                  <a:pt x="3" y="69"/>
                </a:lnTo>
                <a:lnTo>
                  <a:pt x="0" y="5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2" name="Freeform 82"/>
          <p:cNvSpPr>
            <a:spLocks noChangeArrowheads="1"/>
          </p:cNvSpPr>
          <p:nvPr/>
        </p:nvSpPr>
        <p:spPr bwMode="auto">
          <a:xfrm>
            <a:off x="6606034" y="1636713"/>
            <a:ext cx="63500" cy="41275"/>
          </a:xfrm>
          <a:custGeom>
            <a:avLst/>
            <a:gdLst>
              <a:gd name="T0" fmla="*/ 0 w 135"/>
              <a:gd name="T1" fmla="*/ 2147483647 h 88"/>
              <a:gd name="T2" fmla="*/ 2147483647 w 135"/>
              <a:gd name="T3" fmla="*/ 2147483647 h 88"/>
              <a:gd name="T4" fmla="*/ 2147483647 w 135"/>
              <a:gd name="T5" fmla="*/ 2147483647 h 88"/>
              <a:gd name="T6" fmla="*/ 2147483647 w 135"/>
              <a:gd name="T7" fmla="*/ 0 h 88"/>
              <a:gd name="T8" fmla="*/ 2147483647 w 135"/>
              <a:gd name="T9" fmla="*/ 2147483647 h 88"/>
              <a:gd name="T10" fmla="*/ 2147483647 w 135"/>
              <a:gd name="T11" fmla="*/ 2147483647 h 88"/>
              <a:gd name="T12" fmla="*/ 2147483647 w 135"/>
              <a:gd name="T13" fmla="*/ 2147483647 h 88"/>
              <a:gd name="T14" fmla="*/ 2147483647 w 135"/>
              <a:gd name="T15" fmla="*/ 2147483647 h 88"/>
              <a:gd name="T16" fmla="*/ 2147483647 w 135"/>
              <a:gd name="T17" fmla="*/ 2147483647 h 88"/>
              <a:gd name="T18" fmla="*/ 2147483647 w 135"/>
              <a:gd name="T19" fmla="*/ 2147483647 h 88"/>
              <a:gd name="T20" fmla="*/ 2147483647 w 135"/>
              <a:gd name="T21" fmla="*/ 2147483647 h 88"/>
              <a:gd name="T22" fmla="*/ 2147483647 w 135"/>
              <a:gd name="T23" fmla="*/ 2147483647 h 88"/>
              <a:gd name="T24" fmla="*/ 2147483647 w 135"/>
              <a:gd name="T25" fmla="*/ 2147483647 h 88"/>
              <a:gd name="T26" fmla="*/ 2147483647 w 135"/>
              <a:gd name="T27" fmla="*/ 2147483647 h 88"/>
              <a:gd name="T28" fmla="*/ 2147483647 w 135"/>
              <a:gd name="T29" fmla="*/ 2147483647 h 88"/>
              <a:gd name="T30" fmla="*/ 0 w 135"/>
              <a:gd name="T31" fmla="*/ 2147483647 h 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5"/>
              <a:gd name="T49" fmla="*/ 0 h 88"/>
              <a:gd name="T50" fmla="*/ 135 w 135"/>
              <a:gd name="T51" fmla="*/ 88 h 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5" h="88">
                <a:moveTo>
                  <a:pt x="0" y="51"/>
                </a:moveTo>
                <a:lnTo>
                  <a:pt x="5" y="26"/>
                </a:lnTo>
                <a:lnTo>
                  <a:pt x="17" y="8"/>
                </a:lnTo>
                <a:lnTo>
                  <a:pt x="35" y="0"/>
                </a:lnTo>
                <a:lnTo>
                  <a:pt x="61" y="7"/>
                </a:lnTo>
                <a:lnTo>
                  <a:pt x="103" y="11"/>
                </a:lnTo>
                <a:lnTo>
                  <a:pt x="115" y="25"/>
                </a:lnTo>
                <a:lnTo>
                  <a:pt x="119" y="28"/>
                </a:lnTo>
                <a:lnTo>
                  <a:pt x="135" y="66"/>
                </a:lnTo>
                <a:lnTo>
                  <a:pt x="127" y="73"/>
                </a:lnTo>
                <a:lnTo>
                  <a:pt x="86" y="81"/>
                </a:lnTo>
                <a:lnTo>
                  <a:pt x="73" y="88"/>
                </a:lnTo>
                <a:lnTo>
                  <a:pt x="47" y="88"/>
                </a:lnTo>
                <a:lnTo>
                  <a:pt x="10" y="81"/>
                </a:lnTo>
                <a:lnTo>
                  <a:pt x="3" y="69"/>
                </a:lnTo>
                <a:lnTo>
                  <a:pt x="0" y="51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3" name="Freeform 83"/>
          <p:cNvSpPr>
            <a:spLocks noChangeArrowheads="1"/>
          </p:cNvSpPr>
          <p:nvPr/>
        </p:nvSpPr>
        <p:spPr bwMode="auto">
          <a:xfrm>
            <a:off x="6148834" y="1190625"/>
            <a:ext cx="104775" cy="85725"/>
          </a:xfrm>
          <a:custGeom>
            <a:avLst/>
            <a:gdLst>
              <a:gd name="T0" fmla="*/ 2147483647 w 225"/>
              <a:gd name="T1" fmla="*/ 2147483647 h 177"/>
              <a:gd name="T2" fmla="*/ 2147483647 w 225"/>
              <a:gd name="T3" fmla="*/ 2147483647 h 177"/>
              <a:gd name="T4" fmla="*/ 2147483647 w 225"/>
              <a:gd name="T5" fmla="*/ 2147483647 h 177"/>
              <a:gd name="T6" fmla="*/ 2147483647 w 225"/>
              <a:gd name="T7" fmla="*/ 2147483647 h 177"/>
              <a:gd name="T8" fmla="*/ 2147483647 w 225"/>
              <a:gd name="T9" fmla="*/ 2147483647 h 177"/>
              <a:gd name="T10" fmla="*/ 2147483647 w 225"/>
              <a:gd name="T11" fmla="*/ 2147483647 h 177"/>
              <a:gd name="T12" fmla="*/ 2147483647 w 225"/>
              <a:gd name="T13" fmla="*/ 2147483647 h 177"/>
              <a:gd name="T14" fmla="*/ 2147483647 w 225"/>
              <a:gd name="T15" fmla="*/ 2147483647 h 177"/>
              <a:gd name="T16" fmla="*/ 2147483647 w 225"/>
              <a:gd name="T17" fmla="*/ 2147483647 h 177"/>
              <a:gd name="T18" fmla="*/ 2147483647 w 225"/>
              <a:gd name="T19" fmla="*/ 2147483647 h 177"/>
              <a:gd name="T20" fmla="*/ 2147483647 w 225"/>
              <a:gd name="T21" fmla="*/ 2147483647 h 177"/>
              <a:gd name="T22" fmla="*/ 2147483647 w 225"/>
              <a:gd name="T23" fmla="*/ 2147483647 h 177"/>
              <a:gd name="T24" fmla="*/ 2147483647 w 225"/>
              <a:gd name="T25" fmla="*/ 2147483647 h 177"/>
              <a:gd name="T26" fmla="*/ 2147483647 w 225"/>
              <a:gd name="T27" fmla="*/ 2147483647 h 177"/>
              <a:gd name="T28" fmla="*/ 2147483647 w 225"/>
              <a:gd name="T29" fmla="*/ 0 h 177"/>
              <a:gd name="T30" fmla="*/ 2147483647 w 225"/>
              <a:gd name="T31" fmla="*/ 2147483647 h 177"/>
              <a:gd name="T32" fmla="*/ 2147483647 w 225"/>
              <a:gd name="T33" fmla="*/ 2147483647 h 177"/>
              <a:gd name="T34" fmla="*/ 2147483647 w 225"/>
              <a:gd name="T35" fmla="*/ 2147483647 h 177"/>
              <a:gd name="T36" fmla="*/ 2147483647 w 225"/>
              <a:gd name="T37" fmla="*/ 2147483647 h 177"/>
              <a:gd name="T38" fmla="*/ 2147483647 w 225"/>
              <a:gd name="T39" fmla="*/ 2147483647 h 177"/>
              <a:gd name="T40" fmla="*/ 2147483647 w 225"/>
              <a:gd name="T41" fmla="*/ 2147483647 h 177"/>
              <a:gd name="T42" fmla="*/ 2147483647 w 225"/>
              <a:gd name="T43" fmla="*/ 2147483647 h 177"/>
              <a:gd name="T44" fmla="*/ 2147483647 w 225"/>
              <a:gd name="T45" fmla="*/ 2147483647 h 177"/>
              <a:gd name="T46" fmla="*/ 2147483647 w 225"/>
              <a:gd name="T47" fmla="*/ 2147483647 h 177"/>
              <a:gd name="T48" fmla="*/ 2147483647 w 225"/>
              <a:gd name="T49" fmla="*/ 2147483647 h 177"/>
              <a:gd name="T50" fmla="*/ 0 w 225"/>
              <a:gd name="T51" fmla="*/ 2147483647 h 177"/>
              <a:gd name="T52" fmla="*/ 2147483647 w 225"/>
              <a:gd name="T53" fmla="*/ 2147483647 h 177"/>
              <a:gd name="T54" fmla="*/ 2147483647 w 225"/>
              <a:gd name="T55" fmla="*/ 2147483647 h 177"/>
              <a:gd name="T56" fmla="*/ 2147483647 w 225"/>
              <a:gd name="T57" fmla="*/ 2147483647 h 177"/>
              <a:gd name="T58" fmla="*/ 2147483647 w 225"/>
              <a:gd name="T59" fmla="*/ 2147483647 h 177"/>
              <a:gd name="T60" fmla="*/ 2147483647 w 225"/>
              <a:gd name="T61" fmla="*/ 2147483647 h 177"/>
              <a:gd name="T62" fmla="*/ 2147483647 w 225"/>
              <a:gd name="T63" fmla="*/ 2147483647 h 177"/>
              <a:gd name="T64" fmla="*/ 2147483647 w 225"/>
              <a:gd name="T65" fmla="*/ 2147483647 h 177"/>
              <a:gd name="T66" fmla="*/ 2147483647 w 225"/>
              <a:gd name="T67" fmla="*/ 2147483647 h 1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5"/>
              <a:gd name="T103" fmla="*/ 0 h 177"/>
              <a:gd name="T104" fmla="*/ 225 w 225"/>
              <a:gd name="T105" fmla="*/ 177 h 17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5" h="177">
                <a:moveTo>
                  <a:pt x="97" y="169"/>
                </a:moveTo>
                <a:lnTo>
                  <a:pt x="127" y="153"/>
                </a:lnTo>
                <a:lnTo>
                  <a:pt x="135" y="147"/>
                </a:lnTo>
                <a:lnTo>
                  <a:pt x="155" y="148"/>
                </a:lnTo>
                <a:lnTo>
                  <a:pt x="178" y="174"/>
                </a:lnTo>
                <a:lnTo>
                  <a:pt x="183" y="177"/>
                </a:lnTo>
                <a:lnTo>
                  <a:pt x="203" y="177"/>
                </a:lnTo>
                <a:lnTo>
                  <a:pt x="216" y="170"/>
                </a:lnTo>
                <a:lnTo>
                  <a:pt x="225" y="148"/>
                </a:lnTo>
                <a:lnTo>
                  <a:pt x="192" y="99"/>
                </a:lnTo>
                <a:lnTo>
                  <a:pt x="172" y="69"/>
                </a:lnTo>
                <a:lnTo>
                  <a:pt x="179" y="52"/>
                </a:lnTo>
                <a:lnTo>
                  <a:pt x="193" y="27"/>
                </a:lnTo>
                <a:lnTo>
                  <a:pt x="185" y="10"/>
                </a:lnTo>
                <a:lnTo>
                  <a:pt x="155" y="0"/>
                </a:lnTo>
                <a:lnTo>
                  <a:pt x="139" y="22"/>
                </a:lnTo>
                <a:lnTo>
                  <a:pt x="141" y="32"/>
                </a:lnTo>
                <a:lnTo>
                  <a:pt x="137" y="42"/>
                </a:lnTo>
                <a:lnTo>
                  <a:pt x="142" y="85"/>
                </a:lnTo>
                <a:lnTo>
                  <a:pt x="134" y="95"/>
                </a:lnTo>
                <a:lnTo>
                  <a:pt x="113" y="84"/>
                </a:lnTo>
                <a:lnTo>
                  <a:pt x="96" y="61"/>
                </a:lnTo>
                <a:lnTo>
                  <a:pt x="62" y="42"/>
                </a:lnTo>
                <a:lnTo>
                  <a:pt x="28" y="30"/>
                </a:lnTo>
                <a:lnTo>
                  <a:pt x="9" y="57"/>
                </a:lnTo>
                <a:lnTo>
                  <a:pt x="0" y="87"/>
                </a:lnTo>
                <a:lnTo>
                  <a:pt x="17" y="103"/>
                </a:lnTo>
                <a:lnTo>
                  <a:pt x="45" y="98"/>
                </a:lnTo>
                <a:lnTo>
                  <a:pt x="60" y="100"/>
                </a:lnTo>
                <a:lnTo>
                  <a:pt x="67" y="108"/>
                </a:lnTo>
                <a:lnTo>
                  <a:pt x="70" y="131"/>
                </a:lnTo>
                <a:lnTo>
                  <a:pt x="71" y="159"/>
                </a:lnTo>
                <a:lnTo>
                  <a:pt x="82" y="167"/>
                </a:lnTo>
                <a:lnTo>
                  <a:pt x="97" y="169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4" name="Freeform 84"/>
          <p:cNvSpPr>
            <a:spLocks noChangeArrowheads="1"/>
          </p:cNvSpPr>
          <p:nvPr/>
        </p:nvSpPr>
        <p:spPr bwMode="auto">
          <a:xfrm>
            <a:off x="6148834" y="1190625"/>
            <a:ext cx="104775" cy="85725"/>
          </a:xfrm>
          <a:custGeom>
            <a:avLst/>
            <a:gdLst>
              <a:gd name="T0" fmla="*/ 2147483647 w 225"/>
              <a:gd name="T1" fmla="*/ 2147483647 h 177"/>
              <a:gd name="T2" fmla="*/ 2147483647 w 225"/>
              <a:gd name="T3" fmla="*/ 2147483647 h 177"/>
              <a:gd name="T4" fmla="*/ 2147483647 w 225"/>
              <a:gd name="T5" fmla="*/ 2147483647 h 177"/>
              <a:gd name="T6" fmla="*/ 2147483647 w 225"/>
              <a:gd name="T7" fmla="*/ 2147483647 h 177"/>
              <a:gd name="T8" fmla="*/ 2147483647 w 225"/>
              <a:gd name="T9" fmla="*/ 2147483647 h 177"/>
              <a:gd name="T10" fmla="*/ 2147483647 w 225"/>
              <a:gd name="T11" fmla="*/ 2147483647 h 177"/>
              <a:gd name="T12" fmla="*/ 2147483647 w 225"/>
              <a:gd name="T13" fmla="*/ 2147483647 h 177"/>
              <a:gd name="T14" fmla="*/ 2147483647 w 225"/>
              <a:gd name="T15" fmla="*/ 2147483647 h 177"/>
              <a:gd name="T16" fmla="*/ 2147483647 w 225"/>
              <a:gd name="T17" fmla="*/ 2147483647 h 177"/>
              <a:gd name="T18" fmla="*/ 2147483647 w 225"/>
              <a:gd name="T19" fmla="*/ 2147483647 h 177"/>
              <a:gd name="T20" fmla="*/ 2147483647 w 225"/>
              <a:gd name="T21" fmla="*/ 2147483647 h 177"/>
              <a:gd name="T22" fmla="*/ 2147483647 w 225"/>
              <a:gd name="T23" fmla="*/ 2147483647 h 177"/>
              <a:gd name="T24" fmla="*/ 2147483647 w 225"/>
              <a:gd name="T25" fmla="*/ 2147483647 h 177"/>
              <a:gd name="T26" fmla="*/ 2147483647 w 225"/>
              <a:gd name="T27" fmla="*/ 2147483647 h 177"/>
              <a:gd name="T28" fmla="*/ 2147483647 w 225"/>
              <a:gd name="T29" fmla="*/ 0 h 177"/>
              <a:gd name="T30" fmla="*/ 2147483647 w 225"/>
              <a:gd name="T31" fmla="*/ 2147483647 h 177"/>
              <a:gd name="T32" fmla="*/ 2147483647 w 225"/>
              <a:gd name="T33" fmla="*/ 2147483647 h 177"/>
              <a:gd name="T34" fmla="*/ 2147483647 w 225"/>
              <a:gd name="T35" fmla="*/ 2147483647 h 177"/>
              <a:gd name="T36" fmla="*/ 2147483647 w 225"/>
              <a:gd name="T37" fmla="*/ 2147483647 h 177"/>
              <a:gd name="T38" fmla="*/ 2147483647 w 225"/>
              <a:gd name="T39" fmla="*/ 2147483647 h 177"/>
              <a:gd name="T40" fmla="*/ 2147483647 w 225"/>
              <a:gd name="T41" fmla="*/ 2147483647 h 177"/>
              <a:gd name="T42" fmla="*/ 2147483647 w 225"/>
              <a:gd name="T43" fmla="*/ 2147483647 h 177"/>
              <a:gd name="T44" fmla="*/ 2147483647 w 225"/>
              <a:gd name="T45" fmla="*/ 2147483647 h 177"/>
              <a:gd name="T46" fmla="*/ 2147483647 w 225"/>
              <a:gd name="T47" fmla="*/ 2147483647 h 177"/>
              <a:gd name="T48" fmla="*/ 2147483647 w 225"/>
              <a:gd name="T49" fmla="*/ 2147483647 h 177"/>
              <a:gd name="T50" fmla="*/ 0 w 225"/>
              <a:gd name="T51" fmla="*/ 2147483647 h 177"/>
              <a:gd name="T52" fmla="*/ 2147483647 w 225"/>
              <a:gd name="T53" fmla="*/ 2147483647 h 177"/>
              <a:gd name="T54" fmla="*/ 2147483647 w 225"/>
              <a:gd name="T55" fmla="*/ 2147483647 h 177"/>
              <a:gd name="T56" fmla="*/ 2147483647 w 225"/>
              <a:gd name="T57" fmla="*/ 2147483647 h 177"/>
              <a:gd name="T58" fmla="*/ 2147483647 w 225"/>
              <a:gd name="T59" fmla="*/ 2147483647 h 177"/>
              <a:gd name="T60" fmla="*/ 2147483647 w 225"/>
              <a:gd name="T61" fmla="*/ 2147483647 h 177"/>
              <a:gd name="T62" fmla="*/ 2147483647 w 225"/>
              <a:gd name="T63" fmla="*/ 2147483647 h 177"/>
              <a:gd name="T64" fmla="*/ 2147483647 w 225"/>
              <a:gd name="T65" fmla="*/ 2147483647 h 177"/>
              <a:gd name="T66" fmla="*/ 2147483647 w 225"/>
              <a:gd name="T67" fmla="*/ 2147483647 h 1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5"/>
              <a:gd name="T103" fmla="*/ 0 h 177"/>
              <a:gd name="T104" fmla="*/ 225 w 225"/>
              <a:gd name="T105" fmla="*/ 177 h 17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5" h="177">
                <a:moveTo>
                  <a:pt x="97" y="169"/>
                </a:moveTo>
                <a:lnTo>
                  <a:pt x="127" y="153"/>
                </a:lnTo>
                <a:lnTo>
                  <a:pt x="135" y="147"/>
                </a:lnTo>
                <a:lnTo>
                  <a:pt x="155" y="148"/>
                </a:lnTo>
                <a:lnTo>
                  <a:pt x="178" y="174"/>
                </a:lnTo>
                <a:lnTo>
                  <a:pt x="183" y="177"/>
                </a:lnTo>
                <a:lnTo>
                  <a:pt x="203" y="177"/>
                </a:lnTo>
                <a:lnTo>
                  <a:pt x="216" y="170"/>
                </a:lnTo>
                <a:lnTo>
                  <a:pt x="225" y="148"/>
                </a:lnTo>
                <a:lnTo>
                  <a:pt x="192" y="99"/>
                </a:lnTo>
                <a:lnTo>
                  <a:pt x="172" y="69"/>
                </a:lnTo>
                <a:lnTo>
                  <a:pt x="179" y="52"/>
                </a:lnTo>
                <a:lnTo>
                  <a:pt x="193" y="27"/>
                </a:lnTo>
                <a:lnTo>
                  <a:pt x="185" y="10"/>
                </a:lnTo>
                <a:lnTo>
                  <a:pt x="155" y="0"/>
                </a:lnTo>
                <a:lnTo>
                  <a:pt x="139" y="22"/>
                </a:lnTo>
                <a:lnTo>
                  <a:pt x="141" y="32"/>
                </a:lnTo>
                <a:lnTo>
                  <a:pt x="137" y="42"/>
                </a:lnTo>
                <a:lnTo>
                  <a:pt x="142" y="85"/>
                </a:lnTo>
                <a:lnTo>
                  <a:pt x="134" y="95"/>
                </a:lnTo>
                <a:lnTo>
                  <a:pt x="113" y="84"/>
                </a:lnTo>
                <a:lnTo>
                  <a:pt x="96" y="61"/>
                </a:lnTo>
                <a:lnTo>
                  <a:pt x="62" y="42"/>
                </a:lnTo>
                <a:lnTo>
                  <a:pt x="28" y="30"/>
                </a:lnTo>
                <a:lnTo>
                  <a:pt x="9" y="57"/>
                </a:lnTo>
                <a:lnTo>
                  <a:pt x="0" y="87"/>
                </a:lnTo>
                <a:lnTo>
                  <a:pt x="17" y="103"/>
                </a:lnTo>
                <a:lnTo>
                  <a:pt x="45" y="98"/>
                </a:lnTo>
                <a:lnTo>
                  <a:pt x="60" y="100"/>
                </a:lnTo>
                <a:lnTo>
                  <a:pt x="67" y="108"/>
                </a:lnTo>
                <a:lnTo>
                  <a:pt x="70" y="131"/>
                </a:lnTo>
                <a:lnTo>
                  <a:pt x="71" y="159"/>
                </a:lnTo>
                <a:lnTo>
                  <a:pt x="82" y="167"/>
                </a:lnTo>
                <a:lnTo>
                  <a:pt x="97" y="169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5" name="Freeform 85"/>
          <p:cNvSpPr>
            <a:spLocks noChangeArrowheads="1"/>
          </p:cNvSpPr>
          <p:nvPr/>
        </p:nvSpPr>
        <p:spPr bwMode="auto">
          <a:xfrm>
            <a:off x="6348859" y="1322388"/>
            <a:ext cx="55562" cy="41275"/>
          </a:xfrm>
          <a:custGeom>
            <a:avLst/>
            <a:gdLst>
              <a:gd name="T0" fmla="*/ 2147483647 w 121"/>
              <a:gd name="T1" fmla="*/ 2147483647 h 90"/>
              <a:gd name="T2" fmla="*/ 0 w 121"/>
              <a:gd name="T3" fmla="*/ 2147483647 h 90"/>
              <a:gd name="T4" fmla="*/ 2147483647 w 121"/>
              <a:gd name="T5" fmla="*/ 2147483647 h 90"/>
              <a:gd name="T6" fmla="*/ 2147483647 w 121"/>
              <a:gd name="T7" fmla="*/ 2147483647 h 90"/>
              <a:gd name="T8" fmla="*/ 2147483647 w 121"/>
              <a:gd name="T9" fmla="*/ 2147483647 h 90"/>
              <a:gd name="T10" fmla="*/ 2147483647 w 121"/>
              <a:gd name="T11" fmla="*/ 2147483647 h 90"/>
              <a:gd name="T12" fmla="*/ 2147483647 w 121"/>
              <a:gd name="T13" fmla="*/ 2147483647 h 90"/>
              <a:gd name="T14" fmla="*/ 2147483647 w 121"/>
              <a:gd name="T15" fmla="*/ 2147483647 h 90"/>
              <a:gd name="T16" fmla="*/ 2147483647 w 121"/>
              <a:gd name="T17" fmla="*/ 2147483647 h 90"/>
              <a:gd name="T18" fmla="*/ 2147483647 w 121"/>
              <a:gd name="T19" fmla="*/ 2147483647 h 90"/>
              <a:gd name="T20" fmla="*/ 2147483647 w 121"/>
              <a:gd name="T21" fmla="*/ 2147483647 h 90"/>
              <a:gd name="T22" fmla="*/ 2147483647 w 121"/>
              <a:gd name="T23" fmla="*/ 2147483647 h 90"/>
              <a:gd name="T24" fmla="*/ 2147483647 w 121"/>
              <a:gd name="T25" fmla="*/ 0 h 90"/>
              <a:gd name="T26" fmla="*/ 2147483647 w 121"/>
              <a:gd name="T27" fmla="*/ 2147483647 h 90"/>
              <a:gd name="T28" fmla="*/ 2147483647 w 121"/>
              <a:gd name="T29" fmla="*/ 2147483647 h 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1"/>
              <a:gd name="T46" fmla="*/ 0 h 90"/>
              <a:gd name="T47" fmla="*/ 121 w 121"/>
              <a:gd name="T48" fmla="*/ 90 h 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1" h="90">
                <a:moveTo>
                  <a:pt x="18" y="26"/>
                </a:moveTo>
                <a:lnTo>
                  <a:pt x="0" y="68"/>
                </a:lnTo>
                <a:lnTo>
                  <a:pt x="3" y="87"/>
                </a:lnTo>
                <a:lnTo>
                  <a:pt x="8" y="90"/>
                </a:lnTo>
                <a:lnTo>
                  <a:pt x="67" y="85"/>
                </a:lnTo>
                <a:lnTo>
                  <a:pt x="92" y="70"/>
                </a:lnTo>
                <a:lnTo>
                  <a:pt x="111" y="61"/>
                </a:lnTo>
                <a:lnTo>
                  <a:pt x="117" y="50"/>
                </a:lnTo>
                <a:lnTo>
                  <a:pt x="121" y="44"/>
                </a:lnTo>
                <a:lnTo>
                  <a:pt x="118" y="27"/>
                </a:lnTo>
                <a:lnTo>
                  <a:pt x="111" y="17"/>
                </a:lnTo>
                <a:lnTo>
                  <a:pt x="70" y="8"/>
                </a:lnTo>
                <a:lnTo>
                  <a:pt x="65" y="0"/>
                </a:lnTo>
                <a:lnTo>
                  <a:pt x="37" y="5"/>
                </a:lnTo>
                <a:lnTo>
                  <a:pt x="18" y="26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6" name="Freeform 86"/>
          <p:cNvSpPr>
            <a:spLocks noChangeArrowheads="1"/>
          </p:cNvSpPr>
          <p:nvPr/>
        </p:nvSpPr>
        <p:spPr bwMode="auto">
          <a:xfrm>
            <a:off x="6348859" y="1322388"/>
            <a:ext cx="55562" cy="41275"/>
          </a:xfrm>
          <a:custGeom>
            <a:avLst/>
            <a:gdLst>
              <a:gd name="T0" fmla="*/ 2147483647 w 121"/>
              <a:gd name="T1" fmla="*/ 2147483647 h 90"/>
              <a:gd name="T2" fmla="*/ 0 w 121"/>
              <a:gd name="T3" fmla="*/ 2147483647 h 90"/>
              <a:gd name="T4" fmla="*/ 2147483647 w 121"/>
              <a:gd name="T5" fmla="*/ 2147483647 h 90"/>
              <a:gd name="T6" fmla="*/ 2147483647 w 121"/>
              <a:gd name="T7" fmla="*/ 2147483647 h 90"/>
              <a:gd name="T8" fmla="*/ 2147483647 w 121"/>
              <a:gd name="T9" fmla="*/ 2147483647 h 90"/>
              <a:gd name="T10" fmla="*/ 2147483647 w 121"/>
              <a:gd name="T11" fmla="*/ 2147483647 h 90"/>
              <a:gd name="T12" fmla="*/ 2147483647 w 121"/>
              <a:gd name="T13" fmla="*/ 2147483647 h 90"/>
              <a:gd name="T14" fmla="*/ 2147483647 w 121"/>
              <a:gd name="T15" fmla="*/ 2147483647 h 90"/>
              <a:gd name="T16" fmla="*/ 2147483647 w 121"/>
              <a:gd name="T17" fmla="*/ 2147483647 h 90"/>
              <a:gd name="T18" fmla="*/ 2147483647 w 121"/>
              <a:gd name="T19" fmla="*/ 2147483647 h 90"/>
              <a:gd name="T20" fmla="*/ 2147483647 w 121"/>
              <a:gd name="T21" fmla="*/ 2147483647 h 90"/>
              <a:gd name="T22" fmla="*/ 2147483647 w 121"/>
              <a:gd name="T23" fmla="*/ 2147483647 h 90"/>
              <a:gd name="T24" fmla="*/ 2147483647 w 121"/>
              <a:gd name="T25" fmla="*/ 0 h 90"/>
              <a:gd name="T26" fmla="*/ 2147483647 w 121"/>
              <a:gd name="T27" fmla="*/ 2147483647 h 90"/>
              <a:gd name="T28" fmla="*/ 2147483647 w 121"/>
              <a:gd name="T29" fmla="*/ 2147483647 h 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1"/>
              <a:gd name="T46" fmla="*/ 0 h 90"/>
              <a:gd name="T47" fmla="*/ 121 w 121"/>
              <a:gd name="T48" fmla="*/ 90 h 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1" h="90">
                <a:moveTo>
                  <a:pt x="18" y="26"/>
                </a:moveTo>
                <a:lnTo>
                  <a:pt x="0" y="68"/>
                </a:lnTo>
                <a:lnTo>
                  <a:pt x="3" y="87"/>
                </a:lnTo>
                <a:lnTo>
                  <a:pt x="8" y="90"/>
                </a:lnTo>
                <a:lnTo>
                  <a:pt x="67" y="85"/>
                </a:lnTo>
                <a:lnTo>
                  <a:pt x="92" y="70"/>
                </a:lnTo>
                <a:lnTo>
                  <a:pt x="111" y="61"/>
                </a:lnTo>
                <a:lnTo>
                  <a:pt x="117" y="50"/>
                </a:lnTo>
                <a:lnTo>
                  <a:pt x="121" y="44"/>
                </a:lnTo>
                <a:lnTo>
                  <a:pt x="118" y="27"/>
                </a:lnTo>
                <a:lnTo>
                  <a:pt x="111" y="17"/>
                </a:lnTo>
                <a:lnTo>
                  <a:pt x="70" y="8"/>
                </a:lnTo>
                <a:lnTo>
                  <a:pt x="65" y="0"/>
                </a:lnTo>
                <a:lnTo>
                  <a:pt x="37" y="5"/>
                </a:lnTo>
                <a:lnTo>
                  <a:pt x="18" y="26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7" name="Freeform 87"/>
          <p:cNvSpPr>
            <a:spLocks noChangeArrowheads="1"/>
          </p:cNvSpPr>
          <p:nvPr/>
        </p:nvSpPr>
        <p:spPr bwMode="auto">
          <a:xfrm>
            <a:off x="6936234" y="1357313"/>
            <a:ext cx="38100" cy="42862"/>
          </a:xfrm>
          <a:custGeom>
            <a:avLst/>
            <a:gdLst>
              <a:gd name="T0" fmla="*/ 2147483647 w 85"/>
              <a:gd name="T1" fmla="*/ 0 h 92"/>
              <a:gd name="T2" fmla="*/ 2147483647 w 85"/>
              <a:gd name="T3" fmla="*/ 2147483647 h 92"/>
              <a:gd name="T4" fmla="*/ 2147483647 w 85"/>
              <a:gd name="T5" fmla="*/ 2147483647 h 92"/>
              <a:gd name="T6" fmla="*/ 2147483647 w 85"/>
              <a:gd name="T7" fmla="*/ 2147483647 h 92"/>
              <a:gd name="T8" fmla="*/ 2147483647 w 85"/>
              <a:gd name="T9" fmla="*/ 2147483647 h 92"/>
              <a:gd name="T10" fmla="*/ 2147483647 w 85"/>
              <a:gd name="T11" fmla="*/ 2147483647 h 92"/>
              <a:gd name="T12" fmla="*/ 2147483647 w 85"/>
              <a:gd name="T13" fmla="*/ 2147483647 h 92"/>
              <a:gd name="T14" fmla="*/ 2147483647 w 85"/>
              <a:gd name="T15" fmla="*/ 2147483647 h 92"/>
              <a:gd name="T16" fmla="*/ 2147483647 w 85"/>
              <a:gd name="T17" fmla="*/ 2147483647 h 92"/>
              <a:gd name="T18" fmla="*/ 2147483647 w 85"/>
              <a:gd name="T19" fmla="*/ 2147483647 h 92"/>
              <a:gd name="T20" fmla="*/ 0 w 85"/>
              <a:gd name="T21" fmla="*/ 2147483647 h 92"/>
              <a:gd name="T22" fmla="*/ 2147483647 w 85"/>
              <a:gd name="T23" fmla="*/ 2147483647 h 92"/>
              <a:gd name="T24" fmla="*/ 2147483647 w 85"/>
              <a:gd name="T25" fmla="*/ 2147483647 h 92"/>
              <a:gd name="T26" fmla="*/ 2147483647 w 85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5"/>
              <a:gd name="T43" fmla="*/ 0 h 92"/>
              <a:gd name="T44" fmla="*/ 85 w 85"/>
              <a:gd name="T45" fmla="*/ 92 h 9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5" h="92">
                <a:moveTo>
                  <a:pt x="28" y="0"/>
                </a:moveTo>
                <a:lnTo>
                  <a:pt x="55" y="4"/>
                </a:lnTo>
                <a:lnTo>
                  <a:pt x="81" y="18"/>
                </a:lnTo>
                <a:lnTo>
                  <a:pt x="85" y="45"/>
                </a:lnTo>
                <a:lnTo>
                  <a:pt x="79" y="76"/>
                </a:lnTo>
                <a:lnTo>
                  <a:pt x="67" y="92"/>
                </a:lnTo>
                <a:lnTo>
                  <a:pt x="57" y="88"/>
                </a:lnTo>
                <a:lnTo>
                  <a:pt x="52" y="77"/>
                </a:lnTo>
                <a:lnTo>
                  <a:pt x="36" y="64"/>
                </a:lnTo>
                <a:lnTo>
                  <a:pt x="8" y="70"/>
                </a:lnTo>
                <a:lnTo>
                  <a:pt x="0" y="62"/>
                </a:lnTo>
                <a:lnTo>
                  <a:pt x="8" y="26"/>
                </a:lnTo>
                <a:lnTo>
                  <a:pt x="20" y="11"/>
                </a:lnTo>
                <a:lnTo>
                  <a:pt x="2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8" name="Freeform 88"/>
          <p:cNvSpPr>
            <a:spLocks noChangeArrowheads="1"/>
          </p:cNvSpPr>
          <p:nvPr/>
        </p:nvSpPr>
        <p:spPr bwMode="auto">
          <a:xfrm>
            <a:off x="6936234" y="1357313"/>
            <a:ext cx="38100" cy="42862"/>
          </a:xfrm>
          <a:custGeom>
            <a:avLst/>
            <a:gdLst>
              <a:gd name="T0" fmla="*/ 2147483647 w 85"/>
              <a:gd name="T1" fmla="*/ 0 h 92"/>
              <a:gd name="T2" fmla="*/ 2147483647 w 85"/>
              <a:gd name="T3" fmla="*/ 2147483647 h 92"/>
              <a:gd name="T4" fmla="*/ 2147483647 w 85"/>
              <a:gd name="T5" fmla="*/ 2147483647 h 92"/>
              <a:gd name="T6" fmla="*/ 2147483647 w 85"/>
              <a:gd name="T7" fmla="*/ 2147483647 h 92"/>
              <a:gd name="T8" fmla="*/ 2147483647 w 85"/>
              <a:gd name="T9" fmla="*/ 2147483647 h 92"/>
              <a:gd name="T10" fmla="*/ 2147483647 w 85"/>
              <a:gd name="T11" fmla="*/ 2147483647 h 92"/>
              <a:gd name="T12" fmla="*/ 2147483647 w 85"/>
              <a:gd name="T13" fmla="*/ 2147483647 h 92"/>
              <a:gd name="T14" fmla="*/ 2147483647 w 85"/>
              <a:gd name="T15" fmla="*/ 2147483647 h 92"/>
              <a:gd name="T16" fmla="*/ 2147483647 w 85"/>
              <a:gd name="T17" fmla="*/ 2147483647 h 92"/>
              <a:gd name="T18" fmla="*/ 2147483647 w 85"/>
              <a:gd name="T19" fmla="*/ 2147483647 h 92"/>
              <a:gd name="T20" fmla="*/ 0 w 85"/>
              <a:gd name="T21" fmla="*/ 2147483647 h 92"/>
              <a:gd name="T22" fmla="*/ 2147483647 w 85"/>
              <a:gd name="T23" fmla="*/ 2147483647 h 92"/>
              <a:gd name="T24" fmla="*/ 2147483647 w 85"/>
              <a:gd name="T25" fmla="*/ 2147483647 h 92"/>
              <a:gd name="T26" fmla="*/ 2147483647 w 85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5"/>
              <a:gd name="T43" fmla="*/ 0 h 92"/>
              <a:gd name="T44" fmla="*/ 85 w 85"/>
              <a:gd name="T45" fmla="*/ 92 h 9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5" h="92">
                <a:moveTo>
                  <a:pt x="28" y="0"/>
                </a:moveTo>
                <a:lnTo>
                  <a:pt x="55" y="4"/>
                </a:lnTo>
                <a:lnTo>
                  <a:pt x="81" y="18"/>
                </a:lnTo>
                <a:lnTo>
                  <a:pt x="85" y="45"/>
                </a:lnTo>
                <a:lnTo>
                  <a:pt x="79" y="76"/>
                </a:lnTo>
                <a:lnTo>
                  <a:pt x="67" y="92"/>
                </a:lnTo>
                <a:lnTo>
                  <a:pt x="57" y="88"/>
                </a:lnTo>
                <a:lnTo>
                  <a:pt x="52" y="77"/>
                </a:lnTo>
                <a:lnTo>
                  <a:pt x="36" y="64"/>
                </a:lnTo>
                <a:lnTo>
                  <a:pt x="8" y="70"/>
                </a:lnTo>
                <a:lnTo>
                  <a:pt x="0" y="62"/>
                </a:lnTo>
                <a:lnTo>
                  <a:pt x="8" y="26"/>
                </a:lnTo>
                <a:lnTo>
                  <a:pt x="20" y="11"/>
                </a:lnTo>
                <a:lnTo>
                  <a:pt x="28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19" name="Freeform 89"/>
          <p:cNvSpPr>
            <a:spLocks noChangeArrowheads="1"/>
          </p:cNvSpPr>
          <p:nvPr/>
        </p:nvSpPr>
        <p:spPr bwMode="auto">
          <a:xfrm>
            <a:off x="6448871" y="1641475"/>
            <a:ext cx="92075" cy="98425"/>
          </a:xfrm>
          <a:custGeom>
            <a:avLst/>
            <a:gdLst>
              <a:gd name="T0" fmla="*/ 2147483647 w 197"/>
              <a:gd name="T1" fmla="*/ 0 h 206"/>
              <a:gd name="T2" fmla="*/ 2147483647 w 197"/>
              <a:gd name="T3" fmla="*/ 2147483647 h 206"/>
              <a:gd name="T4" fmla="*/ 2147483647 w 197"/>
              <a:gd name="T5" fmla="*/ 2147483647 h 206"/>
              <a:gd name="T6" fmla="*/ 2147483647 w 197"/>
              <a:gd name="T7" fmla="*/ 2147483647 h 206"/>
              <a:gd name="T8" fmla="*/ 2147483647 w 197"/>
              <a:gd name="T9" fmla="*/ 2147483647 h 206"/>
              <a:gd name="T10" fmla="*/ 2147483647 w 197"/>
              <a:gd name="T11" fmla="*/ 2147483647 h 206"/>
              <a:gd name="T12" fmla="*/ 2147483647 w 197"/>
              <a:gd name="T13" fmla="*/ 2147483647 h 206"/>
              <a:gd name="T14" fmla="*/ 2147483647 w 197"/>
              <a:gd name="T15" fmla="*/ 2147483647 h 206"/>
              <a:gd name="T16" fmla="*/ 2147483647 w 197"/>
              <a:gd name="T17" fmla="*/ 2147483647 h 206"/>
              <a:gd name="T18" fmla="*/ 2147483647 w 197"/>
              <a:gd name="T19" fmla="*/ 2147483647 h 206"/>
              <a:gd name="T20" fmla="*/ 2147483647 w 197"/>
              <a:gd name="T21" fmla="*/ 2147483647 h 206"/>
              <a:gd name="T22" fmla="*/ 2147483647 w 197"/>
              <a:gd name="T23" fmla="*/ 2147483647 h 206"/>
              <a:gd name="T24" fmla="*/ 2147483647 w 197"/>
              <a:gd name="T25" fmla="*/ 2147483647 h 206"/>
              <a:gd name="T26" fmla="*/ 2147483647 w 197"/>
              <a:gd name="T27" fmla="*/ 2147483647 h 206"/>
              <a:gd name="T28" fmla="*/ 2147483647 w 197"/>
              <a:gd name="T29" fmla="*/ 2147483647 h 206"/>
              <a:gd name="T30" fmla="*/ 2147483647 w 197"/>
              <a:gd name="T31" fmla="*/ 2147483647 h 206"/>
              <a:gd name="T32" fmla="*/ 2147483647 w 197"/>
              <a:gd name="T33" fmla="*/ 2147483647 h 206"/>
              <a:gd name="T34" fmla="*/ 2147483647 w 197"/>
              <a:gd name="T35" fmla="*/ 2147483647 h 206"/>
              <a:gd name="T36" fmla="*/ 2147483647 w 197"/>
              <a:gd name="T37" fmla="*/ 2147483647 h 206"/>
              <a:gd name="T38" fmla="*/ 0 w 197"/>
              <a:gd name="T39" fmla="*/ 2147483647 h 206"/>
              <a:gd name="T40" fmla="*/ 2147483647 w 197"/>
              <a:gd name="T41" fmla="*/ 2147483647 h 206"/>
              <a:gd name="T42" fmla="*/ 2147483647 w 197"/>
              <a:gd name="T43" fmla="*/ 2147483647 h 206"/>
              <a:gd name="T44" fmla="*/ 2147483647 w 197"/>
              <a:gd name="T45" fmla="*/ 2147483647 h 206"/>
              <a:gd name="T46" fmla="*/ 2147483647 w 197"/>
              <a:gd name="T47" fmla="*/ 2147483647 h 206"/>
              <a:gd name="T48" fmla="*/ 2147483647 w 197"/>
              <a:gd name="T49" fmla="*/ 2147483647 h 206"/>
              <a:gd name="T50" fmla="*/ 2147483647 w 197"/>
              <a:gd name="T51" fmla="*/ 0 h 20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7"/>
              <a:gd name="T79" fmla="*/ 0 h 206"/>
              <a:gd name="T80" fmla="*/ 197 w 197"/>
              <a:gd name="T81" fmla="*/ 206 h 20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7" h="206">
                <a:moveTo>
                  <a:pt x="53" y="0"/>
                </a:moveTo>
                <a:lnTo>
                  <a:pt x="81" y="26"/>
                </a:lnTo>
                <a:lnTo>
                  <a:pt x="104" y="25"/>
                </a:lnTo>
                <a:lnTo>
                  <a:pt x="120" y="48"/>
                </a:lnTo>
                <a:lnTo>
                  <a:pt x="149" y="53"/>
                </a:lnTo>
                <a:lnTo>
                  <a:pt x="161" y="61"/>
                </a:lnTo>
                <a:lnTo>
                  <a:pt x="189" y="88"/>
                </a:lnTo>
                <a:lnTo>
                  <a:pt x="197" y="125"/>
                </a:lnTo>
                <a:lnTo>
                  <a:pt x="190" y="135"/>
                </a:lnTo>
                <a:lnTo>
                  <a:pt x="159" y="147"/>
                </a:lnTo>
                <a:lnTo>
                  <a:pt x="129" y="137"/>
                </a:lnTo>
                <a:lnTo>
                  <a:pt x="100" y="143"/>
                </a:lnTo>
                <a:lnTo>
                  <a:pt x="98" y="149"/>
                </a:lnTo>
                <a:lnTo>
                  <a:pt x="94" y="179"/>
                </a:lnTo>
                <a:lnTo>
                  <a:pt x="92" y="190"/>
                </a:lnTo>
                <a:lnTo>
                  <a:pt x="75" y="201"/>
                </a:lnTo>
                <a:lnTo>
                  <a:pt x="50" y="206"/>
                </a:lnTo>
                <a:lnTo>
                  <a:pt x="41" y="202"/>
                </a:lnTo>
                <a:lnTo>
                  <a:pt x="20" y="169"/>
                </a:lnTo>
                <a:lnTo>
                  <a:pt x="0" y="163"/>
                </a:lnTo>
                <a:lnTo>
                  <a:pt x="12" y="130"/>
                </a:lnTo>
                <a:lnTo>
                  <a:pt x="12" y="100"/>
                </a:lnTo>
                <a:lnTo>
                  <a:pt x="20" y="63"/>
                </a:lnTo>
                <a:lnTo>
                  <a:pt x="24" y="21"/>
                </a:lnTo>
                <a:lnTo>
                  <a:pt x="33" y="4"/>
                </a:lnTo>
                <a:lnTo>
                  <a:pt x="53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0" name="Freeform 90"/>
          <p:cNvSpPr>
            <a:spLocks noChangeArrowheads="1"/>
          </p:cNvSpPr>
          <p:nvPr/>
        </p:nvSpPr>
        <p:spPr bwMode="auto">
          <a:xfrm>
            <a:off x="6448871" y="1641475"/>
            <a:ext cx="92075" cy="98425"/>
          </a:xfrm>
          <a:custGeom>
            <a:avLst/>
            <a:gdLst>
              <a:gd name="T0" fmla="*/ 2147483647 w 197"/>
              <a:gd name="T1" fmla="*/ 0 h 206"/>
              <a:gd name="T2" fmla="*/ 2147483647 w 197"/>
              <a:gd name="T3" fmla="*/ 2147483647 h 206"/>
              <a:gd name="T4" fmla="*/ 2147483647 w 197"/>
              <a:gd name="T5" fmla="*/ 2147483647 h 206"/>
              <a:gd name="T6" fmla="*/ 2147483647 w 197"/>
              <a:gd name="T7" fmla="*/ 2147483647 h 206"/>
              <a:gd name="T8" fmla="*/ 2147483647 w 197"/>
              <a:gd name="T9" fmla="*/ 2147483647 h 206"/>
              <a:gd name="T10" fmla="*/ 2147483647 w 197"/>
              <a:gd name="T11" fmla="*/ 2147483647 h 206"/>
              <a:gd name="T12" fmla="*/ 2147483647 w 197"/>
              <a:gd name="T13" fmla="*/ 2147483647 h 206"/>
              <a:gd name="T14" fmla="*/ 2147483647 w 197"/>
              <a:gd name="T15" fmla="*/ 2147483647 h 206"/>
              <a:gd name="T16" fmla="*/ 2147483647 w 197"/>
              <a:gd name="T17" fmla="*/ 2147483647 h 206"/>
              <a:gd name="T18" fmla="*/ 2147483647 w 197"/>
              <a:gd name="T19" fmla="*/ 2147483647 h 206"/>
              <a:gd name="T20" fmla="*/ 2147483647 w 197"/>
              <a:gd name="T21" fmla="*/ 2147483647 h 206"/>
              <a:gd name="T22" fmla="*/ 2147483647 w 197"/>
              <a:gd name="T23" fmla="*/ 2147483647 h 206"/>
              <a:gd name="T24" fmla="*/ 2147483647 w 197"/>
              <a:gd name="T25" fmla="*/ 2147483647 h 206"/>
              <a:gd name="T26" fmla="*/ 2147483647 w 197"/>
              <a:gd name="T27" fmla="*/ 2147483647 h 206"/>
              <a:gd name="T28" fmla="*/ 2147483647 w 197"/>
              <a:gd name="T29" fmla="*/ 2147483647 h 206"/>
              <a:gd name="T30" fmla="*/ 2147483647 w 197"/>
              <a:gd name="T31" fmla="*/ 2147483647 h 206"/>
              <a:gd name="T32" fmla="*/ 2147483647 w 197"/>
              <a:gd name="T33" fmla="*/ 2147483647 h 206"/>
              <a:gd name="T34" fmla="*/ 2147483647 w 197"/>
              <a:gd name="T35" fmla="*/ 2147483647 h 206"/>
              <a:gd name="T36" fmla="*/ 2147483647 w 197"/>
              <a:gd name="T37" fmla="*/ 2147483647 h 206"/>
              <a:gd name="T38" fmla="*/ 0 w 197"/>
              <a:gd name="T39" fmla="*/ 2147483647 h 206"/>
              <a:gd name="T40" fmla="*/ 2147483647 w 197"/>
              <a:gd name="T41" fmla="*/ 2147483647 h 206"/>
              <a:gd name="T42" fmla="*/ 2147483647 w 197"/>
              <a:gd name="T43" fmla="*/ 2147483647 h 206"/>
              <a:gd name="T44" fmla="*/ 2147483647 w 197"/>
              <a:gd name="T45" fmla="*/ 2147483647 h 206"/>
              <a:gd name="T46" fmla="*/ 2147483647 w 197"/>
              <a:gd name="T47" fmla="*/ 2147483647 h 206"/>
              <a:gd name="T48" fmla="*/ 2147483647 w 197"/>
              <a:gd name="T49" fmla="*/ 2147483647 h 206"/>
              <a:gd name="T50" fmla="*/ 2147483647 w 197"/>
              <a:gd name="T51" fmla="*/ 0 h 20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7"/>
              <a:gd name="T79" fmla="*/ 0 h 206"/>
              <a:gd name="T80" fmla="*/ 197 w 197"/>
              <a:gd name="T81" fmla="*/ 206 h 20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7" h="206">
                <a:moveTo>
                  <a:pt x="53" y="0"/>
                </a:moveTo>
                <a:lnTo>
                  <a:pt x="81" y="26"/>
                </a:lnTo>
                <a:lnTo>
                  <a:pt x="104" y="25"/>
                </a:lnTo>
                <a:lnTo>
                  <a:pt x="120" y="48"/>
                </a:lnTo>
                <a:lnTo>
                  <a:pt x="149" y="53"/>
                </a:lnTo>
                <a:lnTo>
                  <a:pt x="161" y="61"/>
                </a:lnTo>
                <a:lnTo>
                  <a:pt x="189" y="88"/>
                </a:lnTo>
                <a:lnTo>
                  <a:pt x="197" y="125"/>
                </a:lnTo>
                <a:lnTo>
                  <a:pt x="190" y="135"/>
                </a:lnTo>
                <a:lnTo>
                  <a:pt x="159" y="147"/>
                </a:lnTo>
                <a:lnTo>
                  <a:pt x="129" y="137"/>
                </a:lnTo>
                <a:lnTo>
                  <a:pt x="100" y="143"/>
                </a:lnTo>
                <a:lnTo>
                  <a:pt x="98" y="149"/>
                </a:lnTo>
                <a:lnTo>
                  <a:pt x="94" y="179"/>
                </a:lnTo>
                <a:lnTo>
                  <a:pt x="92" y="190"/>
                </a:lnTo>
                <a:lnTo>
                  <a:pt x="75" y="201"/>
                </a:lnTo>
                <a:lnTo>
                  <a:pt x="50" y="206"/>
                </a:lnTo>
                <a:lnTo>
                  <a:pt x="41" y="202"/>
                </a:lnTo>
                <a:lnTo>
                  <a:pt x="20" y="169"/>
                </a:lnTo>
                <a:lnTo>
                  <a:pt x="0" y="163"/>
                </a:lnTo>
                <a:lnTo>
                  <a:pt x="12" y="130"/>
                </a:lnTo>
                <a:lnTo>
                  <a:pt x="12" y="100"/>
                </a:lnTo>
                <a:lnTo>
                  <a:pt x="20" y="63"/>
                </a:lnTo>
                <a:lnTo>
                  <a:pt x="24" y="21"/>
                </a:lnTo>
                <a:lnTo>
                  <a:pt x="33" y="4"/>
                </a:lnTo>
                <a:lnTo>
                  <a:pt x="53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1" name="Freeform 91"/>
          <p:cNvSpPr>
            <a:spLocks noChangeArrowheads="1"/>
          </p:cNvSpPr>
          <p:nvPr/>
        </p:nvSpPr>
        <p:spPr bwMode="auto">
          <a:xfrm>
            <a:off x="7171184" y="2249488"/>
            <a:ext cx="38100" cy="49212"/>
          </a:xfrm>
          <a:custGeom>
            <a:avLst/>
            <a:gdLst>
              <a:gd name="T0" fmla="*/ 2147483647 w 83"/>
              <a:gd name="T1" fmla="*/ 0 h 104"/>
              <a:gd name="T2" fmla="*/ 2147483647 w 83"/>
              <a:gd name="T3" fmla="*/ 2147483647 h 104"/>
              <a:gd name="T4" fmla="*/ 2147483647 w 83"/>
              <a:gd name="T5" fmla="*/ 2147483647 h 104"/>
              <a:gd name="T6" fmla="*/ 2147483647 w 83"/>
              <a:gd name="T7" fmla="*/ 2147483647 h 104"/>
              <a:gd name="T8" fmla="*/ 2147483647 w 83"/>
              <a:gd name="T9" fmla="*/ 2147483647 h 104"/>
              <a:gd name="T10" fmla="*/ 2147483647 w 83"/>
              <a:gd name="T11" fmla="*/ 2147483647 h 104"/>
              <a:gd name="T12" fmla="*/ 2147483647 w 83"/>
              <a:gd name="T13" fmla="*/ 2147483647 h 104"/>
              <a:gd name="T14" fmla="*/ 2147483647 w 83"/>
              <a:gd name="T15" fmla="*/ 2147483647 h 104"/>
              <a:gd name="T16" fmla="*/ 2147483647 w 83"/>
              <a:gd name="T17" fmla="*/ 2147483647 h 104"/>
              <a:gd name="T18" fmla="*/ 2147483647 w 83"/>
              <a:gd name="T19" fmla="*/ 2147483647 h 104"/>
              <a:gd name="T20" fmla="*/ 2147483647 w 83"/>
              <a:gd name="T21" fmla="*/ 2147483647 h 104"/>
              <a:gd name="T22" fmla="*/ 2147483647 w 83"/>
              <a:gd name="T23" fmla="*/ 2147483647 h 104"/>
              <a:gd name="T24" fmla="*/ 2147483647 w 83"/>
              <a:gd name="T25" fmla="*/ 2147483647 h 104"/>
              <a:gd name="T26" fmla="*/ 2147483647 w 83"/>
              <a:gd name="T27" fmla="*/ 2147483647 h 104"/>
              <a:gd name="T28" fmla="*/ 0 w 83"/>
              <a:gd name="T29" fmla="*/ 2147483647 h 104"/>
              <a:gd name="T30" fmla="*/ 2147483647 w 83"/>
              <a:gd name="T31" fmla="*/ 2147483647 h 104"/>
              <a:gd name="T32" fmla="*/ 2147483647 w 83"/>
              <a:gd name="T33" fmla="*/ 2147483647 h 104"/>
              <a:gd name="T34" fmla="*/ 2147483647 w 83"/>
              <a:gd name="T35" fmla="*/ 0 h 1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3"/>
              <a:gd name="T55" fmla="*/ 0 h 104"/>
              <a:gd name="T56" fmla="*/ 83 w 83"/>
              <a:gd name="T57" fmla="*/ 104 h 10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3" h="104">
                <a:moveTo>
                  <a:pt x="15" y="0"/>
                </a:moveTo>
                <a:lnTo>
                  <a:pt x="36" y="5"/>
                </a:lnTo>
                <a:lnTo>
                  <a:pt x="43" y="44"/>
                </a:lnTo>
                <a:lnTo>
                  <a:pt x="49" y="45"/>
                </a:lnTo>
                <a:lnTo>
                  <a:pt x="58" y="44"/>
                </a:lnTo>
                <a:lnTo>
                  <a:pt x="83" y="48"/>
                </a:lnTo>
                <a:lnTo>
                  <a:pt x="79" y="73"/>
                </a:lnTo>
                <a:lnTo>
                  <a:pt x="72" y="94"/>
                </a:lnTo>
                <a:lnTo>
                  <a:pt x="55" y="97"/>
                </a:lnTo>
                <a:lnTo>
                  <a:pt x="45" y="90"/>
                </a:lnTo>
                <a:lnTo>
                  <a:pt x="30" y="77"/>
                </a:lnTo>
                <a:lnTo>
                  <a:pt x="29" y="82"/>
                </a:lnTo>
                <a:lnTo>
                  <a:pt x="17" y="104"/>
                </a:lnTo>
                <a:lnTo>
                  <a:pt x="6" y="97"/>
                </a:lnTo>
                <a:lnTo>
                  <a:pt x="0" y="69"/>
                </a:lnTo>
                <a:lnTo>
                  <a:pt x="11" y="40"/>
                </a:lnTo>
                <a:lnTo>
                  <a:pt x="14" y="5"/>
                </a:lnTo>
                <a:lnTo>
                  <a:pt x="15" y="0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2" name="Freeform 92"/>
          <p:cNvSpPr>
            <a:spLocks noChangeArrowheads="1"/>
          </p:cNvSpPr>
          <p:nvPr/>
        </p:nvSpPr>
        <p:spPr bwMode="auto">
          <a:xfrm>
            <a:off x="7171184" y="2249488"/>
            <a:ext cx="38100" cy="49212"/>
          </a:xfrm>
          <a:custGeom>
            <a:avLst/>
            <a:gdLst>
              <a:gd name="T0" fmla="*/ 2147483647 w 83"/>
              <a:gd name="T1" fmla="*/ 0 h 104"/>
              <a:gd name="T2" fmla="*/ 2147483647 w 83"/>
              <a:gd name="T3" fmla="*/ 2147483647 h 104"/>
              <a:gd name="T4" fmla="*/ 2147483647 w 83"/>
              <a:gd name="T5" fmla="*/ 2147483647 h 104"/>
              <a:gd name="T6" fmla="*/ 2147483647 w 83"/>
              <a:gd name="T7" fmla="*/ 2147483647 h 104"/>
              <a:gd name="T8" fmla="*/ 2147483647 w 83"/>
              <a:gd name="T9" fmla="*/ 2147483647 h 104"/>
              <a:gd name="T10" fmla="*/ 2147483647 w 83"/>
              <a:gd name="T11" fmla="*/ 2147483647 h 104"/>
              <a:gd name="T12" fmla="*/ 2147483647 w 83"/>
              <a:gd name="T13" fmla="*/ 2147483647 h 104"/>
              <a:gd name="T14" fmla="*/ 2147483647 w 83"/>
              <a:gd name="T15" fmla="*/ 2147483647 h 104"/>
              <a:gd name="T16" fmla="*/ 2147483647 w 83"/>
              <a:gd name="T17" fmla="*/ 2147483647 h 104"/>
              <a:gd name="T18" fmla="*/ 2147483647 w 83"/>
              <a:gd name="T19" fmla="*/ 2147483647 h 104"/>
              <a:gd name="T20" fmla="*/ 2147483647 w 83"/>
              <a:gd name="T21" fmla="*/ 2147483647 h 104"/>
              <a:gd name="T22" fmla="*/ 2147483647 w 83"/>
              <a:gd name="T23" fmla="*/ 2147483647 h 104"/>
              <a:gd name="T24" fmla="*/ 2147483647 w 83"/>
              <a:gd name="T25" fmla="*/ 2147483647 h 104"/>
              <a:gd name="T26" fmla="*/ 2147483647 w 83"/>
              <a:gd name="T27" fmla="*/ 2147483647 h 104"/>
              <a:gd name="T28" fmla="*/ 0 w 83"/>
              <a:gd name="T29" fmla="*/ 2147483647 h 104"/>
              <a:gd name="T30" fmla="*/ 2147483647 w 83"/>
              <a:gd name="T31" fmla="*/ 2147483647 h 104"/>
              <a:gd name="T32" fmla="*/ 2147483647 w 83"/>
              <a:gd name="T33" fmla="*/ 2147483647 h 104"/>
              <a:gd name="T34" fmla="*/ 2147483647 w 83"/>
              <a:gd name="T35" fmla="*/ 0 h 1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3"/>
              <a:gd name="T55" fmla="*/ 0 h 104"/>
              <a:gd name="T56" fmla="*/ 83 w 83"/>
              <a:gd name="T57" fmla="*/ 104 h 10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3" h="104">
                <a:moveTo>
                  <a:pt x="15" y="0"/>
                </a:moveTo>
                <a:lnTo>
                  <a:pt x="36" y="5"/>
                </a:lnTo>
                <a:lnTo>
                  <a:pt x="43" y="44"/>
                </a:lnTo>
                <a:lnTo>
                  <a:pt x="49" y="45"/>
                </a:lnTo>
                <a:lnTo>
                  <a:pt x="58" y="44"/>
                </a:lnTo>
                <a:lnTo>
                  <a:pt x="83" y="48"/>
                </a:lnTo>
                <a:lnTo>
                  <a:pt x="79" y="73"/>
                </a:lnTo>
                <a:lnTo>
                  <a:pt x="72" y="94"/>
                </a:lnTo>
                <a:lnTo>
                  <a:pt x="55" y="97"/>
                </a:lnTo>
                <a:lnTo>
                  <a:pt x="45" y="90"/>
                </a:lnTo>
                <a:lnTo>
                  <a:pt x="30" y="77"/>
                </a:lnTo>
                <a:lnTo>
                  <a:pt x="29" y="82"/>
                </a:lnTo>
                <a:lnTo>
                  <a:pt x="17" y="104"/>
                </a:lnTo>
                <a:lnTo>
                  <a:pt x="6" y="97"/>
                </a:lnTo>
                <a:lnTo>
                  <a:pt x="0" y="69"/>
                </a:lnTo>
                <a:lnTo>
                  <a:pt x="11" y="40"/>
                </a:lnTo>
                <a:lnTo>
                  <a:pt x="14" y="5"/>
                </a:lnTo>
                <a:lnTo>
                  <a:pt x="15" y="0"/>
                </a:lnTo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3" name="Freeform 93"/>
          <p:cNvSpPr>
            <a:spLocks noChangeArrowheads="1"/>
          </p:cNvSpPr>
          <p:nvPr/>
        </p:nvSpPr>
        <p:spPr bwMode="auto">
          <a:xfrm>
            <a:off x="6877496" y="2562225"/>
            <a:ext cx="36513" cy="22225"/>
          </a:xfrm>
          <a:custGeom>
            <a:avLst/>
            <a:gdLst>
              <a:gd name="T0" fmla="*/ 2147483647 w 76"/>
              <a:gd name="T1" fmla="*/ 0 h 50"/>
              <a:gd name="T2" fmla="*/ 2147483647 w 76"/>
              <a:gd name="T3" fmla="*/ 2147483647 h 50"/>
              <a:gd name="T4" fmla="*/ 2147483647 w 76"/>
              <a:gd name="T5" fmla="*/ 2147483647 h 50"/>
              <a:gd name="T6" fmla="*/ 2147483647 w 76"/>
              <a:gd name="T7" fmla="*/ 2147483647 h 50"/>
              <a:gd name="T8" fmla="*/ 2147483647 w 76"/>
              <a:gd name="T9" fmla="*/ 2147483647 h 50"/>
              <a:gd name="T10" fmla="*/ 2147483647 w 76"/>
              <a:gd name="T11" fmla="*/ 2147483647 h 50"/>
              <a:gd name="T12" fmla="*/ 0 w 76"/>
              <a:gd name="T13" fmla="*/ 2147483647 h 50"/>
              <a:gd name="T14" fmla="*/ 2147483647 w 76"/>
              <a:gd name="T15" fmla="*/ 2147483647 h 50"/>
              <a:gd name="T16" fmla="*/ 2147483647 w 76"/>
              <a:gd name="T17" fmla="*/ 2147483647 h 50"/>
              <a:gd name="T18" fmla="*/ 2147483647 w 76"/>
              <a:gd name="T19" fmla="*/ 2147483647 h 50"/>
              <a:gd name="T20" fmla="*/ 2147483647 w 76"/>
              <a:gd name="T21" fmla="*/ 0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50"/>
              <a:gd name="T35" fmla="*/ 76 w 7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50">
                <a:moveTo>
                  <a:pt x="72" y="0"/>
                </a:moveTo>
                <a:lnTo>
                  <a:pt x="76" y="4"/>
                </a:lnTo>
                <a:lnTo>
                  <a:pt x="73" y="9"/>
                </a:lnTo>
                <a:lnTo>
                  <a:pt x="49" y="28"/>
                </a:lnTo>
                <a:lnTo>
                  <a:pt x="6" y="50"/>
                </a:lnTo>
                <a:lnTo>
                  <a:pt x="1" y="48"/>
                </a:lnTo>
                <a:lnTo>
                  <a:pt x="0" y="43"/>
                </a:lnTo>
                <a:lnTo>
                  <a:pt x="6" y="31"/>
                </a:lnTo>
                <a:lnTo>
                  <a:pt x="32" y="17"/>
                </a:lnTo>
                <a:lnTo>
                  <a:pt x="49" y="5"/>
                </a:lnTo>
                <a:lnTo>
                  <a:pt x="72" y="0"/>
                </a:lnTo>
                <a:close/>
              </a:path>
            </a:pathLst>
          </a:custGeom>
          <a:gradFill rotWithShape="0">
            <a:gsLst>
              <a:gs pos="0">
                <a:srgbClr val="FFCCFF"/>
              </a:gs>
              <a:gs pos="100000">
                <a:srgbClr val="75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4" name="Freeform 94"/>
          <p:cNvSpPr>
            <a:spLocks noChangeArrowheads="1"/>
          </p:cNvSpPr>
          <p:nvPr/>
        </p:nvSpPr>
        <p:spPr bwMode="auto">
          <a:xfrm>
            <a:off x="6877496" y="2562225"/>
            <a:ext cx="36513" cy="22225"/>
          </a:xfrm>
          <a:custGeom>
            <a:avLst/>
            <a:gdLst>
              <a:gd name="T0" fmla="*/ 2147483647 w 76"/>
              <a:gd name="T1" fmla="*/ 0 h 50"/>
              <a:gd name="T2" fmla="*/ 2147483647 w 76"/>
              <a:gd name="T3" fmla="*/ 2147483647 h 50"/>
              <a:gd name="T4" fmla="*/ 2147483647 w 76"/>
              <a:gd name="T5" fmla="*/ 2147483647 h 50"/>
              <a:gd name="T6" fmla="*/ 2147483647 w 76"/>
              <a:gd name="T7" fmla="*/ 2147483647 h 50"/>
              <a:gd name="T8" fmla="*/ 2147483647 w 76"/>
              <a:gd name="T9" fmla="*/ 2147483647 h 50"/>
              <a:gd name="T10" fmla="*/ 2147483647 w 76"/>
              <a:gd name="T11" fmla="*/ 2147483647 h 50"/>
              <a:gd name="T12" fmla="*/ 0 w 76"/>
              <a:gd name="T13" fmla="*/ 2147483647 h 50"/>
              <a:gd name="T14" fmla="*/ 2147483647 w 76"/>
              <a:gd name="T15" fmla="*/ 2147483647 h 50"/>
              <a:gd name="T16" fmla="*/ 2147483647 w 76"/>
              <a:gd name="T17" fmla="*/ 2147483647 h 50"/>
              <a:gd name="T18" fmla="*/ 2147483647 w 76"/>
              <a:gd name="T19" fmla="*/ 2147483647 h 50"/>
              <a:gd name="T20" fmla="*/ 2147483647 w 76"/>
              <a:gd name="T21" fmla="*/ 0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50"/>
              <a:gd name="T35" fmla="*/ 76 w 7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50">
                <a:moveTo>
                  <a:pt x="72" y="0"/>
                </a:moveTo>
                <a:lnTo>
                  <a:pt x="76" y="4"/>
                </a:lnTo>
                <a:lnTo>
                  <a:pt x="73" y="9"/>
                </a:lnTo>
                <a:lnTo>
                  <a:pt x="49" y="28"/>
                </a:lnTo>
                <a:lnTo>
                  <a:pt x="6" y="50"/>
                </a:lnTo>
                <a:lnTo>
                  <a:pt x="1" y="48"/>
                </a:lnTo>
                <a:lnTo>
                  <a:pt x="0" y="43"/>
                </a:lnTo>
                <a:lnTo>
                  <a:pt x="6" y="31"/>
                </a:lnTo>
                <a:lnTo>
                  <a:pt x="32" y="17"/>
                </a:lnTo>
                <a:lnTo>
                  <a:pt x="49" y="5"/>
                </a:lnTo>
                <a:lnTo>
                  <a:pt x="72" y="0"/>
                </a:lnTo>
              </a:path>
            </a:pathLst>
          </a:custGeom>
          <a:gradFill rotWithShape="0">
            <a:gsLst>
              <a:gs pos="0">
                <a:srgbClr val="FFCCFF"/>
              </a:gs>
              <a:gs pos="100000">
                <a:srgbClr val="75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5" name="Freeform 95"/>
          <p:cNvSpPr>
            <a:spLocks noChangeArrowheads="1"/>
          </p:cNvSpPr>
          <p:nvPr/>
        </p:nvSpPr>
        <p:spPr bwMode="auto">
          <a:xfrm>
            <a:off x="5409059" y="1795463"/>
            <a:ext cx="28575" cy="100012"/>
          </a:xfrm>
          <a:custGeom>
            <a:avLst/>
            <a:gdLst>
              <a:gd name="T0" fmla="*/ 2147483647 w 62"/>
              <a:gd name="T1" fmla="*/ 0 h 210"/>
              <a:gd name="T2" fmla="*/ 2147483647 w 62"/>
              <a:gd name="T3" fmla="*/ 2147483647 h 210"/>
              <a:gd name="T4" fmla="*/ 2147483647 w 62"/>
              <a:gd name="T5" fmla="*/ 2147483647 h 210"/>
              <a:gd name="T6" fmla="*/ 2147483647 w 62"/>
              <a:gd name="T7" fmla="*/ 2147483647 h 210"/>
              <a:gd name="T8" fmla="*/ 2147483647 w 62"/>
              <a:gd name="T9" fmla="*/ 2147483647 h 210"/>
              <a:gd name="T10" fmla="*/ 2147483647 w 62"/>
              <a:gd name="T11" fmla="*/ 2147483647 h 210"/>
              <a:gd name="T12" fmla="*/ 2147483647 w 62"/>
              <a:gd name="T13" fmla="*/ 2147483647 h 210"/>
              <a:gd name="T14" fmla="*/ 2147483647 w 62"/>
              <a:gd name="T15" fmla="*/ 2147483647 h 210"/>
              <a:gd name="T16" fmla="*/ 2147483647 w 62"/>
              <a:gd name="T17" fmla="*/ 2147483647 h 210"/>
              <a:gd name="T18" fmla="*/ 2147483647 w 62"/>
              <a:gd name="T19" fmla="*/ 2147483647 h 210"/>
              <a:gd name="T20" fmla="*/ 0 w 62"/>
              <a:gd name="T21" fmla="*/ 2147483647 h 210"/>
              <a:gd name="T22" fmla="*/ 2147483647 w 62"/>
              <a:gd name="T23" fmla="*/ 2147483647 h 210"/>
              <a:gd name="T24" fmla="*/ 2147483647 w 62"/>
              <a:gd name="T25" fmla="*/ 2147483647 h 210"/>
              <a:gd name="T26" fmla="*/ 2147483647 w 62"/>
              <a:gd name="T27" fmla="*/ 2147483647 h 210"/>
              <a:gd name="T28" fmla="*/ 2147483647 w 62"/>
              <a:gd name="T29" fmla="*/ 2147483647 h 210"/>
              <a:gd name="T30" fmla="*/ 2147483647 w 62"/>
              <a:gd name="T31" fmla="*/ 0 h 2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"/>
              <a:gd name="T49" fmla="*/ 0 h 210"/>
              <a:gd name="T50" fmla="*/ 62 w 62"/>
              <a:gd name="T51" fmla="*/ 210 h 21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" h="210">
                <a:moveTo>
                  <a:pt x="30" y="0"/>
                </a:moveTo>
                <a:lnTo>
                  <a:pt x="54" y="3"/>
                </a:lnTo>
                <a:lnTo>
                  <a:pt x="59" y="35"/>
                </a:lnTo>
                <a:lnTo>
                  <a:pt x="62" y="92"/>
                </a:lnTo>
                <a:lnTo>
                  <a:pt x="54" y="122"/>
                </a:lnTo>
                <a:lnTo>
                  <a:pt x="55" y="150"/>
                </a:lnTo>
                <a:lnTo>
                  <a:pt x="45" y="180"/>
                </a:lnTo>
                <a:lnTo>
                  <a:pt x="38" y="191"/>
                </a:lnTo>
                <a:lnTo>
                  <a:pt x="22" y="210"/>
                </a:lnTo>
                <a:lnTo>
                  <a:pt x="1" y="169"/>
                </a:lnTo>
                <a:lnTo>
                  <a:pt x="0" y="141"/>
                </a:lnTo>
                <a:lnTo>
                  <a:pt x="3" y="110"/>
                </a:lnTo>
                <a:lnTo>
                  <a:pt x="13" y="81"/>
                </a:lnTo>
                <a:lnTo>
                  <a:pt x="7" y="56"/>
                </a:lnTo>
                <a:lnTo>
                  <a:pt x="19" y="19"/>
                </a:lnTo>
                <a:lnTo>
                  <a:pt x="3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6" name="Freeform 96"/>
          <p:cNvSpPr>
            <a:spLocks noChangeArrowheads="1"/>
          </p:cNvSpPr>
          <p:nvPr/>
        </p:nvSpPr>
        <p:spPr bwMode="auto">
          <a:xfrm>
            <a:off x="5409059" y="1795463"/>
            <a:ext cx="28575" cy="100012"/>
          </a:xfrm>
          <a:custGeom>
            <a:avLst/>
            <a:gdLst>
              <a:gd name="T0" fmla="*/ 2147483647 w 62"/>
              <a:gd name="T1" fmla="*/ 0 h 210"/>
              <a:gd name="T2" fmla="*/ 2147483647 w 62"/>
              <a:gd name="T3" fmla="*/ 2147483647 h 210"/>
              <a:gd name="T4" fmla="*/ 2147483647 w 62"/>
              <a:gd name="T5" fmla="*/ 2147483647 h 210"/>
              <a:gd name="T6" fmla="*/ 2147483647 w 62"/>
              <a:gd name="T7" fmla="*/ 2147483647 h 210"/>
              <a:gd name="T8" fmla="*/ 2147483647 w 62"/>
              <a:gd name="T9" fmla="*/ 2147483647 h 210"/>
              <a:gd name="T10" fmla="*/ 2147483647 w 62"/>
              <a:gd name="T11" fmla="*/ 2147483647 h 210"/>
              <a:gd name="T12" fmla="*/ 2147483647 w 62"/>
              <a:gd name="T13" fmla="*/ 2147483647 h 210"/>
              <a:gd name="T14" fmla="*/ 2147483647 w 62"/>
              <a:gd name="T15" fmla="*/ 2147483647 h 210"/>
              <a:gd name="T16" fmla="*/ 2147483647 w 62"/>
              <a:gd name="T17" fmla="*/ 2147483647 h 210"/>
              <a:gd name="T18" fmla="*/ 2147483647 w 62"/>
              <a:gd name="T19" fmla="*/ 2147483647 h 210"/>
              <a:gd name="T20" fmla="*/ 0 w 62"/>
              <a:gd name="T21" fmla="*/ 2147483647 h 210"/>
              <a:gd name="T22" fmla="*/ 2147483647 w 62"/>
              <a:gd name="T23" fmla="*/ 2147483647 h 210"/>
              <a:gd name="T24" fmla="*/ 2147483647 w 62"/>
              <a:gd name="T25" fmla="*/ 2147483647 h 210"/>
              <a:gd name="T26" fmla="*/ 2147483647 w 62"/>
              <a:gd name="T27" fmla="*/ 2147483647 h 210"/>
              <a:gd name="T28" fmla="*/ 2147483647 w 62"/>
              <a:gd name="T29" fmla="*/ 2147483647 h 210"/>
              <a:gd name="T30" fmla="*/ 2147483647 w 62"/>
              <a:gd name="T31" fmla="*/ 0 h 2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"/>
              <a:gd name="T49" fmla="*/ 0 h 210"/>
              <a:gd name="T50" fmla="*/ 62 w 62"/>
              <a:gd name="T51" fmla="*/ 210 h 21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" h="210">
                <a:moveTo>
                  <a:pt x="30" y="0"/>
                </a:moveTo>
                <a:lnTo>
                  <a:pt x="54" y="3"/>
                </a:lnTo>
                <a:lnTo>
                  <a:pt x="59" y="35"/>
                </a:lnTo>
                <a:lnTo>
                  <a:pt x="62" y="92"/>
                </a:lnTo>
                <a:lnTo>
                  <a:pt x="54" y="122"/>
                </a:lnTo>
                <a:lnTo>
                  <a:pt x="55" y="150"/>
                </a:lnTo>
                <a:lnTo>
                  <a:pt x="45" y="180"/>
                </a:lnTo>
                <a:lnTo>
                  <a:pt x="38" y="191"/>
                </a:lnTo>
                <a:lnTo>
                  <a:pt x="22" y="210"/>
                </a:lnTo>
                <a:lnTo>
                  <a:pt x="1" y="169"/>
                </a:lnTo>
                <a:lnTo>
                  <a:pt x="0" y="141"/>
                </a:lnTo>
                <a:lnTo>
                  <a:pt x="3" y="110"/>
                </a:lnTo>
                <a:lnTo>
                  <a:pt x="13" y="81"/>
                </a:lnTo>
                <a:lnTo>
                  <a:pt x="7" y="56"/>
                </a:lnTo>
                <a:lnTo>
                  <a:pt x="19" y="19"/>
                </a:lnTo>
                <a:lnTo>
                  <a:pt x="3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7" name="Freeform 97"/>
          <p:cNvSpPr>
            <a:spLocks noChangeArrowheads="1"/>
          </p:cNvSpPr>
          <p:nvPr/>
        </p:nvSpPr>
        <p:spPr bwMode="auto">
          <a:xfrm>
            <a:off x="6917184" y="2203450"/>
            <a:ext cx="268287" cy="211138"/>
          </a:xfrm>
          <a:custGeom>
            <a:avLst/>
            <a:gdLst>
              <a:gd name="T0" fmla="*/ 2147483647 w 575"/>
              <a:gd name="T1" fmla="*/ 2147483647 h 441"/>
              <a:gd name="T2" fmla="*/ 2147483647 w 575"/>
              <a:gd name="T3" fmla="*/ 2147483647 h 441"/>
              <a:gd name="T4" fmla="*/ 2147483647 w 575"/>
              <a:gd name="T5" fmla="*/ 2147483647 h 441"/>
              <a:gd name="T6" fmla="*/ 2147483647 w 575"/>
              <a:gd name="T7" fmla="*/ 2147483647 h 441"/>
              <a:gd name="T8" fmla="*/ 2147483647 w 575"/>
              <a:gd name="T9" fmla="*/ 2147483647 h 441"/>
              <a:gd name="T10" fmla="*/ 0 w 575"/>
              <a:gd name="T11" fmla="*/ 2147483647 h 441"/>
              <a:gd name="T12" fmla="*/ 2147483647 w 575"/>
              <a:gd name="T13" fmla="*/ 2147483647 h 441"/>
              <a:gd name="T14" fmla="*/ 2147483647 w 575"/>
              <a:gd name="T15" fmla="*/ 2147483647 h 441"/>
              <a:gd name="T16" fmla="*/ 2147483647 w 575"/>
              <a:gd name="T17" fmla="*/ 2147483647 h 441"/>
              <a:gd name="T18" fmla="*/ 2147483647 w 575"/>
              <a:gd name="T19" fmla="*/ 2147483647 h 441"/>
              <a:gd name="T20" fmla="*/ 2147483647 w 575"/>
              <a:gd name="T21" fmla="*/ 0 h 441"/>
              <a:gd name="T22" fmla="*/ 2147483647 w 575"/>
              <a:gd name="T23" fmla="*/ 2147483647 h 441"/>
              <a:gd name="T24" fmla="*/ 2147483647 w 575"/>
              <a:gd name="T25" fmla="*/ 2147483647 h 441"/>
              <a:gd name="T26" fmla="*/ 2147483647 w 575"/>
              <a:gd name="T27" fmla="*/ 2147483647 h 441"/>
              <a:gd name="T28" fmla="*/ 2147483647 w 575"/>
              <a:gd name="T29" fmla="*/ 2147483647 h 441"/>
              <a:gd name="T30" fmla="*/ 2147483647 w 575"/>
              <a:gd name="T31" fmla="*/ 2147483647 h 441"/>
              <a:gd name="T32" fmla="*/ 2147483647 w 575"/>
              <a:gd name="T33" fmla="*/ 2147483647 h 441"/>
              <a:gd name="T34" fmla="*/ 2147483647 w 575"/>
              <a:gd name="T35" fmla="*/ 2147483647 h 441"/>
              <a:gd name="T36" fmla="*/ 2147483647 w 575"/>
              <a:gd name="T37" fmla="*/ 2147483647 h 441"/>
              <a:gd name="T38" fmla="*/ 2147483647 w 575"/>
              <a:gd name="T39" fmla="*/ 2147483647 h 441"/>
              <a:gd name="T40" fmla="*/ 2147483647 w 575"/>
              <a:gd name="T41" fmla="*/ 2147483647 h 441"/>
              <a:gd name="T42" fmla="*/ 2147483647 w 575"/>
              <a:gd name="T43" fmla="*/ 2147483647 h 441"/>
              <a:gd name="T44" fmla="*/ 2147483647 w 575"/>
              <a:gd name="T45" fmla="*/ 2147483647 h 441"/>
              <a:gd name="T46" fmla="*/ 2147483647 w 575"/>
              <a:gd name="T47" fmla="*/ 2147483647 h 441"/>
              <a:gd name="T48" fmla="*/ 2147483647 w 575"/>
              <a:gd name="T49" fmla="*/ 2147483647 h 441"/>
              <a:gd name="T50" fmla="*/ 2147483647 w 575"/>
              <a:gd name="T51" fmla="*/ 2147483647 h 441"/>
              <a:gd name="T52" fmla="*/ 2147483647 w 575"/>
              <a:gd name="T53" fmla="*/ 2147483647 h 441"/>
              <a:gd name="T54" fmla="*/ 2147483647 w 575"/>
              <a:gd name="T55" fmla="*/ 2147483647 h 441"/>
              <a:gd name="T56" fmla="*/ 2147483647 w 575"/>
              <a:gd name="T57" fmla="*/ 2147483647 h 441"/>
              <a:gd name="T58" fmla="*/ 2147483647 w 575"/>
              <a:gd name="T59" fmla="*/ 2147483647 h 441"/>
              <a:gd name="T60" fmla="*/ 2147483647 w 575"/>
              <a:gd name="T61" fmla="*/ 2147483647 h 441"/>
              <a:gd name="T62" fmla="*/ 2147483647 w 575"/>
              <a:gd name="T63" fmla="*/ 2147483647 h 441"/>
              <a:gd name="T64" fmla="*/ 2147483647 w 575"/>
              <a:gd name="T65" fmla="*/ 2147483647 h 441"/>
              <a:gd name="T66" fmla="*/ 2147483647 w 575"/>
              <a:gd name="T67" fmla="*/ 2147483647 h 441"/>
              <a:gd name="T68" fmla="*/ 2147483647 w 575"/>
              <a:gd name="T69" fmla="*/ 2147483647 h 441"/>
              <a:gd name="T70" fmla="*/ 2147483647 w 575"/>
              <a:gd name="T71" fmla="*/ 2147483647 h 441"/>
              <a:gd name="T72" fmla="*/ 2147483647 w 575"/>
              <a:gd name="T73" fmla="*/ 2147483647 h 4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75"/>
              <a:gd name="T112" fmla="*/ 0 h 441"/>
              <a:gd name="T113" fmla="*/ 575 w 575"/>
              <a:gd name="T114" fmla="*/ 441 h 4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75" h="441">
                <a:moveTo>
                  <a:pt x="226" y="354"/>
                </a:moveTo>
                <a:lnTo>
                  <a:pt x="209" y="342"/>
                </a:lnTo>
                <a:lnTo>
                  <a:pt x="194" y="332"/>
                </a:lnTo>
                <a:lnTo>
                  <a:pt x="168" y="308"/>
                </a:lnTo>
                <a:lnTo>
                  <a:pt x="141" y="256"/>
                </a:lnTo>
                <a:lnTo>
                  <a:pt x="136" y="228"/>
                </a:lnTo>
                <a:lnTo>
                  <a:pt x="109" y="180"/>
                </a:lnTo>
                <a:lnTo>
                  <a:pt x="79" y="176"/>
                </a:lnTo>
                <a:lnTo>
                  <a:pt x="50" y="192"/>
                </a:lnTo>
                <a:lnTo>
                  <a:pt x="28" y="217"/>
                </a:lnTo>
                <a:lnTo>
                  <a:pt x="13" y="245"/>
                </a:lnTo>
                <a:lnTo>
                  <a:pt x="0" y="244"/>
                </a:lnTo>
                <a:lnTo>
                  <a:pt x="10" y="222"/>
                </a:lnTo>
                <a:lnTo>
                  <a:pt x="12" y="208"/>
                </a:lnTo>
                <a:lnTo>
                  <a:pt x="39" y="144"/>
                </a:lnTo>
                <a:lnTo>
                  <a:pt x="84" y="88"/>
                </a:lnTo>
                <a:lnTo>
                  <a:pt x="111" y="58"/>
                </a:lnTo>
                <a:lnTo>
                  <a:pt x="115" y="52"/>
                </a:lnTo>
                <a:lnTo>
                  <a:pt x="142" y="39"/>
                </a:lnTo>
                <a:lnTo>
                  <a:pt x="172" y="18"/>
                </a:lnTo>
                <a:lnTo>
                  <a:pt x="205" y="7"/>
                </a:lnTo>
                <a:lnTo>
                  <a:pt x="270" y="0"/>
                </a:lnTo>
                <a:lnTo>
                  <a:pt x="289" y="14"/>
                </a:lnTo>
                <a:lnTo>
                  <a:pt x="291" y="41"/>
                </a:lnTo>
                <a:lnTo>
                  <a:pt x="282" y="59"/>
                </a:lnTo>
                <a:lnTo>
                  <a:pt x="267" y="74"/>
                </a:lnTo>
                <a:lnTo>
                  <a:pt x="216" y="87"/>
                </a:lnTo>
                <a:lnTo>
                  <a:pt x="212" y="99"/>
                </a:lnTo>
                <a:lnTo>
                  <a:pt x="217" y="112"/>
                </a:lnTo>
                <a:lnTo>
                  <a:pt x="229" y="124"/>
                </a:lnTo>
                <a:lnTo>
                  <a:pt x="270" y="109"/>
                </a:lnTo>
                <a:lnTo>
                  <a:pt x="285" y="110"/>
                </a:lnTo>
                <a:lnTo>
                  <a:pt x="290" y="122"/>
                </a:lnTo>
                <a:lnTo>
                  <a:pt x="273" y="139"/>
                </a:lnTo>
                <a:lnTo>
                  <a:pt x="274" y="151"/>
                </a:lnTo>
                <a:lnTo>
                  <a:pt x="295" y="163"/>
                </a:lnTo>
                <a:lnTo>
                  <a:pt x="303" y="170"/>
                </a:lnTo>
                <a:lnTo>
                  <a:pt x="312" y="203"/>
                </a:lnTo>
                <a:lnTo>
                  <a:pt x="339" y="219"/>
                </a:lnTo>
                <a:lnTo>
                  <a:pt x="362" y="241"/>
                </a:lnTo>
                <a:lnTo>
                  <a:pt x="441" y="230"/>
                </a:lnTo>
                <a:lnTo>
                  <a:pt x="475" y="219"/>
                </a:lnTo>
                <a:lnTo>
                  <a:pt x="522" y="214"/>
                </a:lnTo>
                <a:lnTo>
                  <a:pt x="554" y="228"/>
                </a:lnTo>
                <a:lnTo>
                  <a:pt x="575" y="229"/>
                </a:lnTo>
                <a:lnTo>
                  <a:pt x="573" y="235"/>
                </a:lnTo>
                <a:lnTo>
                  <a:pt x="550" y="253"/>
                </a:lnTo>
                <a:lnTo>
                  <a:pt x="514" y="265"/>
                </a:lnTo>
                <a:lnTo>
                  <a:pt x="488" y="279"/>
                </a:lnTo>
                <a:lnTo>
                  <a:pt x="459" y="294"/>
                </a:lnTo>
                <a:lnTo>
                  <a:pt x="429" y="320"/>
                </a:lnTo>
                <a:lnTo>
                  <a:pt x="410" y="341"/>
                </a:lnTo>
                <a:lnTo>
                  <a:pt x="395" y="379"/>
                </a:lnTo>
                <a:lnTo>
                  <a:pt x="386" y="408"/>
                </a:lnTo>
                <a:lnTo>
                  <a:pt x="374" y="429"/>
                </a:lnTo>
                <a:lnTo>
                  <a:pt x="356" y="438"/>
                </a:lnTo>
                <a:lnTo>
                  <a:pt x="329" y="441"/>
                </a:lnTo>
                <a:lnTo>
                  <a:pt x="306" y="424"/>
                </a:lnTo>
                <a:lnTo>
                  <a:pt x="295" y="392"/>
                </a:lnTo>
                <a:lnTo>
                  <a:pt x="301" y="360"/>
                </a:lnTo>
                <a:lnTo>
                  <a:pt x="323" y="334"/>
                </a:lnTo>
                <a:lnTo>
                  <a:pt x="352" y="319"/>
                </a:lnTo>
                <a:lnTo>
                  <a:pt x="407" y="300"/>
                </a:lnTo>
                <a:lnTo>
                  <a:pt x="415" y="294"/>
                </a:lnTo>
                <a:lnTo>
                  <a:pt x="413" y="281"/>
                </a:lnTo>
                <a:lnTo>
                  <a:pt x="402" y="276"/>
                </a:lnTo>
                <a:lnTo>
                  <a:pt x="363" y="289"/>
                </a:lnTo>
                <a:lnTo>
                  <a:pt x="362" y="267"/>
                </a:lnTo>
                <a:lnTo>
                  <a:pt x="347" y="266"/>
                </a:lnTo>
                <a:lnTo>
                  <a:pt x="319" y="283"/>
                </a:lnTo>
                <a:lnTo>
                  <a:pt x="293" y="304"/>
                </a:lnTo>
                <a:lnTo>
                  <a:pt x="268" y="305"/>
                </a:lnTo>
                <a:lnTo>
                  <a:pt x="253" y="320"/>
                </a:lnTo>
                <a:lnTo>
                  <a:pt x="226" y="354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8" name="Freeform 98"/>
          <p:cNvSpPr>
            <a:spLocks noChangeArrowheads="1"/>
          </p:cNvSpPr>
          <p:nvPr/>
        </p:nvSpPr>
        <p:spPr bwMode="auto">
          <a:xfrm>
            <a:off x="6917184" y="2203450"/>
            <a:ext cx="268287" cy="211138"/>
          </a:xfrm>
          <a:custGeom>
            <a:avLst/>
            <a:gdLst>
              <a:gd name="T0" fmla="*/ 2147483647 w 575"/>
              <a:gd name="T1" fmla="*/ 2147483647 h 441"/>
              <a:gd name="T2" fmla="*/ 2147483647 w 575"/>
              <a:gd name="T3" fmla="*/ 2147483647 h 441"/>
              <a:gd name="T4" fmla="*/ 2147483647 w 575"/>
              <a:gd name="T5" fmla="*/ 2147483647 h 441"/>
              <a:gd name="T6" fmla="*/ 2147483647 w 575"/>
              <a:gd name="T7" fmla="*/ 2147483647 h 441"/>
              <a:gd name="T8" fmla="*/ 2147483647 w 575"/>
              <a:gd name="T9" fmla="*/ 2147483647 h 441"/>
              <a:gd name="T10" fmla="*/ 0 w 575"/>
              <a:gd name="T11" fmla="*/ 2147483647 h 441"/>
              <a:gd name="T12" fmla="*/ 2147483647 w 575"/>
              <a:gd name="T13" fmla="*/ 2147483647 h 441"/>
              <a:gd name="T14" fmla="*/ 2147483647 w 575"/>
              <a:gd name="T15" fmla="*/ 2147483647 h 441"/>
              <a:gd name="T16" fmla="*/ 2147483647 w 575"/>
              <a:gd name="T17" fmla="*/ 2147483647 h 441"/>
              <a:gd name="T18" fmla="*/ 2147483647 w 575"/>
              <a:gd name="T19" fmla="*/ 2147483647 h 441"/>
              <a:gd name="T20" fmla="*/ 2147483647 w 575"/>
              <a:gd name="T21" fmla="*/ 0 h 441"/>
              <a:gd name="T22" fmla="*/ 2147483647 w 575"/>
              <a:gd name="T23" fmla="*/ 2147483647 h 441"/>
              <a:gd name="T24" fmla="*/ 2147483647 w 575"/>
              <a:gd name="T25" fmla="*/ 2147483647 h 441"/>
              <a:gd name="T26" fmla="*/ 2147483647 w 575"/>
              <a:gd name="T27" fmla="*/ 2147483647 h 441"/>
              <a:gd name="T28" fmla="*/ 2147483647 w 575"/>
              <a:gd name="T29" fmla="*/ 2147483647 h 441"/>
              <a:gd name="T30" fmla="*/ 2147483647 w 575"/>
              <a:gd name="T31" fmla="*/ 2147483647 h 441"/>
              <a:gd name="T32" fmla="*/ 2147483647 w 575"/>
              <a:gd name="T33" fmla="*/ 2147483647 h 441"/>
              <a:gd name="T34" fmla="*/ 2147483647 w 575"/>
              <a:gd name="T35" fmla="*/ 2147483647 h 441"/>
              <a:gd name="T36" fmla="*/ 2147483647 w 575"/>
              <a:gd name="T37" fmla="*/ 2147483647 h 441"/>
              <a:gd name="T38" fmla="*/ 2147483647 w 575"/>
              <a:gd name="T39" fmla="*/ 2147483647 h 441"/>
              <a:gd name="T40" fmla="*/ 2147483647 w 575"/>
              <a:gd name="T41" fmla="*/ 2147483647 h 441"/>
              <a:gd name="T42" fmla="*/ 2147483647 w 575"/>
              <a:gd name="T43" fmla="*/ 2147483647 h 441"/>
              <a:gd name="T44" fmla="*/ 2147483647 w 575"/>
              <a:gd name="T45" fmla="*/ 2147483647 h 441"/>
              <a:gd name="T46" fmla="*/ 2147483647 w 575"/>
              <a:gd name="T47" fmla="*/ 2147483647 h 441"/>
              <a:gd name="T48" fmla="*/ 2147483647 w 575"/>
              <a:gd name="T49" fmla="*/ 2147483647 h 441"/>
              <a:gd name="T50" fmla="*/ 2147483647 w 575"/>
              <a:gd name="T51" fmla="*/ 2147483647 h 441"/>
              <a:gd name="T52" fmla="*/ 2147483647 w 575"/>
              <a:gd name="T53" fmla="*/ 2147483647 h 441"/>
              <a:gd name="T54" fmla="*/ 2147483647 w 575"/>
              <a:gd name="T55" fmla="*/ 2147483647 h 441"/>
              <a:gd name="T56" fmla="*/ 2147483647 w 575"/>
              <a:gd name="T57" fmla="*/ 2147483647 h 441"/>
              <a:gd name="T58" fmla="*/ 2147483647 w 575"/>
              <a:gd name="T59" fmla="*/ 2147483647 h 441"/>
              <a:gd name="T60" fmla="*/ 2147483647 w 575"/>
              <a:gd name="T61" fmla="*/ 2147483647 h 441"/>
              <a:gd name="T62" fmla="*/ 2147483647 w 575"/>
              <a:gd name="T63" fmla="*/ 2147483647 h 441"/>
              <a:gd name="T64" fmla="*/ 2147483647 w 575"/>
              <a:gd name="T65" fmla="*/ 2147483647 h 441"/>
              <a:gd name="T66" fmla="*/ 2147483647 w 575"/>
              <a:gd name="T67" fmla="*/ 2147483647 h 441"/>
              <a:gd name="T68" fmla="*/ 2147483647 w 575"/>
              <a:gd name="T69" fmla="*/ 2147483647 h 441"/>
              <a:gd name="T70" fmla="*/ 2147483647 w 575"/>
              <a:gd name="T71" fmla="*/ 2147483647 h 441"/>
              <a:gd name="T72" fmla="*/ 2147483647 w 575"/>
              <a:gd name="T73" fmla="*/ 2147483647 h 4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75"/>
              <a:gd name="T112" fmla="*/ 0 h 441"/>
              <a:gd name="T113" fmla="*/ 575 w 575"/>
              <a:gd name="T114" fmla="*/ 441 h 4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75" h="441">
                <a:moveTo>
                  <a:pt x="226" y="354"/>
                </a:moveTo>
                <a:lnTo>
                  <a:pt x="209" y="342"/>
                </a:lnTo>
                <a:lnTo>
                  <a:pt x="194" y="332"/>
                </a:lnTo>
                <a:lnTo>
                  <a:pt x="168" y="308"/>
                </a:lnTo>
                <a:lnTo>
                  <a:pt x="141" y="256"/>
                </a:lnTo>
                <a:lnTo>
                  <a:pt x="136" y="228"/>
                </a:lnTo>
                <a:lnTo>
                  <a:pt x="109" y="180"/>
                </a:lnTo>
                <a:lnTo>
                  <a:pt x="79" y="176"/>
                </a:lnTo>
                <a:lnTo>
                  <a:pt x="50" y="192"/>
                </a:lnTo>
                <a:lnTo>
                  <a:pt x="28" y="217"/>
                </a:lnTo>
                <a:lnTo>
                  <a:pt x="13" y="245"/>
                </a:lnTo>
                <a:lnTo>
                  <a:pt x="0" y="244"/>
                </a:lnTo>
                <a:lnTo>
                  <a:pt x="10" y="222"/>
                </a:lnTo>
                <a:lnTo>
                  <a:pt x="12" y="208"/>
                </a:lnTo>
                <a:lnTo>
                  <a:pt x="39" y="144"/>
                </a:lnTo>
                <a:lnTo>
                  <a:pt x="84" y="88"/>
                </a:lnTo>
                <a:lnTo>
                  <a:pt x="111" y="58"/>
                </a:lnTo>
                <a:lnTo>
                  <a:pt x="115" y="52"/>
                </a:lnTo>
                <a:lnTo>
                  <a:pt x="142" y="39"/>
                </a:lnTo>
                <a:lnTo>
                  <a:pt x="172" y="18"/>
                </a:lnTo>
                <a:lnTo>
                  <a:pt x="205" y="7"/>
                </a:lnTo>
                <a:lnTo>
                  <a:pt x="270" y="0"/>
                </a:lnTo>
                <a:lnTo>
                  <a:pt x="289" y="14"/>
                </a:lnTo>
                <a:lnTo>
                  <a:pt x="291" y="41"/>
                </a:lnTo>
                <a:lnTo>
                  <a:pt x="282" y="59"/>
                </a:lnTo>
                <a:lnTo>
                  <a:pt x="267" y="74"/>
                </a:lnTo>
                <a:lnTo>
                  <a:pt x="216" y="87"/>
                </a:lnTo>
                <a:lnTo>
                  <a:pt x="212" y="99"/>
                </a:lnTo>
                <a:lnTo>
                  <a:pt x="217" y="112"/>
                </a:lnTo>
                <a:lnTo>
                  <a:pt x="229" y="124"/>
                </a:lnTo>
                <a:lnTo>
                  <a:pt x="270" y="109"/>
                </a:lnTo>
                <a:lnTo>
                  <a:pt x="285" y="110"/>
                </a:lnTo>
                <a:lnTo>
                  <a:pt x="290" y="122"/>
                </a:lnTo>
                <a:lnTo>
                  <a:pt x="273" y="139"/>
                </a:lnTo>
                <a:lnTo>
                  <a:pt x="274" y="151"/>
                </a:lnTo>
                <a:lnTo>
                  <a:pt x="295" y="163"/>
                </a:lnTo>
                <a:lnTo>
                  <a:pt x="303" y="170"/>
                </a:lnTo>
                <a:lnTo>
                  <a:pt x="312" y="203"/>
                </a:lnTo>
                <a:lnTo>
                  <a:pt x="339" y="219"/>
                </a:lnTo>
                <a:lnTo>
                  <a:pt x="362" y="241"/>
                </a:lnTo>
                <a:lnTo>
                  <a:pt x="441" y="230"/>
                </a:lnTo>
                <a:lnTo>
                  <a:pt x="475" y="219"/>
                </a:lnTo>
                <a:lnTo>
                  <a:pt x="522" y="214"/>
                </a:lnTo>
                <a:lnTo>
                  <a:pt x="554" y="228"/>
                </a:lnTo>
                <a:lnTo>
                  <a:pt x="575" y="229"/>
                </a:lnTo>
                <a:lnTo>
                  <a:pt x="573" y="235"/>
                </a:lnTo>
                <a:lnTo>
                  <a:pt x="550" y="253"/>
                </a:lnTo>
                <a:lnTo>
                  <a:pt x="514" y="265"/>
                </a:lnTo>
                <a:lnTo>
                  <a:pt x="488" y="279"/>
                </a:lnTo>
                <a:lnTo>
                  <a:pt x="459" y="294"/>
                </a:lnTo>
                <a:lnTo>
                  <a:pt x="429" y="320"/>
                </a:lnTo>
                <a:lnTo>
                  <a:pt x="410" y="341"/>
                </a:lnTo>
                <a:lnTo>
                  <a:pt x="395" y="379"/>
                </a:lnTo>
                <a:lnTo>
                  <a:pt x="386" y="408"/>
                </a:lnTo>
                <a:lnTo>
                  <a:pt x="374" y="429"/>
                </a:lnTo>
                <a:lnTo>
                  <a:pt x="356" y="438"/>
                </a:lnTo>
                <a:lnTo>
                  <a:pt x="329" y="441"/>
                </a:lnTo>
                <a:lnTo>
                  <a:pt x="306" y="424"/>
                </a:lnTo>
                <a:lnTo>
                  <a:pt x="295" y="392"/>
                </a:lnTo>
                <a:lnTo>
                  <a:pt x="301" y="360"/>
                </a:lnTo>
                <a:lnTo>
                  <a:pt x="323" y="334"/>
                </a:lnTo>
                <a:lnTo>
                  <a:pt x="352" y="319"/>
                </a:lnTo>
                <a:lnTo>
                  <a:pt x="407" y="300"/>
                </a:lnTo>
                <a:lnTo>
                  <a:pt x="415" y="294"/>
                </a:lnTo>
                <a:lnTo>
                  <a:pt x="413" y="281"/>
                </a:lnTo>
                <a:lnTo>
                  <a:pt x="402" y="276"/>
                </a:lnTo>
                <a:lnTo>
                  <a:pt x="363" y="289"/>
                </a:lnTo>
                <a:lnTo>
                  <a:pt x="362" y="267"/>
                </a:lnTo>
                <a:lnTo>
                  <a:pt x="347" y="266"/>
                </a:lnTo>
                <a:lnTo>
                  <a:pt x="319" y="283"/>
                </a:lnTo>
                <a:lnTo>
                  <a:pt x="293" y="304"/>
                </a:lnTo>
                <a:lnTo>
                  <a:pt x="268" y="305"/>
                </a:lnTo>
                <a:lnTo>
                  <a:pt x="253" y="320"/>
                </a:lnTo>
                <a:lnTo>
                  <a:pt x="226" y="354"/>
                </a:lnTo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29" name="Freeform 99"/>
          <p:cNvSpPr>
            <a:spLocks noChangeArrowheads="1"/>
          </p:cNvSpPr>
          <p:nvPr/>
        </p:nvSpPr>
        <p:spPr bwMode="auto">
          <a:xfrm>
            <a:off x="5432871" y="1271588"/>
            <a:ext cx="1774825" cy="1317625"/>
          </a:xfrm>
          <a:custGeom>
            <a:avLst/>
            <a:gdLst>
              <a:gd name="T0" fmla="*/ 2147483647 w 3811"/>
              <a:gd name="T1" fmla="*/ 2147483647 h 2748"/>
              <a:gd name="T2" fmla="*/ 2147483647 w 3811"/>
              <a:gd name="T3" fmla="*/ 2147483647 h 2748"/>
              <a:gd name="T4" fmla="*/ 2147483647 w 3811"/>
              <a:gd name="T5" fmla="*/ 2147483647 h 2748"/>
              <a:gd name="T6" fmla="*/ 2147483647 w 3811"/>
              <a:gd name="T7" fmla="*/ 2147483647 h 2748"/>
              <a:gd name="T8" fmla="*/ 2147483647 w 3811"/>
              <a:gd name="T9" fmla="*/ 2147483647 h 2748"/>
              <a:gd name="T10" fmla="*/ 2147483647 w 3811"/>
              <a:gd name="T11" fmla="*/ 2147483647 h 2748"/>
              <a:gd name="T12" fmla="*/ 2147483647 w 3811"/>
              <a:gd name="T13" fmla="*/ 2147483647 h 2748"/>
              <a:gd name="T14" fmla="*/ 2147483647 w 3811"/>
              <a:gd name="T15" fmla="*/ 2147483647 h 2748"/>
              <a:gd name="T16" fmla="*/ 2147483647 w 3811"/>
              <a:gd name="T17" fmla="*/ 2147483647 h 2748"/>
              <a:gd name="T18" fmla="*/ 2147483647 w 3811"/>
              <a:gd name="T19" fmla="*/ 2147483647 h 2748"/>
              <a:gd name="T20" fmla="*/ 2147483647 w 3811"/>
              <a:gd name="T21" fmla="*/ 2147483647 h 2748"/>
              <a:gd name="T22" fmla="*/ 2147483647 w 3811"/>
              <a:gd name="T23" fmla="*/ 2147483647 h 2748"/>
              <a:gd name="T24" fmla="*/ 0 w 3811"/>
              <a:gd name="T25" fmla="*/ 2147483647 h 2748"/>
              <a:gd name="T26" fmla="*/ 2147483647 w 3811"/>
              <a:gd name="T27" fmla="*/ 2147483647 h 2748"/>
              <a:gd name="T28" fmla="*/ 2147483647 w 3811"/>
              <a:gd name="T29" fmla="*/ 2147483647 h 2748"/>
              <a:gd name="T30" fmla="*/ 2147483647 w 3811"/>
              <a:gd name="T31" fmla="*/ 2147483647 h 2748"/>
              <a:gd name="T32" fmla="*/ 2147483647 w 3811"/>
              <a:gd name="T33" fmla="*/ 2147483647 h 2748"/>
              <a:gd name="T34" fmla="*/ 2147483647 w 3811"/>
              <a:gd name="T35" fmla="*/ 2147483647 h 2748"/>
              <a:gd name="T36" fmla="*/ 2147483647 w 3811"/>
              <a:gd name="T37" fmla="*/ 2147483647 h 2748"/>
              <a:gd name="T38" fmla="*/ 2147483647 w 3811"/>
              <a:gd name="T39" fmla="*/ 2147483647 h 2748"/>
              <a:gd name="T40" fmla="*/ 2147483647 w 3811"/>
              <a:gd name="T41" fmla="*/ 2147483647 h 2748"/>
              <a:gd name="T42" fmla="*/ 2147483647 w 3811"/>
              <a:gd name="T43" fmla="*/ 2147483647 h 2748"/>
              <a:gd name="T44" fmla="*/ 2147483647 w 3811"/>
              <a:gd name="T45" fmla="*/ 2147483647 h 2748"/>
              <a:gd name="T46" fmla="*/ 2147483647 w 3811"/>
              <a:gd name="T47" fmla="*/ 2147483647 h 2748"/>
              <a:gd name="T48" fmla="*/ 2147483647 w 3811"/>
              <a:gd name="T49" fmla="*/ 2147483647 h 2748"/>
              <a:gd name="T50" fmla="*/ 2147483647 w 3811"/>
              <a:gd name="T51" fmla="*/ 2147483647 h 2748"/>
              <a:gd name="T52" fmla="*/ 2147483647 w 3811"/>
              <a:gd name="T53" fmla="*/ 2147483647 h 2748"/>
              <a:gd name="T54" fmla="*/ 2147483647 w 3811"/>
              <a:gd name="T55" fmla="*/ 2147483647 h 2748"/>
              <a:gd name="T56" fmla="*/ 2147483647 w 3811"/>
              <a:gd name="T57" fmla="*/ 2147483647 h 2748"/>
              <a:gd name="T58" fmla="*/ 2147483647 w 3811"/>
              <a:gd name="T59" fmla="*/ 2147483647 h 2748"/>
              <a:gd name="T60" fmla="*/ 2147483647 w 3811"/>
              <a:gd name="T61" fmla="*/ 2147483647 h 2748"/>
              <a:gd name="T62" fmla="*/ 2147483647 w 3811"/>
              <a:gd name="T63" fmla="*/ 2147483647 h 2748"/>
              <a:gd name="T64" fmla="*/ 2147483647 w 3811"/>
              <a:gd name="T65" fmla="*/ 2147483647 h 2748"/>
              <a:gd name="T66" fmla="*/ 2147483647 w 3811"/>
              <a:gd name="T67" fmla="*/ 2147483647 h 2748"/>
              <a:gd name="T68" fmla="*/ 2147483647 w 3811"/>
              <a:gd name="T69" fmla="*/ 2147483647 h 2748"/>
              <a:gd name="T70" fmla="*/ 2147483647 w 3811"/>
              <a:gd name="T71" fmla="*/ 2147483647 h 2748"/>
              <a:gd name="T72" fmla="*/ 2147483647 w 3811"/>
              <a:gd name="T73" fmla="*/ 2147483647 h 2748"/>
              <a:gd name="T74" fmla="*/ 2147483647 w 3811"/>
              <a:gd name="T75" fmla="*/ 2147483647 h 2748"/>
              <a:gd name="T76" fmla="*/ 2147483647 w 3811"/>
              <a:gd name="T77" fmla="*/ 2147483647 h 2748"/>
              <a:gd name="T78" fmla="*/ 2147483647 w 3811"/>
              <a:gd name="T79" fmla="*/ 2147483647 h 2748"/>
              <a:gd name="T80" fmla="*/ 2147483647 w 3811"/>
              <a:gd name="T81" fmla="*/ 2147483647 h 2748"/>
              <a:gd name="T82" fmla="*/ 2147483647 w 3811"/>
              <a:gd name="T83" fmla="*/ 2147483647 h 2748"/>
              <a:gd name="T84" fmla="*/ 2147483647 w 3811"/>
              <a:gd name="T85" fmla="*/ 2147483647 h 2748"/>
              <a:gd name="T86" fmla="*/ 2147483647 w 3811"/>
              <a:gd name="T87" fmla="*/ 2147483647 h 2748"/>
              <a:gd name="T88" fmla="*/ 2147483647 w 3811"/>
              <a:gd name="T89" fmla="*/ 2147483647 h 2748"/>
              <a:gd name="T90" fmla="*/ 2147483647 w 3811"/>
              <a:gd name="T91" fmla="*/ 2147483647 h 2748"/>
              <a:gd name="T92" fmla="*/ 2147483647 w 3811"/>
              <a:gd name="T93" fmla="*/ 2147483647 h 2748"/>
              <a:gd name="T94" fmla="*/ 2147483647 w 3811"/>
              <a:gd name="T95" fmla="*/ 2147483647 h 2748"/>
              <a:gd name="T96" fmla="*/ 2147483647 w 3811"/>
              <a:gd name="T97" fmla="*/ 2147483647 h 2748"/>
              <a:gd name="T98" fmla="*/ 2147483647 w 3811"/>
              <a:gd name="T99" fmla="*/ 2147483647 h 2748"/>
              <a:gd name="T100" fmla="*/ 2147483647 w 3811"/>
              <a:gd name="T101" fmla="*/ 2147483647 h 2748"/>
              <a:gd name="T102" fmla="*/ 2147483647 w 3811"/>
              <a:gd name="T103" fmla="*/ 2147483647 h 2748"/>
              <a:gd name="T104" fmla="*/ 2147483647 w 3811"/>
              <a:gd name="T105" fmla="*/ 2147483647 h 2748"/>
              <a:gd name="T106" fmla="*/ 2147483647 w 3811"/>
              <a:gd name="T107" fmla="*/ 2147483647 h 2748"/>
              <a:gd name="T108" fmla="*/ 2147483647 w 3811"/>
              <a:gd name="T109" fmla="*/ 2147483647 h 2748"/>
              <a:gd name="T110" fmla="*/ 2147483647 w 3811"/>
              <a:gd name="T111" fmla="*/ 2147483647 h 2748"/>
              <a:gd name="T112" fmla="*/ 2147483647 w 3811"/>
              <a:gd name="T113" fmla="*/ 2147483647 h 2748"/>
              <a:gd name="T114" fmla="*/ 2147483647 w 3811"/>
              <a:gd name="T115" fmla="*/ 2147483647 h 2748"/>
              <a:gd name="T116" fmla="*/ 2147483647 w 3811"/>
              <a:gd name="T117" fmla="*/ 2147483647 h 2748"/>
              <a:gd name="T118" fmla="*/ 2147483647 w 3811"/>
              <a:gd name="T119" fmla="*/ 2147483647 h 2748"/>
              <a:gd name="T120" fmla="*/ 2147483647 w 3811"/>
              <a:gd name="T121" fmla="*/ 2147483647 h 2748"/>
              <a:gd name="T122" fmla="*/ 2147483647 w 3811"/>
              <a:gd name="T123" fmla="*/ 2147483647 h 27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11"/>
              <a:gd name="T187" fmla="*/ 0 h 2748"/>
              <a:gd name="T188" fmla="*/ 3811 w 3811"/>
              <a:gd name="T189" fmla="*/ 2748 h 274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11" h="2748">
                <a:moveTo>
                  <a:pt x="3197" y="2194"/>
                </a:moveTo>
                <a:lnTo>
                  <a:pt x="3190" y="2231"/>
                </a:lnTo>
                <a:lnTo>
                  <a:pt x="3185" y="2263"/>
                </a:lnTo>
                <a:lnTo>
                  <a:pt x="3166" y="2298"/>
                </a:lnTo>
                <a:lnTo>
                  <a:pt x="3131" y="2340"/>
                </a:lnTo>
                <a:lnTo>
                  <a:pt x="3084" y="2365"/>
                </a:lnTo>
                <a:lnTo>
                  <a:pt x="3029" y="2372"/>
                </a:lnTo>
                <a:lnTo>
                  <a:pt x="2994" y="2366"/>
                </a:lnTo>
                <a:lnTo>
                  <a:pt x="2956" y="2374"/>
                </a:lnTo>
                <a:lnTo>
                  <a:pt x="2917" y="2396"/>
                </a:lnTo>
                <a:lnTo>
                  <a:pt x="2886" y="2431"/>
                </a:lnTo>
                <a:lnTo>
                  <a:pt x="2863" y="2476"/>
                </a:lnTo>
                <a:lnTo>
                  <a:pt x="2853" y="2508"/>
                </a:lnTo>
                <a:lnTo>
                  <a:pt x="2834" y="2525"/>
                </a:lnTo>
                <a:lnTo>
                  <a:pt x="2738" y="2564"/>
                </a:lnTo>
                <a:lnTo>
                  <a:pt x="2695" y="2585"/>
                </a:lnTo>
                <a:lnTo>
                  <a:pt x="2715" y="2625"/>
                </a:lnTo>
                <a:lnTo>
                  <a:pt x="2667" y="2642"/>
                </a:lnTo>
                <a:lnTo>
                  <a:pt x="2610" y="2668"/>
                </a:lnTo>
                <a:lnTo>
                  <a:pt x="2565" y="2692"/>
                </a:lnTo>
                <a:lnTo>
                  <a:pt x="2519" y="2721"/>
                </a:lnTo>
                <a:lnTo>
                  <a:pt x="2481" y="2745"/>
                </a:lnTo>
                <a:lnTo>
                  <a:pt x="2463" y="2748"/>
                </a:lnTo>
                <a:lnTo>
                  <a:pt x="2445" y="2726"/>
                </a:lnTo>
                <a:lnTo>
                  <a:pt x="2443" y="2717"/>
                </a:lnTo>
                <a:lnTo>
                  <a:pt x="2463" y="2679"/>
                </a:lnTo>
                <a:lnTo>
                  <a:pt x="2475" y="2638"/>
                </a:lnTo>
                <a:lnTo>
                  <a:pt x="2480" y="2591"/>
                </a:lnTo>
                <a:lnTo>
                  <a:pt x="2473" y="2551"/>
                </a:lnTo>
                <a:lnTo>
                  <a:pt x="2453" y="2515"/>
                </a:lnTo>
                <a:lnTo>
                  <a:pt x="2430" y="2459"/>
                </a:lnTo>
                <a:lnTo>
                  <a:pt x="2398" y="2411"/>
                </a:lnTo>
                <a:lnTo>
                  <a:pt x="2360" y="2367"/>
                </a:lnTo>
                <a:lnTo>
                  <a:pt x="2337" y="2343"/>
                </a:lnTo>
                <a:lnTo>
                  <a:pt x="2284" y="2307"/>
                </a:lnTo>
                <a:lnTo>
                  <a:pt x="2223" y="2274"/>
                </a:lnTo>
                <a:lnTo>
                  <a:pt x="2168" y="2237"/>
                </a:lnTo>
                <a:lnTo>
                  <a:pt x="2099" y="2202"/>
                </a:lnTo>
                <a:lnTo>
                  <a:pt x="2085" y="2204"/>
                </a:lnTo>
                <a:lnTo>
                  <a:pt x="2060" y="2224"/>
                </a:lnTo>
                <a:lnTo>
                  <a:pt x="2012" y="2227"/>
                </a:lnTo>
                <a:lnTo>
                  <a:pt x="1968" y="2222"/>
                </a:lnTo>
                <a:lnTo>
                  <a:pt x="1903" y="2224"/>
                </a:lnTo>
                <a:lnTo>
                  <a:pt x="1863" y="2213"/>
                </a:lnTo>
                <a:lnTo>
                  <a:pt x="1839" y="2186"/>
                </a:lnTo>
                <a:lnTo>
                  <a:pt x="1824" y="2182"/>
                </a:lnTo>
                <a:lnTo>
                  <a:pt x="1787" y="2191"/>
                </a:lnTo>
                <a:lnTo>
                  <a:pt x="1331" y="2154"/>
                </a:lnTo>
                <a:lnTo>
                  <a:pt x="850" y="2095"/>
                </a:lnTo>
                <a:lnTo>
                  <a:pt x="446" y="2031"/>
                </a:lnTo>
                <a:lnTo>
                  <a:pt x="190" y="1976"/>
                </a:lnTo>
                <a:lnTo>
                  <a:pt x="162" y="1908"/>
                </a:lnTo>
                <a:lnTo>
                  <a:pt x="148" y="1883"/>
                </a:lnTo>
                <a:lnTo>
                  <a:pt x="154" y="1837"/>
                </a:lnTo>
                <a:lnTo>
                  <a:pt x="148" y="1806"/>
                </a:lnTo>
                <a:lnTo>
                  <a:pt x="133" y="1778"/>
                </a:lnTo>
                <a:lnTo>
                  <a:pt x="101" y="1761"/>
                </a:lnTo>
                <a:lnTo>
                  <a:pt x="66" y="1733"/>
                </a:lnTo>
                <a:lnTo>
                  <a:pt x="39" y="1705"/>
                </a:lnTo>
                <a:lnTo>
                  <a:pt x="21" y="1690"/>
                </a:lnTo>
                <a:lnTo>
                  <a:pt x="20" y="1662"/>
                </a:lnTo>
                <a:lnTo>
                  <a:pt x="50" y="1626"/>
                </a:lnTo>
                <a:lnTo>
                  <a:pt x="62" y="1586"/>
                </a:lnTo>
                <a:lnTo>
                  <a:pt x="61" y="1577"/>
                </a:lnTo>
                <a:lnTo>
                  <a:pt x="65" y="1547"/>
                </a:lnTo>
                <a:lnTo>
                  <a:pt x="77" y="1515"/>
                </a:lnTo>
                <a:lnTo>
                  <a:pt x="92" y="1474"/>
                </a:lnTo>
                <a:lnTo>
                  <a:pt x="62" y="1441"/>
                </a:lnTo>
                <a:lnTo>
                  <a:pt x="52" y="1434"/>
                </a:lnTo>
                <a:lnTo>
                  <a:pt x="49" y="1397"/>
                </a:lnTo>
                <a:lnTo>
                  <a:pt x="63" y="1364"/>
                </a:lnTo>
                <a:lnTo>
                  <a:pt x="82" y="1321"/>
                </a:lnTo>
                <a:lnTo>
                  <a:pt x="95" y="1287"/>
                </a:lnTo>
                <a:lnTo>
                  <a:pt x="93" y="1255"/>
                </a:lnTo>
                <a:lnTo>
                  <a:pt x="98" y="1231"/>
                </a:lnTo>
                <a:lnTo>
                  <a:pt x="103" y="1202"/>
                </a:lnTo>
                <a:lnTo>
                  <a:pt x="110" y="1171"/>
                </a:lnTo>
                <a:lnTo>
                  <a:pt x="123" y="1135"/>
                </a:lnTo>
                <a:lnTo>
                  <a:pt x="125" y="1102"/>
                </a:lnTo>
                <a:lnTo>
                  <a:pt x="128" y="1062"/>
                </a:lnTo>
                <a:lnTo>
                  <a:pt x="136" y="1031"/>
                </a:lnTo>
                <a:lnTo>
                  <a:pt x="137" y="987"/>
                </a:lnTo>
                <a:lnTo>
                  <a:pt x="135" y="955"/>
                </a:lnTo>
                <a:lnTo>
                  <a:pt x="129" y="927"/>
                </a:lnTo>
                <a:lnTo>
                  <a:pt x="115" y="901"/>
                </a:lnTo>
                <a:lnTo>
                  <a:pt x="95" y="875"/>
                </a:lnTo>
                <a:lnTo>
                  <a:pt x="66" y="848"/>
                </a:lnTo>
                <a:lnTo>
                  <a:pt x="55" y="787"/>
                </a:lnTo>
                <a:lnTo>
                  <a:pt x="34" y="732"/>
                </a:lnTo>
                <a:lnTo>
                  <a:pt x="14" y="703"/>
                </a:lnTo>
                <a:lnTo>
                  <a:pt x="0" y="678"/>
                </a:lnTo>
                <a:lnTo>
                  <a:pt x="0" y="658"/>
                </a:lnTo>
                <a:lnTo>
                  <a:pt x="655" y="0"/>
                </a:lnTo>
                <a:lnTo>
                  <a:pt x="666" y="32"/>
                </a:lnTo>
                <a:lnTo>
                  <a:pt x="675" y="83"/>
                </a:lnTo>
                <a:lnTo>
                  <a:pt x="688" y="119"/>
                </a:lnTo>
                <a:lnTo>
                  <a:pt x="701" y="142"/>
                </a:lnTo>
                <a:lnTo>
                  <a:pt x="720" y="145"/>
                </a:lnTo>
                <a:lnTo>
                  <a:pt x="730" y="123"/>
                </a:lnTo>
                <a:lnTo>
                  <a:pt x="747" y="110"/>
                </a:lnTo>
                <a:lnTo>
                  <a:pt x="773" y="115"/>
                </a:lnTo>
                <a:lnTo>
                  <a:pt x="789" y="121"/>
                </a:lnTo>
                <a:lnTo>
                  <a:pt x="797" y="138"/>
                </a:lnTo>
                <a:lnTo>
                  <a:pt x="799" y="159"/>
                </a:lnTo>
                <a:lnTo>
                  <a:pt x="839" y="162"/>
                </a:lnTo>
                <a:lnTo>
                  <a:pt x="870" y="152"/>
                </a:lnTo>
                <a:lnTo>
                  <a:pt x="909" y="150"/>
                </a:lnTo>
                <a:lnTo>
                  <a:pt x="940" y="157"/>
                </a:lnTo>
                <a:lnTo>
                  <a:pt x="953" y="146"/>
                </a:lnTo>
                <a:lnTo>
                  <a:pt x="966" y="142"/>
                </a:lnTo>
                <a:lnTo>
                  <a:pt x="979" y="157"/>
                </a:lnTo>
                <a:lnTo>
                  <a:pt x="1002" y="213"/>
                </a:lnTo>
                <a:lnTo>
                  <a:pt x="1012" y="244"/>
                </a:lnTo>
                <a:lnTo>
                  <a:pt x="1021" y="238"/>
                </a:lnTo>
                <a:lnTo>
                  <a:pt x="1039" y="211"/>
                </a:lnTo>
                <a:lnTo>
                  <a:pt x="1054" y="218"/>
                </a:lnTo>
                <a:lnTo>
                  <a:pt x="1065" y="240"/>
                </a:lnTo>
                <a:lnTo>
                  <a:pt x="1058" y="255"/>
                </a:lnTo>
                <a:lnTo>
                  <a:pt x="1058" y="282"/>
                </a:lnTo>
                <a:lnTo>
                  <a:pt x="1113" y="278"/>
                </a:lnTo>
                <a:lnTo>
                  <a:pt x="1140" y="288"/>
                </a:lnTo>
                <a:lnTo>
                  <a:pt x="1155" y="312"/>
                </a:lnTo>
                <a:lnTo>
                  <a:pt x="1172" y="352"/>
                </a:lnTo>
                <a:lnTo>
                  <a:pt x="1195" y="378"/>
                </a:lnTo>
                <a:lnTo>
                  <a:pt x="1235" y="407"/>
                </a:lnTo>
                <a:lnTo>
                  <a:pt x="1251" y="426"/>
                </a:lnTo>
                <a:lnTo>
                  <a:pt x="1257" y="443"/>
                </a:lnTo>
                <a:lnTo>
                  <a:pt x="1256" y="467"/>
                </a:lnTo>
                <a:lnTo>
                  <a:pt x="1237" y="494"/>
                </a:lnTo>
                <a:lnTo>
                  <a:pt x="1253" y="509"/>
                </a:lnTo>
                <a:lnTo>
                  <a:pt x="1295" y="516"/>
                </a:lnTo>
                <a:lnTo>
                  <a:pt x="1345" y="528"/>
                </a:lnTo>
                <a:lnTo>
                  <a:pt x="1390" y="550"/>
                </a:lnTo>
                <a:lnTo>
                  <a:pt x="1418" y="577"/>
                </a:lnTo>
                <a:lnTo>
                  <a:pt x="1434" y="621"/>
                </a:lnTo>
                <a:lnTo>
                  <a:pt x="1440" y="633"/>
                </a:lnTo>
                <a:lnTo>
                  <a:pt x="1450" y="635"/>
                </a:lnTo>
                <a:lnTo>
                  <a:pt x="1455" y="629"/>
                </a:lnTo>
                <a:lnTo>
                  <a:pt x="1448" y="569"/>
                </a:lnTo>
                <a:lnTo>
                  <a:pt x="1458" y="552"/>
                </a:lnTo>
                <a:lnTo>
                  <a:pt x="1487" y="541"/>
                </a:lnTo>
                <a:lnTo>
                  <a:pt x="1514" y="541"/>
                </a:lnTo>
                <a:lnTo>
                  <a:pt x="1518" y="536"/>
                </a:lnTo>
                <a:lnTo>
                  <a:pt x="1517" y="531"/>
                </a:lnTo>
                <a:lnTo>
                  <a:pt x="1506" y="524"/>
                </a:lnTo>
                <a:lnTo>
                  <a:pt x="1477" y="521"/>
                </a:lnTo>
                <a:lnTo>
                  <a:pt x="1470" y="509"/>
                </a:lnTo>
                <a:lnTo>
                  <a:pt x="1473" y="501"/>
                </a:lnTo>
                <a:lnTo>
                  <a:pt x="1541" y="485"/>
                </a:lnTo>
                <a:lnTo>
                  <a:pt x="1560" y="492"/>
                </a:lnTo>
                <a:lnTo>
                  <a:pt x="1588" y="537"/>
                </a:lnTo>
                <a:lnTo>
                  <a:pt x="1613" y="561"/>
                </a:lnTo>
                <a:lnTo>
                  <a:pt x="1642" y="560"/>
                </a:lnTo>
                <a:lnTo>
                  <a:pt x="1657" y="568"/>
                </a:lnTo>
                <a:lnTo>
                  <a:pt x="1689" y="597"/>
                </a:lnTo>
                <a:lnTo>
                  <a:pt x="1784" y="585"/>
                </a:lnTo>
                <a:lnTo>
                  <a:pt x="1806" y="574"/>
                </a:lnTo>
                <a:lnTo>
                  <a:pt x="1821" y="576"/>
                </a:lnTo>
                <a:lnTo>
                  <a:pt x="1823" y="611"/>
                </a:lnTo>
                <a:lnTo>
                  <a:pt x="1816" y="647"/>
                </a:lnTo>
                <a:lnTo>
                  <a:pt x="1821" y="679"/>
                </a:lnTo>
                <a:lnTo>
                  <a:pt x="1827" y="683"/>
                </a:lnTo>
                <a:lnTo>
                  <a:pt x="1846" y="679"/>
                </a:lnTo>
                <a:lnTo>
                  <a:pt x="1853" y="669"/>
                </a:lnTo>
                <a:lnTo>
                  <a:pt x="1855" y="648"/>
                </a:lnTo>
                <a:lnTo>
                  <a:pt x="1849" y="621"/>
                </a:lnTo>
                <a:lnTo>
                  <a:pt x="1856" y="610"/>
                </a:lnTo>
                <a:lnTo>
                  <a:pt x="1891" y="589"/>
                </a:lnTo>
                <a:lnTo>
                  <a:pt x="1917" y="575"/>
                </a:lnTo>
                <a:lnTo>
                  <a:pt x="1938" y="555"/>
                </a:lnTo>
                <a:lnTo>
                  <a:pt x="1944" y="532"/>
                </a:lnTo>
                <a:lnTo>
                  <a:pt x="1936" y="523"/>
                </a:lnTo>
                <a:lnTo>
                  <a:pt x="1906" y="511"/>
                </a:lnTo>
                <a:lnTo>
                  <a:pt x="1899" y="504"/>
                </a:lnTo>
                <a:lnTo>
                  <a:pt x="1900" y="489"/>
                </a:lnTo>
                <a:lnTo>
                  <a:pt x="1912" y="473"/>
                </a:lnTo>
                <a:lnTo>
                  <a:pt x="1913" y="464"/>
                </a:lnTo>
                <a:lnTo>
                  <a:pt x="1886" y="418"/>
                </a:lnTo>
                <a:lnTo>
                  <a:pt x="1882" y="393"/>
                </a:lnTo>
                <a:lnTo>
                  <a:pt x="1888" y="362"/>
                </a:lnTo>
                <a:lnTo>
                  <a:pt x="1912" y="330"/>
                </a:lnTo>
                <a:lnTo>
                  <a:pt x="1919" y="299"/>
                </a:lnTo>
                <a:lnTo>
                  <a:pt x="1943" y="274"/>
                </a:lnTo>
                <a:lnTo>
                  <a:pt x="1981" y="267"/>
                </a:lnTo>
                <a:lnTo>
                  <a:pt x="1991" y="280"/>
                </a:lnTo>
                <a:lnTo>
                  <a:pt x="2003" y="312"/>
                </a:lnTo>
                <a:lnTo>
                  <a:pt x="2016" y="331"/>
                </a:lnTo>
                <a:lnTo>
                  <a:pt x="2022" y="361"/>
                </a:lnTo>
                <a:lnTo>
                  <a:pt x="2042" y="374"/>
                </a:lnTo>
                <a:lnTo>
                  <a:pt x="2054" y="382"/>
                </a:lnTo>
                <a:lnTo>
                  <a:pt x="2055" y="395"/>
                </a:lnTo>
                <a:lnTo>
                  <a:pt x="2042" y="411"/>
                </a:lnTo>
                <a:lnTo>
                  <a:pt x="2024" y="415"/>
                </a:lnTo>
                <a:lnTo>
                  <a:pt x="2016" y="422"/>
                </a:lnTo>
                <a:lnTo>
                  <a:pt x="2016" y="441"/>
                </a:lnTo>
                <a:lnTo>
                  <a:pt x="2050" y="473"/>
                </a:lnTo>
                <a:lnTo>
                  <a:pt x="2056" y="506"/>
                </a:lnTo>
                <a:lnTo>
                  <a:pt x="2063" y="540"/>
                </a:lnTo>
                <a:lnTo>
                  <a:pt x="2081" y="567"/>
                </a:lnTo>
                <a:lnTo>
                  <a:pt x="2104" y="570"/>
                </a:lnTo>
                <a:lnTo>
                  <a:pt x="2116" y="543"/>
                </a:lnTo>
                <a:lnTo>
                  <a:pt x="2112" y="520"/>
                </a:lnTo>
                <a:lnTo>
                  <a:pt x="2096" y="498"/>
                </a:lnTo>
                <a:lnTo>
                  <a:pt x="2097" y="477"/>
                </a:lnTo>
                <a:lnTo>
                  <a:pt x="2113" y="476"/>
                </a:lnTo>
                <a:lnTo>
                  <a:pt x="2129" y="487"/>
                </a:lnTo>
                <a:lnTo>
                  <a:pt x="2152" y="536"/>
                </a:lnTo>
                <a:lnTo>
                  <a:pt x="2153" y="585"/>
                </a:lnTo>
                <a:lnTo>
                  <a:pt x="2164" y="613"/>
                </a:lnTo>
                <a:lnTo>
                  <a:pt x="2175" y="621"/>
                </a:lnTo>
                <a:lnTo>
                  <a:pt x="2209" y="613"/>
                </a:lnTo>
                <a:lnTo>
                  <a:pt x="2220" y="596"/>
                </a:lnTo>
                <a:lnTo>
                  <a:pt x="2226" y="567"/>
                </a:lnTo>
                <a:lnTo>
                  <a:pt x="2246" y="543"/>
                </a:lnTo>
                <a:lnTo>
                  <a:pt x="2248" y="517"/>
                </a:lnTo>
                <a:lnTo>
                  <a:pt x="2240" y="458"/>
                </a:lnTo>
                <a:lnTo>
                  <a:pt x="2246" y="442"/>
                </a:lnTo>
                <a:lnTo>
                  <a:pt x="2255" y="433"/>
                </a:lnTo>
                <a:lnTo>
                  <a:pt x="2274" y="432"/>
                </a:lnTo>
                <a:lnTo>
                  <a:pt x="2292" y="439"/>
                </a:lnTo>
                <a:lnTo>
                  <a:pt x="2306" y="449"/>
                </a:lnTo>
                <a:lnTo>
                  <a:pt x="2318" y="485"/>
                </a:lnTo>
                <a:lnTo>
                  <a:pt x="2341" y="473"/>
                </a:lnTo>
                <a:lnTo>
                  <a:pt x="2355" y="474"/>
                </a:lnTo>
                <a:lnTo>
                  <a:pt x="2363" y="481"/>
                </a:lnTo>
                <a:lnTo>
                  <a:pt x="2362" y="495"/>
                </a:lnTo>
                <a:lnTo>
                  <a:pt x="2341" y="508"/>
                </a:lnTo>
                <a:lnTo>
                  <a:pt x="2328" y="526"/>
                </a:lnTo>
                <a:lnTo>
                  <a:pt x="2323" y="568"/>
                </a:lnTo>
                <a:lnTo>
                  <a:pt x="2337" y="573"/>
                </a:lnTo>
                <a:lnTo>
                  <a:pt x="2334" y="595"/>
                </a:lnTo>
                <a:lnTo>
                  <a:pt x="2354" y="595"/>
                </a:lnTo>
                <a:lnTo>
                  <a:pt x="2369" y="612"/>
                </a:lnTo>
                <a:lnTo>
                  <a:pt x="2382" y="622"/>
                </a:lnTo>
                <a:lnTo>
                  <a:pt x="2385" y="632"/>
                </a:lnTo>
                <a:lnTo>
                  <a:pt x="2343" y="691"/>
                </a:lnTo>
                <a:lnTo>
                  <a:pt x="2329" y="702"/>
                </a:lnTo>
                <a:lnTo>
                  <a:pt x="2313" y="697"/>
                </a:lnTo>
                <a:lnTo>
                  <a:pt x="2298" y="680"/>
                </a:lnTo>
                <a:lnTo>
                  <a:pt x="2283" y="694"/>
                </a:lnTo>
                <a:lnTo>
                  <a:pt x="2263" y="715"/>
                </a:lnTo>
                <a:lnTo>
                  <a:pt x="2251" y="717"/>
                </a:lnTo>
                <a:lnTo>
                  <a:pt x="2217" y="702"/>
                </a:lnTo>
                <a:lnTo>
                  <a:pt x="2200" y="703"/>
                </a:lnTo>
                <a:lnTo>
                  <a:pt x="2193" y="712"/>
                </a:lnTo>
                <a:lnTo>
                  <a:pt x="2201" y="727"/>
                </a:lnTo>
                <a:lnTo>
                  <a:pt x="2216" y="741"/>
                </a:lnTo>
                <a:lnTo>
                  <a:pt x="2205" y="753"/>
                </a:lnTo>
                <a:lnTo>
                  <a:pt x="2170" y="773"/>
                </a:lnTo>
                <a:lnTo>
                  <a:pt x="2131" y="772"/>
                </a:lnTo>
                <a:lnTo>
                  <a:pt x="2101" y="753"/>
                </a:lnTo>
                <a:lnTo>
                  <a:pt x="2075" y="746"/>
                </a:lnTo>
                <a:lnTo>
                  <a:pt x="2053" y="756"/>
                </a:lnTo>
                <a:lnTo>
                  <a:pt x="2055" y="787"/>
                </a:lnTo>
                <a:lnTo>
                  <a:pt x="2094" y="812"/>
                </a:lnTo>
                <a:lnTo>
                  <a:pt x="2122" y="820"/>
                </a:lnTo>
                <a:lnTo>
                  <a:pt x="2138" y="845"/>
                </a:lnTo>
                <a:lnTo>
                  <a:pt x="2118" y="882"/>
                </a:lnTo>
                <a:lnTo>
                  <a:pt x="2038" y="930"/>
                </a:lnTo>
                <a:lnTo>
                  <a:pt x="2002" y="931"/>
                </a:lnTo>
                <a:lnTo>
                  <a:pt x="1975" y="926"/>
                </a:lnTo>
                <a:lnTo>
                  <a:pt x="1963" y="934"/>
                </a:lnTo>
                <a:lnTo>
                  <a:pt x="1958" y="953"/>
                </a:lnTo>
                <a:lnTo>
                  <a:pt x="1972" y="964"/>
                </a:lnTo>
                <a:lnTo>
                  <a:pt x="1986" y="978"/>
                </a:lnTo>
                <a:lnTo>
                  <a:pt x="1978" y="995"/>
                </a:lnTo>
                <a:lnTo>
                  <a:pt x="1891" y="1069"/>
                </a:lnTo>
                <a:lnTo>
                  <a:pt x="1878" y="1088"/>
                </a:lnTo>
                <a:lnTo>
                  <a:pt x="1879" y="1097"/>
                </a:lnTo>
                <a:lnTo>
                  <a:pt x="1861" y="1126"/>
                </a:lnTo>
                <a:lnTo>
                  <a:pt x="1838" y="1149"/>
                </a:lnTo>
                <a:lnTo>
                  <a:pt x="1813" y="1177"/>
                </a:lnTo>
                <a:lnTo>
                  <a:pt x="1783" y="1193"/>
                </a:lnTo>
                <a:lnTo>
                  <a:pt x="1784" y="1202"/>
                </a:lnTo>
                <a:lnTo>
                  <a:pt x="1799" y="1228"/>
                </a:lnTo>
                <a:lnTo>
                  <a:pt x="1792" y="1259"/>
                </a:lnTo>
                <a:lnTo>
                  <a:pt x="1789" y="1298"/>
                </a:lnTo>
                <a:lnTo>
                  <a:pt x="1806" y="1313"/>
                </a:lnTo>
                <a:lnTo>
                  <a:pt x="1850" y="1314"/>
                </a:lnTo>
                <a:lnTo>
                  <a:pt x="1864" y="1317"/>
                </a:lnTo>
                <a:lnTo>
                  <a:pt x="1872" y="1325"/>
                </a:lnTo>
                <a:lnTo>
                  <a:pt x="1887" y="1385"/>
                </a:lnTo>
                <a:lnTo>
                  <a:pt x="1891" y="1423"/>
                </a:lnTo>
                <a:lnTo>
                  <a:pt x="1897" y="1451"/>
                </a:lnTo>
                <a:lnTo>
                  <a:pt x="1913" y="1467"/>
                </a:lnTo>
                <a:lnTo>
                  <a:pt x="1937" y="1463"/>
                </a:lnTo>
                <a:lnTo>
                  <a:pt x="1963" y="1444"/>
                </a:lnTo>
                <a:lnTo>
                  <a:pt x="1979" y="1441"/>
                </a:lnTo>
                <a:lnTo>
                  <a:pt x="2011" y="1453"/>
                </a:lnTo>
                <a:lnTo>
                  <a:pt x="2049" y="1479"/>
                </a:lnTo>
                <a:lnTo>
                  <a:pt x="2078" y="1482"/>
                </a:lnTo>
                <a:lnTo>
                  <a:pt x="2106" y="1497"/>
                </a:lnTo>
                <a:lnTo>
                  <a:pt x="2127" y="1516"/>
                </a:lnTo>
                <a:lnTo>
                  <a:pt x="2134" y="1549"/>
                </a:lnTo>
                <a:lnTo>
                  <a:pt x="2145" y="1555"/>
                </a:lnTo>
                <a:lnTo>
                  <a:pt x="2204" y="1563"/>
                </a:lnTo>
                <a:lnTo>
                  <a:pt x="2271" y="1565"/>
                </a:lnTo>
                <a:lnTo>
                  <a:pt x="2306" y="1578"/>
                </a:lnTo>
                <a:lnTo>
                  <a:pt x="2365" y="1590"/>
                </a:lnTo>
                <a:lnTo>
                  <a:pt x="2394" y="1589"/>
                </a:lnTo>
                <a:lnTo>
                  <a:pt x="2411" y="1597"/>
                </a:lnTo>
                <a:lnTo>
                  <a:pt x="2423" y="1605"/>
                </a:lnTo>
                <a:lnTo>
                  <a:pt x="2426" y="1623"/>
                </a:lnTo>
                <a:lnTo>
                  <a:pt x="2422" y="1635"/>
                </a:lnTo>
                <a:lnTo>
                  <a:pt x="2406" y="1648"/>
                </a:lnTo>
                <a:lnTo>
                  <a:pt x="2406" y="1663"/>
                </a:lnTo>
                <a:lnTo>
                  <a:pt x="2407" y="1678"/>
                </a:lnTo>
                <a:lnTo>
                  <a:pt x="2426" y="1704"/>
                </a:lnTo>
                <a:lnTo>
                  <a:pt x="2435" y="1748"/>
                </a:lnTo>
                <a:lnTo>
                  <a:pt x="2465" y="1833"/>
                </a:lnTo>
                <a:lnTo>
                  <a:pt x="2496" y="1858"/>
                </a:lnTo>
                <a:lnTo>
                  <a:pt x="2529" y="1915"/>
                </a:lnTo>
                <a:lnTo>
                  <a:pt x="2559" y="1913"/>
                </a:lnTo>
                <a:lnTo>
                  <a:pt x="2580" y="1881"/>
                </a:lnTo>
                <a:lnTo>
                  <a:pt x="2591" y="1911"/>
                </a:lnTo>
                <a:lnTo>
                  <a:pt x="2621" y="1906"/>
                </a:lnTo>
                <a:lnTo>
                  <a:pt x="2643" y="1879"/>
                </a:lnTo>
                <a:lnTo>
                  <a:pt x="2649" y="1819"/>
                </a:lnTo>
                <a:lnTo>
                  <a:pt x="2642" y="1781"/>
                </a:lnTo>
                <a:lnTo>
                  <a:pt x="2581" y="1684"/>
                </a:lnTo>
                <a:lnTo>
                  <a:pt x="2573" y="1645"/>
                </a:lnTo>
                <a:lnTo>
                  <a:pt x="2588" y="1623"/>
                </a:lnTo>
                <a:lnTo>
                  <a:pt x="2628" y="1598"/>
                </a:lnTo>
                <a:lnTo>
                  <a:pt x="2666" y="1542"/>
                </a:lnTo>
                <a:lnTo>
                  <a:pt x="2675" y="1472"/>
                </a:lnTo>
                <a:lnTo>
                  <a:pt x="2659" y="1416"/>
                </a:lnTo>
                <a:lnTo>
                  <a:pt x="2632" y="1373"/>
                </a:lnTo>
                <a:lnTo>
                  <a:pt x="2599" y="1335"/>
                </a:lnTo>
                <a:lnTo>
                  <a:pt x="2570" y="1320"/>
                </a:lnTo>
                <a:lnTo>
                  <a:pt x="2561" y="1306"/>
                </a:lnTo>
                <a:lnTo>
                  <a:pt x="2561" y="1274"/>
                </a:lnTo>
                <a:lnTo>
                  <a:pt x="2572" y="1246"/>
                </a:lnTo>
                <a:lnTo>
                  <a:pt x="2612" y="1232"/>
                </a:lnTo>
                <a:lnTo>
                  <a:pt x="2625" y="1209"/>
                </a:lnTo>
                <a:lnTo>
                  <a:pt x="2621" y="1181"/>
                </a:lnTo>
                <a:lnTo>
                  <a:pt x="2608" y="1155"/>
                </a:lnTo>
                <a:lnTo>
                  <a:pt x="2585" y="1128"/>
                </a:lnTo>
                <a:lnTo>
                  <a:pt x="2577" y="1113"/>
                </a:lnTo>
                <a:lnTo>
                  <a:pt x="2572" y="1082"/>
                </a:lnTo>
                <a:lnTo>
                  <a:pt x="2570" y="1047"/>
                </a:lnTo>
                <a:lnTo>
                  <a:pt x="2551" y="1007"/>
                </a:lnTo>
                <a:lnTo>
                  <a:pt x="2559" y="968"/>
                </a:lnTo>
                <a:lnTo>
                  <a:pt x="2578" y="960"/>
                </a:lnTo>
                <a:lnTo>
                  <a:pt x="2599" y="967"/>
                </a:lnTo>
                <a:lnTo>
                  <a:pt x="2628" y="982"/>
                </a:lnTo>
                <a:lnTo>
                  <a:pt x="2649" y="985"/>
                </a:lnTo>
                <a:lnTo>
                  <a:pt x="2680" y="977"/>
                </a:lnTo>
                <a:lnTo>
                  <a:pt x="2701" y="959"/>
                </a:lnTo>
                <a:lnTo>
                  <a:pt x="2727" y="957"/>
                </a:lnTo>
                <a:lnTo>
                  <a:pt x="2756" y="967"/>
                </a:lnTo>
                <a:lnTo>
                  <a:pt x="2779" y="986"/>
                </a:lnTo>
                <a:lnTo>
                  <a:pt x="2804" y="1019"/>
                </a:lnTo>
                <a:lnTo>
                  <a:pt x="2824" y="1039"/>
                </a:lnTo>
                <a:lnTo>
                  <a:pt x="2858" y="1051"/>
                </a:lnTo>
                <a:lnTo>
                  <a:pt x="2890" y="1052"/>
                </a:lnTo>
                <a:lnTo>
                  <a:pt x="2931" y="1041"/>
                </a:lnTo>
                <a:lnTo>
                  <a:pt x="2941" y="1059"/>
                </a:lnTo>
                <a:lnTo>
                  <a:pt x="2945" y="1074"/>
                </a:lnTo>
                <a:lnTo>
                  <a:pt x="2931" y="1098"/>
                </a:lnTo>
                <a:lnTo>
                  <a:pt x="2956" y="1139"/>
                </a:lnTo>
                <a:lnTo>
                  <a:pt x="2966" y="1159"/>
                </a:lnTo>
                <a:lnTo>
                  <a:pt x="2961" y="1209"/>
                </a:lnTo>
                <a:lnTo>
                  <a:pt x="2977" y="1220"/>
                </a:lnTo>
                <a:lnTo>
                  <a:pt x="3007" y="1215"/>
                </a:lnTo>
                <a:lnTo>
                  <a:pt x="3044" y="1243"/>
                </a:lnTo>
                <a:lnTo>
                  <a:pt x="3071" y="1246"/>
                </a:lnTo>
                <a:lnTo>
                  <a:pt x="3106" y="1240"/>
                </a:lnTo>
                <a:lnTo>
                  <a:pt x="3140" y="1209"/>
                </a:lnTo>
                <a:lnTo>
                  <a:pt x="3153" y="1167"/>
                </a:lnTo>
                <a:lnTo>
                  <a:pt x="3138" y="1130"/>
                </a:lnTo>
                <a:lnTo>
                  <a:pt x="3115" y="1118"/>
                </a:lnTo>
                <a:lnTo>
                  <a:pt x="3122" y="1085"/>
                </a:lnTo>
                <a:lnTo>
                  <a:pt x="3140" y="1054"/>
                </a:lnTo>
                <a:lnTo>
                  <a:pt x="3145" y="1030"/>
                </a:lnTo>
                <a:lnTo>
                  <a:pt x="3174" y="1045"/>
                </a:lnTo>
                <a:lnTo>
                  <a:pt x="3196" y="1066"/>
                </a:lnTo>
                <a:lnTo>
                  <a:pt x="3226" y="1080"/>
                </a:lnTo>
                <a:lnTo>
                  <a:pt x="3276" y="1132"/>
                </a:lnTo>
                <a:lnTo>
                  <a:pt x="3343" y="1170"/>
                </a:lnTo>
                <a:lnTo>
                  <a:pt x="3366" y="1230"/>
                </a:lnTo>
                <a:lnTo>
                  <a:pt x="3409" y="1266"/>
                </a:lnTo>
                <a:lnTo>
                  <a:pt x="3418" y="1341"/>
                </a:lnTo>
                <a:lnTo>
                  <a:pt x="3467" y="1355"/>
                </a:lnTo>
                <a:lnTo>
                  <a:pt x="3514" y="1394"/>
                </a:lnTo>
                <a:lnTo>
                  <a:pt x="3532" y="1399"/>
                </a:lnTo>
                <a:lnTo>
                  <a:pt x="3573" y="1384"/>
                </a:lnTo>
                <a:lnTo>
                  <a:pt x="3616" y="1387"/>
                </a:lnTo>
                <a:lnTo>
                  <a:pt x="3631" y="1378"/>
                </a:lnTo>
                <a:lnTo>
                  <a:pt x="3635" y="1377"/>
                </a:lnTo>
                <a:lnTo>
                  <a:pt x="3652" y="1385"/>
                </a:lnTo>
                <a:lnTo>
                  <a:pt x="3654" y="1398"/>
                </a:lnTo>
                <a:lnTo>
                  <a:pt x="3641" y="1429"/>
                </a:lnTo>
                <a:lnTo>
                  <a:pt x="3616" y="1443"/>
                </a:lnTo>
                <a:lnTo>
                  <a:pt x="3587" y="1474"/>
                </a:lnTo>
                <a:lnTo>
                  <a:pt x="3575" y="1504"/>
                </a:lnTo>
                <a:lnTo>
                  <a:pt x="3581" y="1525"/>
                </a:lnTo>
                <a:lnTo>
                  <a:pt x="3594" y="1530"/>
                </a:lnTo>
                <a:lnTo>
                  <a:pt x="3622" y="1503"/>
                </a:lnTo>
                <a:lnTo>
                  <a:pt x="3648" y="1472"/>
                </a:lnTo>
                <a:lnTo>
                  <a:pt x="3677" y="1436"/>
                </a:lnTo>
                <a:lnTo>
                  <a:pt x="3698" y="1428"/>
                </a:lnTo>
                <a:lnTo>
                  <a:pt x="3707" y="1432"/>
                </a:lnTo>
                <a:lnTo>
                  <a:pt x="3709" y="1452"/>
                </a:lnTo>
                <a:lnTo>
                  <a:pt x="3713" y="1460"/>
                </a:lnTo>
                <a:lnTo>
                  <a:pt x="3727" y="1463"/>
                </a:lnTo>
                <a:lnTo>
                  <a:pt x="3743" y="1444"/>
                </a:lnTo>
                <a:lnTo>
                  <a:pt x="3753" y="1443"/>
                </a:lnTo>
                <a:lnTo>
                  <a:pt x="3765" y="1450"/>
                </a:lnTo>
                <a:lnTo>
                  <a:pt x="3774" y="1474"/>
                </a:lnTo>
                <a:lnTo>
                  <a:pt x="3787" y="1506"/>
                </a:lnTo>
                <a:lnTo>
                  <a:pt x="3805" y="1517"/>
                </a:lnTo>
                <a:lnTo>
                  <a:pt x="3811" y="1557"/>
                </a:lnTo>
                <a:lnTo>
                  <a:pt x="3807" y="1584"/>
                </a:lnTo>
                <a:lnTo>
                  <a:pt x="3795" y="1606"/>
                </a:lnTo>
                <a:lnTo>
                  <a:pt x="3770" y="1631"/>
                </a:lnTo>
                <a:lnTo>
                  <a:pt x="3744" y="1640"/>
                </a:lnTo>
                <a:lnTo>
                  <a:pt x="3733" y="1675"/>
                </a:lnTo>
                <a:lnTo>
                  <a:pt x="3706" y="1740"/>
                </a:lnTo>
                <a:lnTo>
                  <a:pt x="3678" y="1767"/>
                </a:lnTo>
                <a:lnTo>
                  <a:pt x="3606" y="1791"/>
                </a:lnTo>
                <a:lnTo>
                  <a:pt x="3543" y="1808"/>
                </a:lnTo>
                <a:lnTo>
                  <a:pt x="3502" y="1817"/>
                </a:lnTo>
                <a:lnTo>
                  <a:pt x="3421" y="1839"/>
                </a:lnTo>
                <a:lnTo>
                  <a:pt x="3316" y="1863"/>
                </a:lnTo>
                <a:lnTo>
                  <a:pt x="3289" y="1903"/>
                </a:lnTo>
                <a:lnTo>
                  <a:pt x="3287" y="1936"/>
                </a:lnTo>
                <a:lnTo>
                  <a:pt x="3263" y="1960"/>
                </a:lnTo>
                <a:lnTo>
                  <a:pt x="3240" y="1980"/>
                </a:lnTo>
                <a:lnTo>
                  <a:pt x="3228" y="2001"/>
                </a:lnTo>
                <a:lnTo>
                  <a:pt x="3221" y="2035"/>
                </a:lnTo>
                <a:lnTo>
                  <a:pt x="3212" y="2066"/>
                </a:lnTo>
                <a:lnTo>
                  <a:pt x="3180" y="2121"/>
                </a:lnTo>
                <a:lnTo>
                  <a:pt x="3153" y="2185"/>
                </a:lnTo>
                <a:lnTo>
                  <a:pt x="3151" y="2194"/>
                </a:lnTo>
                <a:lnTo>
                  <a:pt x="3156" y="2203"/>
                </a:lnTo>
                <a:lnTo>
                  <a:pt x="3162" y="2206"/>
                </a:lnTo>
                <a:lnTo>
                  <a:pt x="3173" y="2204"/>
                </a:lnTo>
                <a:lnTo>
                  <a:pt x="3184" y="2193"/>
                </a:lnTo>
                <a:lnTo>
                  <a:pt x="3197" y="2194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0" name="Freeform 100"/>
          <p:cNvSpPr>
            <a:spLocks noChangeArrowheads="1"/>
          </p:cNvSpPr>
          <p:nvPr/>
        </p:nvSpPr>
        <p:spPr bwMode="auto">
          <a:xfrm>
            <a:off x="5432871" y="1271588"/>
            <a:ext cx="1774825" cy="1317625"/>
          </a:xfrm>
          <a:custGeom>
            <a:avLst/>
            <a:gdLst>
              <a:gd name="T0" fmla="*/ 2147483647 w 3811"/>
              <a:gd name="T1" fmla="*/ 2147483647 h 2748"/>
              <a:gd name="T2" fmla="*/ 2147483647 w 3811"/>
              <a:gd name="T3" fmla="*/ 2147483647 h 2748"/>
              <a:gd name="T4" fmla="*/ 2147483647 w 3811"/>
              <a:gd name="T5" fmla="*/ 2147483647 h 2748"/>
              <a:gd name="T6" fmla="*/ 2147483647 w 3811"/>
              <a:gd name="T7" fmla="*/ 2147483647 h 2748"/>
              <a:gd name="T8" fmla="*/ 2147483647 w 3811"/>
              <a:gd name="T9" fmla="*/ 2147483647 h 2748"/>
              <a:gd name="T10" fmla="*/ 2147483647 w 3811"/>
              <a:gd name="T11" fmla="*/ 2147483647 h 2748"/>
              <a:gd name="T12" fmla="*/ 2147483647 w 3811"/>
              <a:gd name="T13" fmla="*/ 2147483647 h 2748"/>
              <a:gd name="T14" fmla="*/ 2147483647 w 3811"/>
              <a:gd name="T15" fmla="*/ 2147483647 h 2748"/>
              <a:gd name="T16" fmla="*/ 2147483647 w 3811"/>
              <a:gd name="T17" fmla="*/ 2147483647 h 2748"/>
              <a:gd name="T18" fmla="*/ 2147483647 w 3811"/>
              <a:gd name="T19" fmla="*/ 2147483647 h 2748"/>
              <a:gd name="T20" fmla="*/ 2147483647 w 3811"/>
              <a:gd name="T21" fmla="*/ 2147483647 h 2748"/>
              <a:gd name="T22" fmla="*/ 2147483647 w 3811"/>
              <a:gd name="T23" fmla="*/ 2147483647 h 2748"/>
              <a:gd name="T24" fmla="*/ 0 w 3811"/>
              <a:gd name="T25" fmla="*/ 2147483647 h 2748"/>
              <a:gd name="T26" fmla="*/ 2147483647 w 3811"/>
              <a:gd name="T27" fmla="*/ 2147483647 h 2748"/>
              <a:gd name="T28" fmla="*/ 2147483647 w 3811"/>
              <a:gd name="T29" fmla="*/ 2147483647 h 2748"/>
              <a:gd name="T30" fmla="*/ 2147483647 w 3811"/>
              <a:gd name="T31" fmla="*/ 2147483647 h 2748"/>
              <a:gd name="T32" fmla="*/ 2147483647 w 3811"/>
              <a:gd name="T33" fmla="*/ 2147483647 h 2748"/>
              <a:gd name="T34" fmla="*/ 2147483647 w 3811"/>
              <a:gd name="T35" fmla="*/ 2147483647 h 2748"/>
              <a:gd name="T36" fmla="*/ 2147483647 w 3811"/>
              <a:gd name="T37" fmla="*/ 2147483647 h 2748"/>
              <a:gd name="T38" fmla="*/ 2147483647 w 3811"/>
              <a:gd name="T39" fmla="*/ 2147483647 h 2748"/>
              <a:gd name="T40" fmla="*/ 2147483647 w 3811"/>
              <a:gd name="T41" fmla="*/ 2147483647 h 2748"/>
              <a:gd name="T42" fmla="*/ 2147483647 w 3811"/>
              <a:gd name="T43" fmla="*/ 2147483647 h 2748"/>
              <a:gd name="T44" fmla="*/ 2147483647 w 3811"/>
              <a:gd name="T45" fmla="*/ 2147483647 h 2748"/>
              <a:gd name="T46" fmla="*/ 2147483647 w 3811"/>
              <a:gd name="T47" fmla="*/ 2147483647 h 2748"/>
              <a:gd name="T48" fmla="*/ 2147483647 w 3811"/>
              <a:gd name="T49" fmla="*/ 2147483647 h 2748"/>
              <a:gd name="T50" fmla="*/ 2147483647 w 3811"/>
              <a:gd name="T51" fmla="*/ 2147483647 h 2748"/>
              <a:gd name="T52" fmla="*/ 2147483647 w 3811"/>
              <a:gd name="T53" fmla="*/ 2147483647 h 2748"/>
              <a:gd name="T54" fmla="*/ 2147483647 w 3811"/>
              <a:gd name="T55" fmla="*/ 2147483647 h 2748"/>
              <a:gd name="T56" fmla="*/ 2147483647 w 3811"/>
              <a:gd name="T57" fmla="*/ 2147483647 h 2748"/>
              <a:gd name="T58" fmla="*/ 2147483647 w 3811"/>
              <a:gd name="T59" fmla="*/ 2147483647 h 2748"/>
              <a:gd name="T60" fmla="*/ 2147483647 w 3811"/>
              <a:gd name="T61" fmla="*/ 2147483647 h 2748"/>
              <a:gd name="T62" fmla="*/ 2147483647 w 3811"/>
              <a:gd name="T63" fmla="*/ 2147483647 h 2748"/>
              <a:gd name="T64" fmla="*/ 2147483647 w 3811"/>
              <a:gd name="T65" fmla="*/ 2147483647 h 2748"/>
              <a:gd name="T66" fmla="*/ 2147483647 w 3811"/>
              <a:gd name="T67" fmla="*/ 2147483647 h 2748"/>
              <a:gd name="T68" fmla="*/ 2147483647 w 3811"/>
              <a:gd name="T69" fmla="*/ 2147483647 h 2748"/>
              <a:gd name="T70" fmla="*/ 2147483647 w 3811"/>
              <a:gd name="T71" fmla="*/ 2147483647 h 2748"/>
              <a:gd name="T72" fmla="*/ 2147483647 w 3811"/>
              <a:gd name="T73" fmla="*/ 2147483647 h 2748"/>
              <a:gd name="T74" fmla="*/ 2147483647 w 3811"/>
              <a:gd name="T75" fmla="*/ 2147483647 h 2748"/>
              <a:gd name="T76" fmla="*/ 2147483647 w 3811"/>
              <a:gd name="T77" fmla="*/ 2147483647 h 2748"/>
              <a:gd name="T78" fmla="*/ 2147483647 w 3811"/>
              <a:gd name="T79" fmla="*/ 2147483647 h 2748"/>
              <a:gd name="T80" fmla="*/ 2147483647 w 3811"/>
              <a:gd name="T81" fmla="*/ 2147483647 h 2748"/>
              <a:gd name="T82" fmla="*/ 2147483647 w 3811"/>
              <a:gd name="T83" fmla="*/ 2147483647 h 2748"/>
              <a:gd name="T84" fmla="*/ 2147483647 w 3811"/>
              <a:gd name="T85" fmla="*/ 2147483647 h 2748"/>
              <a:gd name="T86" fmla="*/ 2147483647 w 3811"/>
              <a:gd name="T87" fmla="*/ 2147483647 h 2748"/>
              <a:gd name="T88" fmla="*/ 2147483647 w 3811"/>
              <a:gd name="T89" fmla="*/ 2147483647 h 2748"/>
              <a:gd name="T90" fmla="*/ 2147483647 w 3811"/>
              <a:gd name="T91" fmla="*/ 2147483647 h 2748"/>
              <a:gd name="T92" fmla="*/ 2147483647 w 3811"/>
              <a:gd name="T93" fmla="*/ 2147483647 h 2748"/>
              <a:gd name="T94" fmla="*/ 2147483647 w 3811"/>
              <a:gd name="T95" fmla="*/ 2147483647 h 2748"/>
              <a:gd name="T96" fmla="*/ 2147483647 w 3811"/>
              <a:gd name="T97" fmla="*/ 2147483647 h 2748"/>
              <a:gd name="T98" fmla="*/ 2147483647 w 3811"/>
              <a:gd name="T99" fmla="*/ 2147483647 h 2748"/>
              <a:gd name="T100" fmla="*/ 2147483647 w 3811"/>
              <a:gd name="T101" fmla="*/ 2147483647 h 2748"/>
              <a:gd name="T102" fmla="*/ 2147483647 w 3811"/>
              <a:gd name="T103" fmla="*/ 2147483647 h 2748"/>
              <a:gd name="T104" fmla="*/ 2147483647 w 3811"/>
              <a:gd name="T105" fmla="*/ 2147483647 h 2748"/>
              <a:gd name="T106" fmla="*/ 2147483647 w 3811"/>
              <a:gd name="T107" fmla="*/ 2147483647 h 2748"/>
              <a:gd name="T108" fmla="*/ 2147483647 w 3811"/>
              <a:gd name="T109" fmla="*/ 2147483647 h 2748"/>
              <a:gd name="T110" fmla="*/ 2147483647 w 3811"/>
              <a:gd name="T111" fmla="*/ 2147483647 h 2748"/>
              <a:gd name="T112" fmla="*/ 2147483647 w 3811"/>
              <a:gd name="T113" fmla="*/ 2147483647 h 2748"/>
              <a:gd name="T114" fmla="*/ 2147483647 w 3811"/>
              <a:gd name="T115" fmla="*/ 2147483647 h 2748"/>
              <a:gd name="T116" fmla="*/ 2147483647 w 3811"/>
              <a:gd name="T117" fmla="*/ 2147483647 h 2748"/>
              <a:gd name="T118" fmla="*/ 2147483647 w 3811"/>
              <a:gd name="T119" fmla="*/ 2147483647 h 2748"/>
              <a:gd name="T120" fmla="*/ 2147483647 w 3811"/>
              <a:gd name="T121" fmla="*/ 2147483647 h 2748"/>
              <a:gd name="T122" fmla="*/ 2147483647 w 3811"/>
              <a:gd name="T123" fmla="*/ 2147483647 h 27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11"/>
              <a:gd name="T187" fmla="*/ 0 h 2748"/>
              <a:gd name="T188" fmla="*/ 3811 w 3811"/>
              <a:gd name="T189" fmla="*/ 2748 h 274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11" h="2748">
                <a:moveTo>
                  <a:pt x="3197" y="2194"/>
                </a:moveTo>
                <a:lnTo>
                  <a:pt x="3190" y="2231"/>
                </a:lnTo>
                <a:lnTo>
                  <a:pt x="3185" y="2263"/>
                </a:lnTo>
                <a:lnTo>
                  <a:pt x="3166" y="2298"/>
                </a:lnTo>
                <a:lnTo>
                  <a:pt x="3131" y="2340"/>
                </a:lnTo>
                <a:lnTo>
                  <a:pt x="3084" y="2365"/>
                </a:lnTo>
                <a:lnTo>
                  <a:pt x="3029" y="2372"/>
                </a:lnTo>
                <a:lnTo>
                  <a:pt x="2994" y="2366"/>
                </a:lnTo>
                <a:lnTo>
                  <a:pt x="2956" y="2374"/>
                </a:lnTo>
                <a:lnTo>
                  <a:pt x="2917" y="2396"/>
                </a:lnTo>
                <a:lnTo>
                  <a:pt x="2886" y="2431"/>
                </a:lnTo>
                <a:lnTo>
                  <a:pt x="2863" y="2476"/>
                </a:lnTo>
                <a:lnTo>
                  <a:pt x="2853" y="2508"/>
                </a:lnTo>
                <a:lnTo>
                  <a:pt x="2834" y="2525"/>
                </a:lnTo>
                <a:lnTo>
                  <a:pt x="2738" y="2564"/>
                </a:lnTo>
                <a:lnTo>
                  <a:pt x="2695" y="2585"/>
                </a:lnTo>
                <a:lnTo>
                  <a:pt x="2715" y="2625"/>
                </a:lnTo>
                <a:lnTo>
                  <a:pt x="2667" y="2642"/>
                </a:lnTo>
                <a:lnTo>
                  <a:pt x="2610" y="2668"/>
                </a:lnTo>
                <a:lnTo>
                  <a:pt x="2565" y="2692"/>
                </a:lnTo>
                <a:lnTo>
                  <a:pt x="2519" y="2721"/>
                </a:lnTo>
                <a:lnTo>
                  <a:pt x="2481" y="2745"/>
                </a:lnTo>
                <a:lnTo>
                  <a:pt x="2463" y="2748"/>
                </a:lnTo>
                <a:lnTo>
                  <a:pt x="2445" y="2726"/>
                </a:lnTo>
                <a:lnTo>
                  <a:pt x="2443" y="2717"/>
                </a:lnTo>
                <a:lnTo>
                  <a:pt x="2463" y="2679"/>
                </a:lnTo>
                <a:lnTo>
                  <a:pt x="2475" y="2638"/>
                </a:lnTo>
                <a:lnTo>
                  <a:pt x="2480" y="2591"/>
                </a:lnTo>
                <a:lnTo>
                  <a:pt x="2473" y="2551"/>
                </a:lnTo>
                <a:lnTo>
                  <a:pt x="2453" y="2515"/>
                </a:lnTo>
                <a:lnTo>
                  <a:pt x="2430" y="2459"/>
                </a:lnTo>
                <a:lnTo>
                  <a:pt x="2398" y="2411"/>
                </a:lnTo>
                <a:lnTo>
                  <a:pt x="2360" y="2367"/>
                </a:lnTo>
                <a:lnTo>
                  <a:pt x="2337" y="2343"/>
                </a:lnTo>
                <a:lnTo>
                  <a:pt x="2284" y="2307"/>
                </a:lnTo>
                <a:lnTo>
                  <a:pt x="2223" y="2274"/>
                </a:lnTo>
                <a:lnTo>
                  <a:pt x="2168" y="2237"/>
                </a:lnTo>
                <a:lnTo>
                  <a:pt x="2099" y="2202"/>
                </a:lnTo>
                <a:lnTo>
                  <a:pt x="2085" y="2204"/>
                </a:lnTo>
                <a:lnTo>
                  <a:pt x="2060" y="2224"/>
                </a:lnTo>
                <a:lnTo>
                  <a:pt x="2012" y="2227"/>
                </a:lnTo>
                <a:lnTo>
                  <a:pt x="1968" y="2222"/>
                </a:lnTo>
                <a:lnTo>
                  <a:pt x="1903" y="2224"/>
                </a:lnTo>
                <a:lnTo>
                  <a:pt x="1863" y="2213"/>
                </a:lnTo>
                <a:lnTo>
                  <a:pt x="1839" y="2186"/>
                </a:lnTo>
                <a:lnTo>
                  <a:pt x="1824" y="2182"/>
                </a:lnTo>
                <a:lnTo>
                  <a:pt x="1787" y="2191"/>
                </a:lnTo>
                <a:lnTo>
                  <a:pt x="1331" y="2154"/>
                </a:lnTo>
                <a:lnTo>
                  <a:pt x="850" y="2095"/>
                </a:lnTo>
                <a:lnTo>
                  <a:pt x="446" y="2031"/>
                </a:lnTo>
                <a:lnTo>
                  <a:pt x="190" y="1976"/>
                </a:lnTo>
                <a:lnTo>
                  <a:pt x="162" y="1908"/>
                </a:lnTo>
                <a:lnTo>
                  <a:pt x="148" y="1883"/>
                </a:lnTo>
                <a:lnTo>
                  <a:pt x="154" y="1837"/>
                </a:lnTo>
                <a:lnTo>
                  <a:pt x="148" y="1806"/>
                </a:lnTo>
                <a:lnTo>
                  <a:pt x="133" y="1778"/>
                </a:lnTo>
                <a:lnTo>
                  <a:pt x="101" y="1761"/>
                </a:lnTo>
                <a:lnTo>
                  <a:pt x="66" y="1733"/>
                </a:lnTo>
                <a:lnTo>
                  <a:pt x="39" y="1705"/>
                </a:lnTo>
                <a:lnTo>
                  <a:pt x="21" y="1690"/>
                </a:lnTo>
                <a:lnTo>
                  <a:pt x="20" y="1662"/>
                </a:lnTo>
                <a:lnTo>
                  <a:pt x="50" y="1626"/>
                </a:lnTo>
                <a:lnTo>
                  <a:pt x="62" y="1586"/>
                </a:lnTo>
                <a:lnTo>
                  <a:pt x="61" y="1577"/>
                </a:lnTo>
                <a:lnTo>
                  <a:pt x="65" y="1547"/>
                </a:lnTo>
                <a:lnTo>
                  <a:pt x="77" y="1515"/>
                </a:lnTo>
                <a:lnTo>
                  <a:pt x="92" y="1474"/>
                </a:lnTo>
                <a:lnTo>
                  <a:pt x="62" y="1441"/>
                </a:lnTo>
                <a:lnTo>
                  <a:pt x="52" y="1434"/>
                </a:lnTo>
                <a:lnTo>
                  <a:pt x="49" y="1397"/>
                </a:lnTo>
                <a:lnTo>
                  <a:pt x="63" y="1364"/>
                </a:lnTo>
                <a:lnTo>
                  <a:pt x="82" y="1321"/>
                </a:lnTo>
                <a:lnTo>
                  <a:pt x="95" y="1287"/>
                </a:lnTo>
                <a:lnTo>
                  <a:pt x="93" y="1255"/>
                </a:lnTo>
                <a:lnTo>
                  <a:pt x="98" y="1231"/>
                </a:lnTo>
                <a:lnTo>
                  <a:pt x="103" y="1202"/>
                </a:lnTo>
                <a:lnTo>
                  <a:pt x="110" y="1171"/>
                </a:lnTo>
                <a:lnTo>
                  <a:pt x="123" y="1135"/>
                </a:lnTo>
                <a:lnTo>
                  <a:pt x="125" y="1102"/>
                </a:lnTo>
                <a:lnTo>
                  <a:pt x="128" y="1062"/>
                </a:lnTo>
                <a:lnTo>
                  <a:pt x="136" y="1031"/>
                </a:lnTo>
                <a:lnTo>
                  <a:pt x="137" y="987"/>
                </a:lnTo>
                <a:lnTo>
                  <a:pt x="135" y="955"/>
                </a:lnTo>
                <a:lnTo>
                  <a:pt x="129" y="927"/>
                </a:lnTo>
                <a:lnTo>
                  <a:pt x="115" y="901"/>
                </a:lnTo>
                <a:lnTo>
                  <a:pt x="95" y="875"/>
                </a:lnTo>
                <a:lnTo>
                  <a:pt x="66" y="848"/>
                </a:lnTo>
                <a:lnTo>
                  <a:pt x="55" y="787"/>
                </a:lnTo>
                <a:lnTo>
                  <a:pt x="34" y="732"/>
                </a:lnTo>
                <a:lnTo>
                  <a:pt x="14" y="703"/>
                </a:lnTo>
                <a:lnTo>
                  <a:pt x="0" y="678"/>
                </a:lnTo>
                <a:lnTo>
                  <a:pt x="0" y="658"/>
                </a:lnTo>
                <a:lnTo>
                  <a:pt x="655" y="0"/>
                </a:lnTo>
                <a:lnTo>
                  <a:pt x="666" y="32"/>
                </a:lnTo>
                <a:lnTo>
                  <a:pt x="675" y="83"/>
                </a:lnTo>
                <a:lnTo>
                  <a:pt x="688" y="119"/>
                </a:lnTo>
                <a:lnTo>
                  <a:pt x="701" y="142"/>
                </a:lnTo>
                <a:lnTo>
                  <a:pt x="720" y="145"/>
                </a:lnTo>
                <a:lnTo>
                  <a:pt x="730" y="123"/>
                </a:lnTo>
                <a:lnTo>
                  <a:pt x="747" y="110"/>
                </a:lnTo>
                <a:lnTo>
                  <a:pt x="773" y="115"/>
                </a:lnTo>
                <a:lnTo>
                  <a:pt x="789" y="121"/>
                </a:lnTo>
                <a:lnTo>
                  <a:pt x="797" y="138"/>
                </a:lnTo>
                <a:lnTo>
                  <a:pt x="799" y="159"/>
                </a:lnTo>
                <a:lnTo>
                  <a:pt x="839" y="162"/>
                </a:lnTo>
                <a:lnTo>
                  <a:pt x="870" y="152"/>
                </a:lnTo>
                <a:lnTo>
                  <a:pt x="909" y="150"/>
                </a:lnTo>
                <a:lnTo>
                  <a:pt x="940" y="157"/>
                </a:lnTo>
                <a:lnTo>
                  <a:pt x="953" y="146"/>
                </a:lnTo>
                <a:lnTo>
                  <a:pt x="966" y="142"/>
                </a:lnTo>
                <a:lnTo>
                  <a:pt x="979" y="157"/>
                </a:lnTo>
                <a:lnTo>
                  <a:pt x="1002" y="213"/>
                </a:lnTo>
                <a:lnTo>
                  <a:pt x="1012" y="244"/>
                </a:lnTo>
                <a:lnTo>
                  <a:pt x="1021" y="238"/>
                </a:lnTo>
                <a:lnTo>
                  <a:pt x="1039" y="211"/>
                </a:lnTo>
                <a:lnTo>
                  <a:pt x="1054" y="218"/>
                </a:lnTo>
                <a:lnTo>
                  <a:pt x="1065" y="240"/>
                </a:lnTo>
                <a:lnTo>
                  <a:pt x="1058" y="255"/>
                </a:lnTo>
                <a:lnTo>
                  <a:pt x="1058" y="282"/>
                </a:lnTo>
                <a:lnTo>
                  <a:pt x="1113" y="278"/>
                </a:lnTo>
                <a:lnTo>
                  <a:pt x="1140" y="288"/>
                </a:lnTo>
                <a:lnTo>
                  <a:pt x="1155" y="312"/>
                </a:lnTo>
                <a:lnTo>
                  <a:pt x="1172" y="352"/>
                </a:lnTo>
                <a:lnTo>
                  <a:pt x="1195" y="378"/>
                </a:lnTo>
                <a:lnTo>
                  <a:pt x="1235" y="407"/>
                </a:lnTo>
                <a:lnTo>
                  <a:pt x="1251" y="426"/>
                </a:lnTo>
                <a:lnTo>
                  <a:pt x="1257" y="443"/>
                </a:lnTo>
                <a:lnTo>
                  <a:pt x="1256" y="467"/>
                </a:lnTo>
                <a:lnTo>
                  <a:pt x="1237" y="494"/>
                </a:lnTo>
                <a:lnTo>
                  <a:pt x="1253" y="509"/>
                </a:lnTo>
                <a:lnTo>
                  <a:pt x="1295" y="516"/>
                </a:lnTo>
                <a:lnTo>
                  <a:pt x="1345" y="528"/>
                </a:lnTo>
                <a:lnTo>
                  <a:pt x="1390" y="550"/>
                </a:lnTo>
                <a:lnTo>
                  <a:pt x="1418" y="577"/>
                </a:lnTo>
                <a:lnTo>
                  <a:pt x="1434" y="621"/>
                </a:lnTo>
                <a:lnTo>
                  <a:pt x="1440" y="633"/>
                </a:lnTo>
                <a:lnTo>
                  <a:pt x="1450" y="635"/>
                </a:lnTo>
                <a:lnTo>
                  <a:pt x="1455" y="629"/>
                </a:lnTo>
                <a:lnTo>
                  <a:pt x="1448" y="569"/>
                </a:lnTo>
                <a:lnTo>
                  <a:pt x="1458" y="552"/>
                </a:lnTo>
                <a:lnTo>
                  <a:pt x="1487" y="541"/>
                </a:lnTo>
                <a:lnTo>
                  <a:pt x="1514" y="541"/>
                </a:lnTo>
                <a:lnTo>
                  <a:pt x="1518" y="536"/>
                </a:lnTo>
                <a:lnTo>
                  <a:pt x="1517" y="531"/>
                </a:lnTo>
                <a:lnTo>
                  <a:pt x="1506" y="524"/>
                </a:lnTo>
                <a:lnTo>
                  <a:pt x="1477" y="521"/>
                </a:lnTo>
                <a:lnTo>
                  <a:pt x="1470" y="509"/>
                </a:lnTo>
                <a:lnTo>
                  <a:pt x="1473" y="501"/>
                </a:lnTo>
                <a:lnTo>
                  <a:pt x="1541" y="485"/>
                </a:lnTo>
                <a:lnTo>
                  <a:pt x="1560" y="492"/>
                </a:lnTo>
                <a:lnTo>
                  <a:pt x="1588" y="537"/>
                </a:lnTo>
                <a:lnTo>
                  <a:pt x="1613" y="561"/>
                </a:lnTo>
                <a:lnTo>
                  <a:pt x="1642" y="560"/>
                </a:lnTo>
                <a:lnTo>
                  <a:pt x="1657" y="568"/>
                </a:lnTo>
                <a:lnTo>
                  <a:pt x="1689" y="597"/>
                </a:lnTo>
                <a:lnTo>
                  <a:pt x="1784" y="585"/>
                </a:lnTo>
                <a:lnTo>
                  <a:pt x="1806" y="574"/>
                </a:lnTo>
                <a:lnTo>
                  <a:pt x="1821" y="576"/>
                </a:lnTo>
                <a:lnTo>
                  <a:pt x="1823" y="611"/>
                </a:lnTo>
                <a:lnTo>
                  <a:pt x="1816" y="647"/>
                </a:lnTo>
                <a:lnTo>
                  <a:pt x="1821" y="679"/>
                </a:lnTo>
                <a:lnTo>
                  <a:pt x="1827" y="683"/>
                </a:lnTo>
                <a:lnTo>
                  <a:pt x="1846" y="679"/>
                </a:lnTo>
                <a:lnTo>
                  <a:pt x="1853" y="669"/>
                </a:lnTo>
                <a:lnTo>
                  <a:pt x="1855" y="648"/>
                </a:lnTo>
                <a:lnTo>
                  <a:pt x="1849" y="621"/>
                </a:lnTo>
                <a:lnTo>
                  <a:pt x="1856" y="610"/>
                </a:lnTo>
                <a:lnTo>
                  <a:pt x="1891" y="589"/>
                </a:lnTo>
                <a:lnTo>
                  <a:pt x="1917" y="575"/>
                </a:lnTo>
                <a:lnTo>
                  <a:pt x="1938" y="555"/>
                </a:lnTo>
                <a:lnTo>
                  <a:pt x="1944" y="532"/>
                </a:lnTo>
                <a:lnTo>
                  <a:pt x="1936" y="523"/>
                </a:lnTo>
                <a:lnTo>
                  <a:pt x="1906" y="511"/>
                </a:lnTo>
                <a:lnTo>
                  <a:pt x="1899" y="504"/>
                </a:lnTo>
                <a:lnTo>
                  <a:pt x="1900" y="489"/>
                </a:lnTo>
                <a:lnTo>
                  <a:pt x="1912" y="473"/>
                </a:lnTo>
                <a:lnTo>
                  <a:pt x="1913" y="464"/>
                </a:lnTo>
                <a:lnTo>
                  <a:pt x="1886" y="418"/>
                </a:lnTo>
                <a:lnTo>
                  <a:pt x="1882" y="393"/>
                </a:lnTo>
                <a:lnTo>
                  <a:pt x="1888" y="362"/>
                </a:lnTo>
                <a:lnTo>
                  <a:pt x="1912" y="330"/>
                </a:lnTo>
                <a:lnTo>
                  <a:pt x="1919" y="299"/>
                </a:lnTo>
                <a:lnTo>
                  <a:pt x="1943" y="274"/>
                </a:lnTo>
                <a:lnTo>
                  <a:pt x="1981" y="267"/>
                </a:lnTo>
                <a:lnTo>
                  <a:pt x="1991" y="280"/>
                </a:lnTo>
                <a:lnTo>
                  <a:pt x="2003" y="312"/>
                </a:lnTo>
                <a:lnTo>
                  <a:pt x="2016" y="331"/>
                </a:lnTo>
                <a:lnTo>
                  <a:pt x="2022" y="361"/>
                </a:lnTo>
                <a:lnTo>
                  <a:pt x="2042" y="374"/>
                </a:lnTo>
                <a:lnTo>
                  <a:pt x="2054" y="382"/>
                </a:lnTo>
                <a:lnTo>
                  <a:pt x="2055" y="395"/>
                </a:lnTo>
                <a:lnTo>
                  <a:pt x="2042" y="411"/>
                </a:lnTo>
                <a:lnTo>
                  <a:pt x="2024" y="415"/>
                </a:lnTo>
                <a:lnTo>
                  <a:pt x="2016" y="422"/>
                </a:lnTo>
                <a:lnTo>
                  <a:pt x="2016" y="441"/>
                </a:lnTo>
                <a:lnTo>
                  <a:pt x="2050" y="473"/>
                </a:lnTo>
                <a:lnTo>
                  <a:pt x="2056" y="506"/>
                </a:lnTo>
                <a:lnTo>
                  <a:pt x="2063" y="540"/>
                </a:lnTo>
                <a:lnTo>
                  <a:pt x="2081" y="567"/>
                </a:lnTo>
                <a:lnTo>
                  <a:pt x="2104" y="570"/>
                </a:lnTo>
                <a:lnTo>
                  <a:pt x="2116" y="543"/>
                </a:lnTo>
                <a:lnTo>
                  <a:pt x="2112" y="520"/>
                </a:lnTo>
                <a:lnTo>
                  <a:pt x="2096" y="498"/>
                </a:lnTo>
                <a:lnTo>
                  <a:pt x="2097" y="477"/>
                </a:lnTo>
                <a:lnTo>
                  <a:pt x="2113" y="476"/>
                </a:lnTo>
                <a:lnTo>
                  <a:pt x="2129" y="487"/>
                </a:lnTo>
                <a:lnTo>
                  <a:pt x="2152" y="536"/>
                </a:lnTo>
                <a:lnTo>
                  <a:pt x="2153" y="585"/>
                </a:lnTo>
                <a:lnTo>
                  <a:pt x="2164" y="613"/>
                </a:lnTo>
                <a:lnTo>
                  <a:pt x="2175" y="621"/>
                </a:lnTo>
                <a:lnTo>
                  <a:pt x="2209" y="613"/>
                </a:lnTo>
                <a:lnTo>
                  <a:pt x="2220" y="596"/>
                </a:lnTo>
                <a:lnTo>
                  <a:pt x="2226" y="567"/>
                </a:lnTo>
                <a:lnTo>
                  <a:pt x="2246" y="543"/>
                </a:lnTo>
                <a:lnTo>
                  <a:pt x="2248" y="517"/>
                </a:lnTo>
                <a:lnTo>
                  <a:pt x="2240" y="458"/>
                </a:lnTo>
                <a:lnTo>
                  <a:pt x="2246" y="442"/>
                </a:lnTo>
                <a:lnTo>
                  <a:pt x="2255" y="433"/>
                </a:lnTo>
                <a:lnTo>
                  <a:pt x="2274" y="432"/>
                </a:lnTo>
                <a:lnTo>
                  <a:pt x="2292" y="439"/>
                </a:lnTo>
                <a:lnTo>
                  <a:pt x="2306" y="449"/>
                </a:lnTo>
                <a:lnTo>
                  <a:pt x="2318" y="485"/>
                </a:lnTo>
                <a:lnTo>
                  <a:pt x="2341" y="473"/>
                </a:lnTo>
                <a:lnTo>
                  <a:pt x="2355" y="474"/>
                </a:lnTo>
                <a:lnTo>
                  <a:pt x="2363" y="481"/>
                </a:lnTo>
                <a:lnTo>
                  <a:pt x="2362" y="495"/>
                </a:lnTo>
                <a:lnTo>
                  <a:pt x="2341" y="508"/>
                </a:lnTo>
                <a:lnTo>
                  <a:pt x="2328" y="526"/>
                </a:lnTo>
                <a:lnTo>
                  <a:pt x="2323" y="568"/>
                </a:lnTo>
                <a:lnTo>
                  <a:pt x="2337" y="573"/>
                </a:lnTo>
                <a:lnTo>
                  <a:pt x="2334" y="595"/>
                </a:lnTo>
                <a:lnTo>
                  <a:pt x="2354" y="595"/>
                </a:lnTo>
                <a:lnTo>
                  <a:pt x="2369" y="612"/>
                </a:lnTo>
                <a:lnTo>
                  <a:pt x="2382" y="622"/>
                </a:lnTo>
                <a:lnTo>
                  <a:pt x="2385" y="632"/>
                </a:lnTo>
                <a:lnTo>
                  <a:pt x="2343" y="691"/>
                </a:lnTo>
                <a:lnTo>
                  <a:pt x="2329" y="702"/>
                </a:lnTo>
                <a:lnTo>
                  <a:pt x="2313" y="697"/>
                </a:lnTo>
                <a:lnTo>
                  <a:pt x="2298" y="680"/>
                </a:lnTo>
                <a:lnTo>
                  <a:pt x="2283" y="694"/>
                </a:lnTo>
                <a:lnTo>
                  <a:pt x="2263" y="715"/>
                </a:lnTo>
                <a:lnTo>
                  <a:pt x="2251" y="717"/>
                </a:lnTo>
                <a:lnTo>
                  <a:pt x="2217" y="702"/>
                </a:lnTo>
                <a:lnTo>
                  <a:pt x="2200" y="703"/>
                </a:lnTo>
                <a:lnTo>
                  <a:pt x="2193" y="712"/>
                </a:lnTo>
                <a:lnTo>
                  <a:pt x="2201" y="727"/>
                </a:lnTo>
                <a:lnTo>
                  <a:pt x="2216" y="741"/>
                </a:lnTo>
                <a:lnTo>
                  <a:pt x="2205" y="753"/>
                </a:lnTo>
                <a:lnTo>
                  <a:pt x="2170" y="773"/>
                </a:lnTo>
                <a:lnTo>
                  <a:pt x="2131" y="772"/>
                </a:lnTo>
                <a:lnTo>
                  <a:pt x="2101" y="753"/>
                </a:lnTo>
                <a:lnTo>
                  <a:pt x="2075" y="746"/>
                </a:lnTo>
                <a:lnTo>
                  <a:pt x="2053" y="756"/>
                </a:lnTo>
                <a:lnTo>
                  <a:pt x="2055" y="787"/>
                </a:lnTo>
                <a:lnTo>
                  <a:pt x="2094" y="812"/>
                </a:lnTo>
                <a:lnTo>
                  <a:pt x="2122" y="820"/>
                </a:lnTo>
                <a:lnTo>
                  <a:pt x="2138" y="845"/>
                </a:lnTo>
                <a:lnTo>
                  <a:pt x="2118" y="882"/>
                </a:lnTo>
                <a:lnTo>
                  <a:pt x="2038" y="930"/>
                </a:lnTo>
                <a:lnTo>
                  <a:pt x="2002" y="931"/>
                </a:lnTo>
                <a:lnTo>
                  <a:pt x="1975" y="926"/>
                </a:lnTo>
                <a:lnTo>
                  <a:pt x="1963" y="934"/>
                </a:lnTo>
                <a:lnTo>
                  <a:pt x="1958" y="953"/>
                </a:lnTo>
                <a:lnTo>
                  <a:pt x="1972" y="964"/>
                </a:lnTo>
                <a:lnTo>
                  <a:pt x="1986" y="978"/>
                </a:lnTo>
                <a:lnTo>
                  <a:pt x="1978" y="995"/>
                </a:lnTo>
                <a:lnTo>
                  <a:pt x="1891" y="1069"/>
                </a:lnTo>
                <a:lnTo>
                  <a:pt x="1878" y="1088"/>
                </a:lnTo>
                <a:lnTo>
                  <a:pt x="1879" y="1097"/>
                </a:lnTo>
                <a:lnTo>
                  <a:pt x="1861" y="1126"/>
                </a:lnTo>
                <a:lnTo>
                  <a:pt x="1838" y="1149"/>
                </a:lnTo>
                <a:lnTo>
                  <a:pt x="1813" y="1177"/>
                </a:lnTo>
                <a:lnTo>
                  <a:pt x="1783" y="1193"/>
                </a:lnTo>
                <a:lnTo>
                  <a:pt x="1784" y="1202"/>
                </a:lnTo>
                <a:lnTo>
                  <a:pt x="1799" y="1228"/>
                </a:lnTo>
                <a:lnTo>
                  <a:pt x="1792" y="1259"/>
                </a:lnTo>
                <a:lnTo>
                  <a:pt x="1789" y="1298"/>
                </a:lnTo>
                <a:lnTo>
                  <a:pt x="1806" y="1313"/>
                </a:lnTo>
                <a:lnTo>
                  <a:pt x="1850" y="1314"/>
                </a:lnTo>
                <a:lnTo>
                  <a:pt x="1864" y="1317"/>
                </a:lnTo>
                <a:lnTo>
                  <a:pt x="1872" y="1325"/>
                </a:lnTo>
                <a:lnTo>
                  <a:pt x="1887" y="1385"/>
                </a:lnTo>
                <a:lnTo>
                  <a:pt x="1891" y="1423"/>
                </a:lnTo>
                <a:lnTo>
                  <a:pt x="1897" y="1451"/>
                </a:lnTo>
                <a:lnTo>
                  <a:pt x="1913" y="1467"/>
                </a:lnTo>
                <a:lnTo>
                  <a:pt x="1937" y="1463"/>
                </a:lnTo>
                <a:lnTo>
                  <a:pt x="1963" y="1444"/>
                </a:lnTo>
                <a:lnTo>
                  <a:pt x="1979" y="1441"/>
                </a:lnTo>
                <a:lnTo>
                  <a:pt x="2011" y="1453"/>
                </a:lnTo>
                <a:lnTo>
                  <a:pt x="2049" y="1479"/>
                </a:lnTo>
                <a:lnTo>
                  <a:pt x="2078" y="1482"/>
                </a:lnTo>
                <a:lnTo>
                  <a:pt x="2106" y="1497"/>
                </a:lnTo>
                <a:lnTo>
                  <a:pt x="2127" y="1516"/>
                </a:lnTo>
                <a:lnTo>
                  <a:pt x="2134" y="1549"/>
                </a:lnTo>
                <a:lnTo>
                  <a:pt x="2145" y="1555"/>
                </a:lnTo>
                <a:lnTo>
                  <a:pt x="2204" y="1563"/>
                </a:lnTo>
                <a:lnTo>
                  <a:pt x="2271" y="1565"/>
                </a:lnTo>
                <a:lnTo>
                  <a:pt x="2306" y="1578"/>
                </a:lnTo>
                <a:lnTo>
                  <a:pt x="2365" y="1590"/>
                </a:lnTo>
                <a:lnTo>
                  <a:pt x="2394" y="1589"/>
                </a:lnTo>
                <a:lnTo>
                  <a:pt x="2411" y="1597"/>
                </a:lnTo>
                <a:lnTo>
                  <a:pt x="2423" y="1605"/>
                </a:lnTo>
                <a:lnTo>
                  <a:pt x="2426" y="1623"/>
                </a:lnTo>
                <a:lnTo>
                  <a:pt x="2422" y="1635"/>
                </a:lnTo>
                <a:lnTo>
                  <a:pt x="2406" y="1648"/>
                </a:lnTo>
                <a:lnTo>
                  <a:pt x="2406" y="1663"/>
                </a:lnTo>
                <a:lnTo>
                  <a:pt x="2407" y="1678"/>
                </a:lnTo>
                <a:lnTo>
                  <a:pt x="2426" y="1704"/>
                </a:lnTo>
                <a:lnTo>
                  <a:pt x="2435" y="1748"/>
                </a:lnTo>
                <a:lnTo>
                  <a:pt x="2465" y="1833"/>
                </a:lnTo>
                <a:lnTo>
                  <a:pt x="2496" y="1858"/>
                </a:lnTo>
                <a:lnTo>
                  <a:pt x="2529" y="1915"/>
                </a:lnTo>
                <a:lnTo>
                  <a:pt x="2559" y="1913"/>
                </a:lnTo>
                <a:lnTo>
                  <a:pt x="2580" y="1881"/>
                </a:lnTo>
                <a:lnTo>
                  <a:pt x="2591" y="1911"/>
                </a:lnTo>
                <a:lnTo>
                  <a:pt x="2621" y="1906"/>
                </a:lnTo>
                <a:lnTo>
                  <a:pt x="2643" y="1879"/>
                </a:lnTo>
                <a:lnTo>
                  <a:pt x="2649" y="1819"/>
                </a:lnTo>
                <a:lnTo>
                  <a:pt x="2642" y="1781"/>
                </a:lnTo>
                <a:lnTo>
                  <a:pt x="2581" y="1684"/>
                </a:lnTo>
                <a:lnTo>
                  <a:pt x="2573" y="1645"/>
                </a:lnTo>
                <a:lnTo>
                  <a:pt x="2588" y="1623"/>
                </a:lnTo>
                <a:lnTo>
                  <a:pt x="2628" y="1598"/>
                </a:lnTo>
                <a:lnTo>
                  <a:pt x="2666" y="1542"/>
                </a:lnTo>
                <a:lnTo>
                  <a:pt x="2675" y="1472"/>
                </a:lnTo>
                <a:lnTo>
                  <a:pt x="2659" y="1416"/>
                </a:lnTo>
                <a:lnTo>
                  <a:pt x="2632" y="1373"/>
                </a:lnTo>
                <a:lnTo>
                  <a:pt x="2599" y="1335"/>
                </a:lnTo>
                <a:lnTo>
                  <a:pt x="2570" y="1320"/>
                </a:lnTo>
                <a:lnTo>
                  <a:pt x="2561" y="1306"/>
                </a:lnTo>
                <a:lnTo>
                  <a:pt x="2561" y="1274"/>
                </a:lnTo>
                <a:lnTo>
                  <a:pt x="2572" y="1246"/>
                </a:lnTo>
                <a:lnTo>
                  <a:pt x="2612" y="1232"/>
                </a:lnTo>
                <a:lnTo>
                  <a:pt x="2625" y="1209"/>
                </a:lnTo>
                <a:lnTo>
                  <a:pt x="2621" y="1181"/>
                </a:lnTo>
                <a:lnTo>
                  <a:pt x="2608" y="1155"/>
                </a:lnTo>
                <a:lnTo>
                  <a:pt x="2585" y="1128"/>
                </a:lnTo>
                <a:lnTo>
                  <a:pt x="2577" y="1113"/>
                </a:lnTo>
                <a:lnTo>
                  <a:pt x="2572" y="1082"/>
                </a:lnTo>
                <a:lnTo>
                  <a:pt x="2570" y="1047"/>
                </a:lnTo>
                <a:lnTo>
                  <a:pt x="2551" y="1007"/>
                </a:lnTo>
                <a:lnTo>
                  <a:pt x="2559" y="968"/>
                </a:lnTo>
                <a:lnTo>
                  <a:pt x="2578" y="960"/>
                </a:lnTo>
                <a:lnTo>
                  <a:pt x="2599" y="967"/>
                </a:lnTo>
                <a:lnTo>
                  <a:pt x="2628" y="982"/>
                </a:lnTo>
                <a:lnTo>
                  <a:pt x="2649" y="985"/>
                </a:lnTo>
                <a:lnTo>
                  <a:pt x="2680" y="977"/>
                </a:lnTo>
                <a:lnTo>
                  <a:pt x="2701" y="959"/>
                </a:lnTo>
                <a:lnTo>
                  <a:pt x="2727" y="957"/>
                </a:lnTo>
                <a:lnTo>
                  <a:pt x="2756" y="967"/>
                </a:lnTo>
                <a:lnTo>
                  <a:pt x="2779" y="986"/>
                </a:lnTo>
                <a:lnTo>
                  <a:pt x="2804" y="1019"/>
                </a:lnTo>
                <a:lnTo>
                  <a:pt x="2824" y="1039"/>
                </a:lnTo>
                <a:lnTo>
                  <a:pt x="2858" y="1051"/>
                </a:lnTo>
                <a:lnTo>
                  <a:pt x="2890" y="1052"/>
                </a:lnTo>
                <a:lnTo>
                  <a:pt x="2931" y="1041"/>
                </a:lnTo>
                <a:lnTo>
                  <a:pt x="2941" y="1059"/>
                </a:lnTo>
                <a:lnTo>
                  <a:pt x="2945" y="1074"/>
                </a:lnTo>
                <a:lnTo>
                  <a:pt x="2931" y="1098"/>
                </a:lnTo>
                <a:lnTo>
                  <a:pt x="2956" y="1139"/>
                </a:lnTo>
                <a:lnTo>
                  <a:pt x="2966" y="1159"/>
                </a:lnTo>
                <a:lnTo>
                  <a:pt x="2961" y="1209"/>
                </a:lnTo>
                <a:lnTo>
                  <a:pt x="2977" y="1220"/>
                </a:lnTo>
                <a:lnTo>
                  <a:pt x="3007" y="1215"/>
                </a:lnTo>
                <a:lnTo>
                  <a:pt x="3044" y="1243"/>
                </a:lnTo>
                <a:lnTo>
                  <a:pt x="3071" y="1246"/>
                </a:lnTo>
                <a:lnTo>
                  <a:pt x="3106" y="1240"/>
                </a:lnTo>
                <a:lnTo>
                  <a:pt x="3140" y="1209"/>
                </a:lnTo>
                <a:lnTo>
                  <a:pt x="3153" y="1167"/>
                </a:lnTo>
                <a:lnTo>
                  <a:pt x="3138" y="1130"/>
                </a:lnTo>
                <a:lnTo>
                  <a:pt x="3115" y="1118"/>
                </a:lnTo>
                <a:lnTo>
                  <a:pt x="3122" y="1085"/>
                </a:lnTo>
                <a:lnTo>
                  <a:pt x="3140" y="1054"/>
                </a:lnTo>
                <a:lnTo>
                  <a:pt x="3145" y="1030"/>
                </a:lnTo>
                <a:lnTo>
                  <a:pt x="3174" y="1045"/>
                </a:lnTo>
                <a:lnTo>
                  <a:pt x="3196" y="1066"/>
                </a:lnTo>
                <a:lnTo>
                  <a:pt x="3226" y="1080"/>
                </a:lnTo>
                <a:lnTo>
                  <a:pt x="3276" y="1132"/>
                </a:lnTo>
                <a:lnTo>
                  <a:pt x="3343" y="1170"/>
                </a:lnTo>
                <a:lnTo>
                  <a:pt x="3366" y="1230"/>
                </a:lnTo>
                <a:lnTo>
                  <a:pt x="3409" y="1266"/>
                </a:lnTo>
                <a:lnTo>
                  <a:pt x="3418" y="1341"/>
                </a:lnTo>
                <a:lnTo>
                  <a:pt x="3467" y="1355"/>
                </a:lnTo>
                <a:lnTo>
                  <a:pt x="3514" y="1394"/>
                </a:lnTo>
                <a:lnTo>
                  <a:pt x="3532" y="1399"/>
                </a:lnTo>
                <a:lnTo>
                  <a:pt x="3573" y="1384"/>
                </a:lnTo>
                <a:lnTo>
                  <a:pt x="3616" y="1387"/>
                </a:lnTo>
                <a:lnTo>
                  <a:pt x="3631" y="1378"/>
                </a:lnTo>
                <a:lnTo>
                  <a:pt x="3635" y="1377"/>
                </a:lnTo>
                <a:lnTo>
                  <a:pt x="3652" y="1385"/>
                </a:lnTo>
                <a:lnTo>
                  <a:pt x="3654" y="1398"/>
                </a:lnTo>
                <a:lnTo>
                  <a:pt x="3641" y="1429"/>
                </a:lnTo>
                <a:lnTo>
                  <a:pt x="3616" y="1443"/>
                </a:lnTo>
                <a:lnTo>
                  <a:pt x="3587" y="1474"/>
                </a:lnTo>
                <a:lnTo>
                  <a:pt x="3575" y="1504"/>
                </a:lnTo>
                <a:lnTo>
                  <a:pt x="3581" y="1525"/>
                </a:lnTo>
                <a:lnTo>
                  <a:pt x="3594" y="1530"/>
                </a:lnTo>
                <a:lnTo>
                  <a:pt x="3622" y="1503"/>
                </a:lnTo>
                <a:lnTo>
                  <a:pt x="3648" y="1472"/>
                </a:lnTo>
                <a:lnTo>
                  <a:pt x="3677" y="1436"/>
                </a:lnTo>
                <a:lnTo>
                  <a:pt x="3698" y="1428"/>
                </a:lnTo>
                <a:lnTo>
                  <a:pt x="3707" y="1432"/>
                </a:lnTo>
                <a:lnTo>
                  <a:pt x="3709" y="1452"/>
                </a:lnTo>
                <a:lnTo>
                  <a:pt x="3713" y="1460"/>
                </a:lnTo>
                <a:lnTo>
                  <a:pt x="3727" y="1463"/>
                </a:lnTo>
                <a:lnTo>
                  <a:pt x="3743" y="1444"/>
                </a:lnTo>
                <a:lnTo>
                  <a:pt x="3753" y="1443"/>
                </a:lnTo>
                <a:lnTo>
                  <a:pt x="3765" y="1450"/>
                </a:lnTo>
                <a:lnTo>
                  <a:pt x="3774" y="1474"/>
                </a:lnTo>
                <a:lnTo>
                  <a:pt x="3787" y="1506"/>
                </a:lnTo>
                <a:lnTo>
                  <a:pt x="3805" y="1517"/>
                </a:lnTo>
                <a:lnTo>
                  <a:pt x="3811" y="1557"/>
                </a:lnTo>
                <a:lnTo>
                  <a:pt x="3807" y="1584"/>
                </a:lnTo>
                <a:lnTo>
                  <a:pt x="3795" y="1606"/>
                </a:lnTo>
                <a:lnTo>
                  <a:pt x="3770" y="1631"/>
                </a:lnTo>
                <a:lnTo>
                  <a:pt x="3744" y="1640"/>
                </a:lnTo>
                <a:lnTo>
                  <a:pt x="3733" y="1675"/>
                </a:lnTo>
                <a:lnTo>
                  <a:pt x="3706" y="1740"/>
                </a:lnTo>
                <a:lnTo>
                  <a:pt x="3678" y="1767"/>
                </a:lnTo>
                <a:lnTo>
                  <a:pt x="3606" y="1791"/>
                </a:lnTo>
                <a:lnTo>
                  <a:pt x="3543" y="1808"/>
                </a:lnTo>
                <a:lnTo>
                  <a:pt x="3502" y="1817"/>
                </a:lnTo>
                <a:lnTo>
                  <a:pt x="3421" y="1839"/>
                </a:lnTo>
                <a:lnTo>
                  <a:pt x="3316" y="1863"/>
                </a:lnTo>
                <a:lnTo>
                  <a:pt x="3289" y="1903"/>
                </a:lnTo>
                <a:lnTo>
                  <a:pt x="3287" y="1936"/>
                </a:lnTo>
                <a:lnTo>
                  <a:pt x="3263" y="1960"/>
                </a:lnTo>
                <a:lnTo>
                  <a:pt x="3240" y="1980"/>
                </a:lnTo>
                <a:lnTo>
                  <a:pt x="3228" y="2001"/>
                </a:lnTo>
                <a:lnTo>
                  <a:pt x="3221" y="2035"/>
                </a:lnTo>
                <a:lnTo>
                  <a:pt x="3212" y="2066"/>
                </a:lnTo>
                <a:lnTo>
                  <a:pt x="3180" y="2121"/>
                </a:lnTo>
                <a:lnTo>
                  <a:pt x="3153" y="2185"/>
                </a:lnTo>
                <a:lnTo>
                  <a:pt x="3151" y="2194"/>
                </a:lnTo>
                <a:lnTo>
                  <a:pt x="3156" y="2203"/>
                </a:lnTo>
                <a:lnTo>
                  <a:pt x="3162" y="2206"/>
                </a:lnTo>
                <a:lnTo>
                  <a:pt x="3173" y="2204"/>
                </a:lnTo>
                <a:lnTo>
                  <a:pt x="3184" y="2193"/>
                </a:lnTo>
                <a:lnTo>
                  <a:pt x="3197" y="2194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1" name="Freeform 101"/>
          <p:cNvSpPr>
            <a:spLocks noChangeArrowheads="1"/>
          </p:cNvSpPr>
          <p:nvPr/>
        </p:nvSpPr>
        <p:spPr bwMode="auto">
          <a:xfrm>
            <a:off x="5959921" y="1236663"/>
            <a:ext cx="150813" cy="107950"/>
          </a:xfrm>
          <a:custGeom>
            <a:avLst/>
            <a:gdLst>
              <a:gd name="T0" fmla="*/ 2147483647 w 324"/>
              <a:gd name="T1" fmla="*/ 2147483647 h 223"/>
              <a:gd name="T2" fmla="*/ 2147483647 w 324"/>
              <a:gd name="T3" fmla="*/ 2147483647 h 223"/>
              <a:gd name="T4" fmla="*/ 2147483647 w 324"/>
              <a:gd name="T5" fmla="*/ 0 h 223"/>
              <a:gd name="T6" fmla="*/ 2147483647 w 324"/>
              <a:gd name="T7" fmla="*/ 0 h 223"/>
              <a:gd name="T8" fmla="*/ 2147483647 w 324"/>
              <a:gd name="T9" fmla="*/ 2147483647 h 223"/>
              <a:gd name="T10" fmla="*/ 2147483647 w 324"/>
              <a:gd name="T11" fmla="*/ 2147483647 h 223"/>
              <a:gd name="T12" fmla="*/ 2147483647 w 324"/>
              <a:gd name="T13" fmla="*/ 2147483647 h 223"/>
              <a:gd name="T14" fmla="*/ 2147483647 w 324"/>
              <a:gd name="T15" fmla="*/ 2147483647 h 223"/>
              <a:gd name="T16" fmla="*/ 2147483647 w 324"/>
              <a:gd name="T17" fmla="*/ 2147483647 h 223"/>
              <a:gd name="T18" fmla="*/ 0 w 324"/>
              <a:gd name="T19" fmla="*/ 2147483647 h 223"/>
              <a:gd name="T20" fmla="*/ 2147483647 w 324"/>
              <a:gd name="T21" fmla="*/ 2147483647 h 223"/>
              <a:gd name="T22" fmla="*/ 2147483647 w 324"/>
              <a:gd name="T23" fmla="*/ 2147483647 h 223"/>
              <a:gd name="T24" fmla="*/ 2147483647 w 324"/>
              <a:gd name="T25" fmla="*/ 2147483647 h 223"/>
              <a:gd name="T26" fmla="*/ 2147483647 w 324"/>
              <a:gd name="T27" fmla="*/ 2147483647 h 223"/>
              <a:gd name="T28" fmla="*/ 2147483647 w 324"/>
              <a:gd name="T29" fmla="*/ 2147483647 h 223"/>
              <a:gd name="T30" fmla="*/ 2147483647 w 324"/>
              <a:gd name="T31" fmla="*/ 2147483647 h 223"/>
              <a:gd name="T32" fmla="*/ 2147483647 w 324"/>
              <a:gd name="T33" fmla="*/ 2147483647 h 223"/>
              <a:gd name="T34" fmla="*/ 2147483647 w 324"/>
              <a:gd name="T35" fmla="*/ 2147483647 h 223"/>
              <a:gd name="T36" fmla="*/ 2147483647 w 324"/>
              <a:gd name="T37" fmla="*/ 2147483647 h 223"/>
              <a:gd name="T38" fmla="*/ 2147483647 w 324"/>
              <a:gd name="T39" fmla="*/ 2147483647 h 223"/>
              <a:gd name="T40" fmla="*/ 2147483647 w 324"/>
              <a:gd name="T41" fmla="*/ 2147483647 h 223"/>
              <a:gd name="T42" fmla="*/ 2147483647 w 324"/>
              <a:gd name="T43" fmla="*/ 2147483647 h 22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4"/>
              <a:gd name="T67" fmla="*/ 0 h 223"/>
              <a:gd name="T68" fmla="*/ 324 w 324"/>
              <a:gd name="T69" fmla="*/ 223 h 22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4" h="223">
                <a:moveTo>
                  <a:pt x="280" y="40"/>
                </a:moveTo>
                <a:lnTo>
                  <a:pt x="239" y="13"/>
                </a:lnTo>
                <a:lnTo>
                  <a:pt x="222" y="0"/>
                </a:lnTo>
                <a:lnTo>
                  <a:pt x="175" y="0"/>
                </a:lnTo>
                <a:lnTo>
                  <a:pt x="122" y="23"/>
                </a:lnTo>
                <a:lnTo>
                  <a:pt x="83" y="63"/>
                </a:lnTo>
                <a:lnTo>
                  <a:pt x="58" y="97"/>
                </a:lnTo>
                <a:lnTo>
                  <a:pt x="28" y="118"/>
                </a:lnTo>
                <a:lnTo>
                  <a:pt x="2" y="136"/>
                </a:lnTo>
                <a:lnTo>
                  <a:pt x="0" y="171"/>
                </a:lnTo>
                <a:lnTo>
                  <a:pt x="18" y="196"/>
                </a:lnTo>
                <a:lnTo>
                  <a:pt x="53" y="223"/>
                </a:lnTo>
                <a:lnTo>
                  <a:pt x="81" y="217"/>
                </a:lnTo>
                <a:lnTo>
                  <a:pt x="110" y="197"/>
                </a:lnTo>
                <a:lnTo>
                  <a:pt x="133" y="168"/>
                </a:lnTo>
                <a:lnTo>
                  <a:pt x="179" y="156"/>
                </a:lnTo>
                <a:lnTo>
                  <a:pt x="225" y="151"/>
                </a:lnTo>
                <a:lnTo>
                  <a:pt x="240" y="133"/>
                </a:lnTo>
                <a:lnTo>
                  <a:pt x="286" y="115"/>
                </a:lnTo>
                <a:lnTo>
                  <a:pt x="321" y="111"/>
                </a:lnTo>
                <a:lnTo>
                  <a:pt x="324" y="97"/>
                </a:lnTo>
                <a:lnTo>
                  <a:pt x="280" y="4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2" name="Freeform 102"/>
          <p:cNvSpPr>
            <a:spLocks noChangeArrowheads="1"/>
          </p:cNvSpPr>
          <p:nvPr/>
        </p:nvSpPr>
        <p:spPr bwMode="auto">
          <a:xfrm>
            <a:off x="5959921" y="1236663"/>
            <a:ext cx="150813" cy="107950"/>
          </a:xfrm>
          <a:custGeom>
            <a:avLst/>
            <a:gdLst>
              <a:gd name="T0" fmla="*/ 2147483647 w 324"/>
              <a:gd name="T1" fmla="*/ 2147483647 h 223"/>
              <a:gd name="T2" fmla="*/ 2147483647 w 324"/>
              <a:gd name="T3" fmla="*/ 2147483647 h 223"/>
              <a:gd name="T4" fmla="*/ 2147483647 w 324"/>
              <a:gd name="T5" fmla="*/ 0 h 223"/>
              <a:gd name="T6" fmla="*/ 2147483647 w 324"/>
              <a:gd name="T7" fmla="*/ 0 h 223"/>
              <a:gd name="T8" fmla="*/ 2147483647 w 324"/>
              <a:gd name="T9" fmla="*/ 2147483647 h 223"/>
              <a:gd name="T10" fmla="*/ 2147483647 w 324"/>
              <a:gd name="T11" fmla="*/ 2147483647 h 223"/>
              <a:gd name="T12" fmla="*/ 2147483647 w 324"/>
              <a:gd name="T13" fmla="*/ 2147483647 h 223"/>
              <a:gd name="T14" fmla="*/ 2147483647 w 324"/>
              <a:gd name="T15" fmla="*/ 2147483647 h 223"/>
              <a:gd name="T16" fmla="*/ 2147483647 w 324"/>
              <a:gd name="T17" fmla="*/ 2147483647 h 223"/>
              <a:gd name="T18" fmla="*/ 0 w 324"/>
              <a:gd name="T19" fmla="*/ 2147483647 h 223"/>
              <a:gd name="T20" fmla="*/ 2147483647 w 324"/>
              <a:gd name="T21" fmla="*/ 2147483647 h 223"/>
              <a:gd name="T22" fmla="*/ 2147483647 w 324"/>
              <a:gd name="T23" fmla="*/ 2147483647 h 223"/>
              <a:gd name="T24" fmla="*/ 2147483647 w 324"/>
              <a:gd name="T25" fmla="*/ 2147483647 h 223"/>
              <a:gd name="T26" fmla="*/ 2147483647 w 324"/>
              <a:gd name="T27" fmla="*/ 2147483647 h 223"/>
              <a:gd name="T28" fmla="*/ 2147483647 w 324"/>
              <a:gd name="T29" fmla="*/ 2147483647 h 223"/>
              <a:gd name="T30" fmla="*/ 2147483647 w 324"/>
              <a:gd name="T31" fmla="*/ 2147483647 h 223"/>
              <a:gd name="T32" fmla="*/ 2147483647 w 324"/>
              <a:gd name="T33" fmla="*/ 2147483647 h 223"/>
              <a:gd name="T34" fmla="*/ 2147483647 w 324"/>
              <a:gd name="T35" fmla="*/ 2147483647 h 223"/>
              <a:gd name="T36" fmla="*/ 2147483647 w 324"/>
              <a:gd name="T37" fmla="*/ 2147483647 h 223"/>
              <a:gd name="T38" fmla="*/ 2147483647 w 324"/>
              <a:gd name="T39" fmla="*/ 2147483647 h 223"/>
              <a:gd name="T40" fmla="*/ 2147483647 w 324"/>
              <a:gd name="T41" fmla="*/ 2147483647 h 223"/>
              <a:gd name="T42" fmla="*/ 2147483647 w 324"/>
              <a:gd name="T43" fmla="*/ 2147483647 h 22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4"/>
              <a:gd name="T67" fmla="*/ 0 h 223"/>
              <a:gd name="T68" fmla="*/ 324 w 324"/>
              <a:gd name="T69" fmla="*/ 223 h 22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4" h="223">
                <a:moveTo>
                  <a:pt x="280" y="40"/>
                </a:moveTo>
                <a:lnTo>
                  <a:pt x="239" y="13"/>
                </a:lnTo>
                <a:lnTo>
                  <a:pt x="222" y="0"/>
                </a:lnTo>
                <a:lnTo>
                  <a:pt x="175" y="0"/>
                </a:lnTo>
                <a:lnTo>
                  <a:pt x="122" y="23"/>
                </a:lnTo>
                <a:lnTo>
                  <a:pt x="83" y="63"/>
                </a:lnTo>
                <a:lnTo>
                  <a:pt x="58" y="97"/>
                </a:lnTo>
                <a:lnTo>
                  <a:pt x="28" y="118"/>
                </a:lnTo>
                <a:lnTo>
                  <a:pt x="2" y="136"/>
                </a:lnTo>
                <a:lnTo>
                  <a:pt x="0" y="171"/>
                </a:lnTo>
                <a:lnTo>
                  <a:pt x="18" y="196"/>
                </a:lnTo>
                <a:lnTo>
                  <a:pt x="53" y="223"/>
                </a:lnTo>
                <a:lnTo>
                  <a:pt x="81" y="217"/>
                </a:lnTo>
                <a:lnTo>
                  <a:pt x="110" y="197"/>
                </a:lnTo>
                <a:lnTo>
                  <a:pt x="133" y="168"/>
                </a:lnTo>
                <a:lnTo>
                  <a:pt x="179" y="156"/>
                </a:lnTo>
                <a:lnTo>
                  <a:pt x="225" y="151"/>
                </a:lnTo>
                <a:lnTo>
                  <a:pt x="240" y="133"/>
                </a:lnTo>
                <a:lnTo>
                  <a:pt x="286" y="115"/>
                </a:lnTo>
                <a:lnTo>
                  <a:pt x="321" y="111"/>
                </a:lnTo>
                <a:lnTo>
                  <a:pt x="324" y="97"/>
                </a:lnTo>
                <a:lnTo>
                  <a:pt x="280" y="4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3" name="Freeform 103"/>
          <p:cNvSpPr>
            <a:spLocks noChangeArrowheads="1"/>
          </p:cNvSpPr>
          <p:nvPr/>
        </p:nvSpPr>
        <p:spPr bwMode="auto">
          <a:xfrm>
            <a:off x="6399659" y="1243013"/>
            <a:ext cx="139700" cy="57150"/>
          </a:xfrm>
          <a:custGeom>
            <a:avLst/>
            <a:gdLst>
              <a:gd name="T0" fmla="*/ 2147483647 w 302"/>
              <a:gd name="T1" fmla="*/ 2147483647 h 122"/>
              <a:gd name="T2" fmla="*/ 2147483647 w 302"/>
              <a:gd name="T3" fmla="*/ 2147483647 h 122"/>
              <a:gd name="T4" fmla="*/ 2147483647 w 302"/>
              <a:gd name="T5" fmla="*/ 2147483647 h 122"/>
              <a:gd name="T6" fmla="*/ 2147483647 w 302"/>
              <a:gd name="T7" fmla="*/ 2147483647 h 122"/>
              <a:gd name="T8" fmla="*/ 2147483647 w 302"/>
              <a:gd name="T9" fmla="*/ 0 h 122"/>
              <a:gd name="T10" fmla="*/ 2147483647 w 302"/>
              <a:gd name="T11" fmla="*/ 2147483647 h 122"/>
              <a:gd name="T12" fmla="*/ 2147483647 w 302"/>
              <a:gd name="T13" fmla="*/ 2147483647 h 122"/>
              <a:gd name="T14" fmla="*/ 2147483647 w 302"/>
              <a:gd name="T15" fmla="*/ 2147483647 h 122"/>
              <a:gd name="T16" fmla="*/ 2147483647 w 302"/>
              <a:gd name="T17" fmla="*/ 2147483647 h 122"/>
              <a:gd name="T18" fmla="*/ 2147483647 w 302"/>
              <a:gd name="T19" fmla="*/ 2147483647 h 122"/>
              <a:gd name="T20" fmla="*/ 2147483647 w 302"/>
              <a:gd name="T21" fmla="*/ 2147483647 h 122"/>
              <a:gd name="T22" fmla="*/ 2147483647 w 302"/>
              <a:gd name="T23" fmla="*/ 2147483647 h 122"/>
              <a:gd name="T24" fmla="*/ 2147483647 w 302"/>
              <a:gd name="T25" fmla="*/ 2147483647 h 122"/>
              <a:gd name="T26" fmla="*/ 2147483647 w 302"/>
              <a:gd name="T27" fmla="*/ 2147483647 h 122"/>
              <a:gd name="T28" fmla="*/ 2147483647 w 302"/>
              <a:gd name="T29" fmla="*/ 2147483647 h 122"/>
              <a:gd name="T30" fmla="*/ 2147483647 w 302"/>
              <a:gd name="T31" fmla="*/ 2147483647 h 122"/>
              <a:gd name="T32" fmla="*/ 2147483647 w 302"/>
              <a:gd name="T33" fmla="*/ 2147483647 h 122"/>
              <a:gd name="T34" fmla="*/ 2147483647 w 302"/>
              <a:gd name="T35" fmla="*/ 2147483647 h 122"/>
              <a:gd name="T36" fmla="*/ 2147483647 w 302"/>
              <a:gd name="T37" fmla="*/ 2147483647 h 122"/>
              <a:gd name="T38" fmla="*/ 2147483647 w 302"/>
              <a:gd name="T39" fmla="*/ 2147483647 h 122"/>
              <a:gd name="T40" fmla="*/ 2147483647 w 302"/>
              <a:gd name="T41" fmla="*/ 2147483647 h 122"/>
              <a:gd name="T42" fmla="*/ 0 w 302"/>
              <a:gd name="T43" fmla="*/ 2147483647 h 122"/>
              <a:gd name="T44" fmla="*/ 2147483647 w 302"/>
              <a:gd name="T45" fmla="*/ 2147483647 h 122"/>
              <a:gd name="T46" fmla="*/ 2147483647 w 302"/>
              <a:gd name="T47" fmla="*/ 2147483647 h 122"/>
              <a:gd name="T48" fmla="*/ 2147483647 w 302"/>
              <a:gd name="T49" fmla="*/ 2147483647 h 12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02"/>
              <a:gd name="T76" fmla="*/ 0 h 122"/>
              <a:gd name="T77" fmla="*/ 302 w 302"/>
              <a:gd name="T78" fmla="*/ 122 h 12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02" h="122">
                <a:moveTo>
                  <a:pt x="48" y="7"/>
                </a:moveTo>
                <a:lnTo>
                  <a:pt x="82" y="3"/>
                </a:lnTo>
                <a:lnTo>
                  <a:pt x="142" y="11"/>
                </a:lnTo>
                <a:lnTo>
                  <a:pt x="200" y="6"/>
                </a:lnTo>
                <a:lnTo>
                  <a:pt x="244" y="0"/>
                </a:lnTo>
                <a:lnTo>
                  <a:pt x="276" y="18"/>
                </a:lnTo>
                <a:lnTo>
                  <a:pt x="299" y="41"/>
                </a:lnTo>
                <a:lnTo>
                  <a:pt x="302" y="55"/>
                </a:lnTo>
                <a:lnTo>
                  <a:pt x="298" y="84"/>
                </a:lnTo>
                <a:lnTo>
                  <a:pt x="293" y="91"/>
                </a:lnTo>
                <a:lnTo>
                  <a:pt x="271" y="116"/>
                </a:lnTo>
                <a:lnTo>
                  <a:pt x="233" y="122"/>
                </a:lnTo>
                <a:lnTo>
                  <a:pt x="201" y="109"/>
                </a:lnTo>
                <a:lnTo>
                  <a:pt x="180" y="113"/>
                </a:lnTo>
                <a:lnTo>
                  <a:pt x="142" y="120"/>
                </a:lnTo>
                <a:lnTo>
                  <a:pt x="130" y="121"/>
                </a:lnTo>
                <a:lnTo>
                  <a:pt x="91" y="102"/>
                </a:lnTo>
                <a:lnTo>
                  <a:pt x="55" y="98"/>
                </a:lnTo>
                <a:lnTo>
                  <a:pt x="32" y="109"/>
                </a:lnTo>
                <a:lnTo>
                  <a:pt x="20" y="107"/>
                </a:lnTo>
                <a:lnTo>
                  <a:pt x="8" y="89"/>
                </a:lnTo>
                <a:lnTo>
                  <a:pt x="0" y="68"/>
                </a:lnTo>
                <a:lnTo>
                  <a:pt x="13" y="37"/>
                </a:lnTo>
                <a:lnTo>
                  <a:pt x="30" y="17"/>
                </a:lnTo>
                <a:lnTo>
                  <a:pt x="48" y="7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4" name="Freeform 104"/>
          <p:cNvSpPr>
            <a:spLocks noChangeArrowheads="1"/>
          </p:cNvSpPr>
          <p:nvPr/>
        </p:nvSpPr>
        <p:spPr bwMode="auto">
          <a:xfrm>
            <a:off x="6399659" y="1243013"/>
            <a:ext cx="139700" cy="57150"/>
          </a:xfrm>
          <a:custGeom>
            <a:avLst/>
            <a:gdLst>
              <a:gd name="T0" fmla="*/ 2147483647 w 302"/>
              <a:gd name="T1" fmla="*/ 2147483647 h 122"/>
              <a:gd name="T2" fmla="*/ 2147483647 w 302"/>
              <a:gd name="T3" fmla="*/ 2147483647 h 122"/>
              <a:gd name="T4" fmla="*/ 2147483647 w 302"/>
              <a:gd name="T5" fmla="*/ 2147483647 h 122"/>
              <a:gd name="T6" fmla="*/ 2147483647 w 302"/>
              <a:gd name="T7" fmla="*/ 2147483647 h 122"/>
              <a:gd name="T8" fmla="*/ 2147483647 w 302"/>
              <a:gd name="T9" fmla="*/ 0 h 122"/>
              <a:gd name="T10" fmla="*/ 2147483647 w 302"/>
              <a:gd name="T11" fmla="*/ 2147483647 h 122"/>
              <a:gd name="T12" fmla="*/ 2147483647 w 302"/>
              <a:gd name="T13" fmla="*/ 2147483647 h 122"/>
              <a:gd name="T14" fmla="*/ 2147483647 w 302"/>
              <a:gd name="T15" fmla="*/ 2147483647 h 122"/>
              <a:gd name="T16" fmla="*/ 2147483647 w 302"/>
              <a:gd name="T17" fmla="*/ 2147483647 h 122"/>
              <a:gd name="T18" fmla="*/ 2147483647 w 302"/>
              <a:gd name="T19" fmla="*/ 2147483647 h 122"/>
              <a:gd name="T20" fmla="*/ 2147483647 w 302"/>
              <a:gd name="T21" fmla="*/ 2147483647 h 122"/>
              <a:gd name="T22" fmla="*/ 2147483647 w 302"/>
              <a:gd name="T23" fmla="*/ 2147483647 h 122"/>
              <a:gd name="T24" fmla="*/ 2147483647 w 302"/>
              <a:gd name="T25" fmla="*/ 2147483647 h 122"/>
              <a:gd name="T26" fmla="*/ 2147483647 w 302"/>
              <a:gd name="T27" fmla="*/ 2147483647 h 122"/>
              <a:gd name="T28" fmla="*/ 2147483647 w 302"/>
              <a:gd name="T29" fmla="*/ 2147483647 h 122"/>
              <a:gd name="T30" fmla="*/ 2147483647 w 302"/>
              <a:gd name="T31" fmla="*/ 2147483647 h 122"/>
              <a:gd name="T32" fmla="*/ 2147483647 w 302"/>
              <a:gd name="T33" fmla="*/ 2147483647 h 122"/>
              <a:gd name="T34" fmla="*/ 2147483647 w 302"/>
              <a:gd name="T35" fmla="*/ 2147483647 h 122"/>
              <a:gd name="T36" fmla="*/ 2147483647 w 302"/>
              <a:gd name="T37" fmla="*/ 2147483647 h 122"/>
              <a:gd name="T38" fmla="*/ 2147483647 w 302"/>
              <a:gd name="T39" fmla="*/ 2147483647 h 122"/>
              <a:gd name="T40" fmla="*/ 2147483647 w 302"/>
              <a:gd name="T41" fmla="*/ 2147483647 h 122"/>
              <a:gd name="T42" fmla="*/ 0 w 302"/>
              <a:gd name="T43" fmla="*/ 2147483647 h 122"/>
              <a:gd name="T44" fmla="*/ 2147483647 w 302"/>
              <a:gd name="T45" fmla="*/ 2147483647 h 122"/>
              <a:gd name="T46" fmla="*/ 2147483647 w 302"/>
              <a:gd name="T47" fmla="*/ 2147483647 h 122"/>
              <a:gd name="T48" fmla="*/ 2147483647 w 302"/>
              <a:gd name="T49" fmla="*/ 2147483647 h 12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02"/>
              <a:gd name="T76" fmla="*/ 0 h 122"/>
              <a:gd name="T77" fmla="*/ 302 w 302"/>
              <a:gd name="T78" fmla="*/ 122 h 12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02" h="122">
                <a:moveTo>
                  <a:pt x="48" y="7"/>
                </a:moveTo>
                <a:lnTo>
                  <a:pt x="82" y="3"/>
                </a:lnTo>
                <a:lnTo>
                  <a:pt x="142" y="11"/>
                </a:lnTo>
                <a:lnTo>
                  <a:pt x="200" y="6"/>
                </a:lnTo>
                <a:lnTo>
                  <a:pt x="244" y="0"/>
                </a:lnTo>
                <a:lnTo>
                  <a:pt x="276" y="18"/>
                </a:lnTo>
                <a:lnTo>
                  <a:pt x="299" y="41"/>
                </a:lnTo>
                <a:lnTo>
                  <a:pt x="302" y="55"/>
                </a:lnTo>
                <a:lnTo>
                  <a:pt x="298" y="84"/>
                </a:lnTo>
                <a:lnTo>
                  <a:pt x="293" y="91"/>
                </a:lnTo>
                <a:lnTo>
                  <a:pt x="271" y="116"/>
                </a:lnTo>
                <a:lnTo>
                  <a:pt x="233" y="122"/>
                </a:lnTo>
                <a:lnTo>
                  <a:pt x="201" y="109"/>
                </a:lnTo>
                <a:lnTo>
                  <a:pt x="180" y="113"/>
                </a:lnTo>
                <a:lnTo>
                  <a:pt x="142" y="120"/>
                </a:lnTo>
                <a:lnTo>
                  <a:pt x="130" y="121"/>
                </a:lnTo>
                <a:lnTo>
                  <a:pt x="91" y="102"/>
                </a:lnTo>
                <a:lnTo>
                  <a:pt x="55" y="98"/>
                </a:lnTo>
                <a:lnTo>
                  <a:pt x="32" y="109"/>
                </a:lnTo>
                <a:lnTo>
                  <a:pt x="20" y="107"/>
                </a:lnTo>
                <a:lnTo>
                  <a:pt x="8" y="89"/>
                </a:lnTo>
                <a:lnTo>
                  <a:pt x="0" y="68"/>
                </a:lnTo>
                <a:lnTo>
                  <a:pt x="13" y="37"/>
                </a:lnTo>
                <a:lnTo>
                  <a:pt x="30" y="17"/>
                </a:lnTo>
                <a:lnTo>
                  <a:pt x="48" y="7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5" name="Freeform 105"/>
          <p:cNvSpPr>
            <a:spLocks noChangeArrowheads="1"/>
          </p:cNvSpPr>
          <p:nvPr/>
        </p:nvSpPr>
        <p:spPr bwMode="auto">
          <a:xfrm>
            <a:off x="6017071" y="1316038"/>
            <a:ext cx="227013" cy="196850"/>
          </a:xfrm>
          <a:custGeom>
            <a:avLst/>
            <a:gdLst>
              <a:gd name="T0" fmla="*/ 2147483647 w 489"/>
              <a:gd name="T1" fmla="*/ 2147483647 h 410"/>
              <a:gd name="T2" fmla="*/ 2147483647 w 489"/>
              <a:gd name="T3" fmla="*/ 2147483647 h 410"/>
              <a:gd name="T4" fmla="*/ 0 w 489"/>
              <a:gd name="T5" fmla="*/ 2147483647 h 410"/>
              <a:gd name="T6" fmla="*/ 2147483647 w 489"/>
              <a:gd name="T7" fmla="*/ 2147483647 h 410"/>
              <a:gd name="T8" fmla="*/ 2147483647 w 489"/>
              <a:gd name="T9" fmla="*/ 2147483647 h 410"/>
              <a:gd name="T10" fmla="*/ 2147483647 w 489"/>
              <a:gd name="T11" fmla="*/ 2147483647 h 410"/>
              <a:gd name="T12" fmla="*/ 2147483647 w 489"/>
              <a:gd name="T13" fmla="*/ 2147483647 h 410"/>
              <a:gd name="T14" fmla="*/ 2147483647 w 489"/>
              <a:gd name="T15" fmla="*/ 2147483647 h 410"/>
              <a:gd name="T16" fmla="*/ 2147483647 w 489"/>
              <a:gd name="T17" fmla="*/ 2147483647 h 410"/>
              <a:gd name="T18" fmla="*/ 2147483647 w 489"/>
              <a:gd name="T19" fmla="*/ 2147483647 h 410"/>
              <a:gd name="T20" fmla="*/ 2147483647 w 489"/>
              <a:gd name="T21" fmla="*/ 2147483647 h 410"/>
              <a:gd name="T22" fmla="*/ 2147483647 w 489"/>
              <a:gd name="T23" fmla="*/ 2147483647 h 410"/>
              <a:gd name="T24" fmla="*/ 2147483647 w 489"/>
              <a:gd name="T25" fmla="*/ 2147483647 h 410"/>
              <a:gd name="T26" fmla="*/ 2147483647 w 489"/>
              <a:gd name="T27" fmla="*/ 2147483647 h 410"/>
              <a:gd name="T28" fmla="*/ 2147483647 w 489"/>
              <a:gd name="T29" fmla="*/ 2147483647 h 410"/>
              <a:gd name="T30" fmla="*/ 2147483647 w 489"/>
              <a:gd name="T31" fmla="*/ 2147483647 h 410"/>
              <a:gd name="T32" fmla="*/ 2147483647 w 489"/>
              <a:gd name="T33" fmla="*/ 2147483647 h 410"/>
              <a:gd name="T34" fmla="*/ 2147483647 w 489"/>
              <a:gd name="T35" fmla="*/ 2147483647 h 410"/>
              <a:gd name="T36" fmla="*/ 2147483647 w 489"/>
              <a:gd name="T37" fmla="*/ 2147483647 h 410"/>
              <a:gd name="T38" fmla="*/ 2147483647 w 489"/>
              <a:gd name="T39" fmla="*/ 2147483647 h 410"/>
              <a:gd name="T40" fmla="*/ 2147483647 w 489"/>
              <a:gd name="T41" fmla="*/ 2147483647 h 410"/>
              <a:gd name="T42" fmla="*/ 2147483647 w 489"/>
              <a:gd name="T43" fmla="*/ 2147483647 h 410"/>
              <a:gd name="T44" fmla="*/ 2147483647 w 489"/>
              <a:gd name="T45" fmla="*/ 2147483647 h 410"/>
              <a:gd name="T46" fmla="*/ 2147483647 w 489"/>
              <a:gd name="T47" fmla="*/ 2147483647 h 410"/>
              <a:gd name="T48" fmla="*/ 2147483647 w 489"/>
              <a:gd name="T49" fmla="*/ 2147483647 h 410"/>
              <a:gd name="T50" fmla="*/ 2147483647 w 489"/>
              <a:gd name="T51" fmla="*/ 2147483647 h 410"/>
              <a:gd name="T52" fmla="*/ 2147483647 w 489"/>
              <a:gd name="T53" fmla="*/ 2147483647 h 410"/>
              <a:gd name="T54" fmla="*/ 2147483647 w 489"/>
              <a:gd name="T55" fmla="*/ 2147483647 h 410"/>
              <a:gd name="T56" fmla="*/ 2147483647 w 489"/>
              <a:gd name="T57" fmla="*/ 2147483647 h 410"/>
              <a:gd name="T58" fmla="*/ 2147483647 w 489"/>
              <a:gd name="T59" fmla="*/ 2147483647 h 410"/>
              <a:gd name="T60" fmla="*/ 2147483647 w 489"/>
              <a:gd name="T61" fmla="*/ 0 h 410"/>
              <a:gd name="T62" fmla="*/ 2147483647 w 489"/>
              <a:gd name="T63" fmla="*/ 2147483647 h 410"/>
              <a:gd name="T64" fmla="*/ 2147483647 w 489"/>
              <a:gd name="T65" fmla="*/ 2147483647 h 410"/>
              <a:gd name="T66" fmla="*/ 2147483647 w 489"/>
              <a:gd name="T67" fmla="*/ 2147483647 h 410"/>
              <a:gd name="T68" fmla="*/ 2147483647 w 489"/>
              <a:gd name="T69" fmla="*/ 2147483647 h 410"/>
              <a:gd name="T70" fmla="*/ 2147483647 w 489"/>
              <a:gd name="T71" fmla="*/ 2147483647 h 410"/>
              <a:gd name="T72" fmla="*/ 2147483647 w 489"/>
              <a:gd name="T73" fmla="*/ 2147483647 h 410"/>
              <a:gd name="T74" fmla="*/ 2147483647 w 489"/>
              <a:gd name="T75" fmla="*/ 2147483647 h 410"/>
              <a:gd name="T76" fmla="*/ 2147483647 w 489"/>
              <a:gd name="T77" fmla="*/ 2147483647 h 410"/>
              <a:gd name="T78" fmla="*/ 2147483647 w 489"/>
              <a:gd name="T79" fmla="*/ 2147483647 h 410"/>
              <a:gd name="T80" fmla="*/ 2147483647 w 489"/>
              <a:gd name="T81" fmla="*/ 2147483647 h 410"/>
              <a:gd name="T82" fmla="*/ 2147483647 w 489"/>
              <a:gd name="T83" fmla="*/ 2147483647 h 4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89"/>
              <a:gd name="T127" fmla="*/ 0 h 410"/>
              <a:gd name="T128" fmla="*/ 489 w 489"/>
              <a:gd name="T129" fmla="*/ 410 h 4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89" h="410">
                <a:moveTo>
                  <a:pt x="121" y="262"/>
                </a:moveTo>
                <a:lnTo>
                  <a:pt x="76" y="233"/>
                </a:lnTo>
                <a:lnTo>
                  <a:pt x="41" y="220"/>
                </a:lnTo>
                <a:lnTo>
                  <a:pt x="31" y="217"/>
                </a:lnTo>
                <a:lnTo>
                  <a:pt x="9" y="226"/>
                </a:lnTo>
                <a:lnTo>
                  <a:pt x="0" y="237"/>
                </a:lnTo>
                <a:lnTo>
                  <a:pt x="16" y="264"/>
                </a:lnTo>
                <a:lnTo>
                  <a:pt x="44" y="288"/>
                </a:lnTo>
                <a:lnTo>
                  <a:pt x="66" y="301"/>
                </a:lnTo>
                <a:lnTo>
                  <a:pt x="65" y="342"/>
                </a:lnTo>
                <a:lnTo>
                  <a:pt x="72" y="358"/>
                </a:lnTo>
                <a:lnTo>
                  <a:pt x="101" y="368"/>
                </a:lnTo>
                <a:lnTo>
                  <a:pt x="158" y="361"/>
                </a:lnTo>
                <a:lnTo>
                  <a:pt x="211" y="355"/>
                </a:lnTo>
                <a:lnTo>
                  <a:pt x="248" y="353"/>
                </a:lnTo>
                <a:lnTo>
                  <a:pt x="280" y="356"/>
                </a:lnTo>
                <a:lnTo>
                  <a:pt x="323" y="354"/>
                </a:lnTo>
                <a:lnTo>
                  <a:pt x="344" y="379"/>
                </a:lnTo>
                <a:lnTo>
                  <a:pt x="359" y="388"/>
                </a:lnTo>
                <a:lnTo>
                  <a:pt x="395" y="407"/>
                </a:lnTo>
                <a:lnTo>
                  <a:pt x="405" y="409"/>
                </a:lnTo>
                <a:lnTo>
                  <a:pt x="420" y="410"/>
                </a:lnTo>
                <a:lnTo>
                  <a:pt x="433" y="404"/>
                </a:lnTo>
                <a:lnTo>
                  <a:pt x="434" y="385"/>
                </a:lnTo>
                <a:lnTo>
                  <a:pt x="411" y="361"/>
                </a:lnTo>
                <a:lnTo>
                  <a:pt x="405" y="356"/>
                </a:lnTo>
                <a:lnTo>
                  <a:pt x="404" y="351"/>
                </a:lnTo>
                <a:lnTo>
                  <a:pt x="429" y="342"/>
                </a:lnTo>
                <a:lnTo>
                  <a:pt x="452" y="353"/>
                </a:lnTo>
                <a:lnTo>
                  <a:pt x="485" y="347"/>
                </a:lnTo>
                <a:lnTo>
                  <a:pt x="489" y="340"/>
                </a:lnTo>
                <a:lnTo>
                  <a:pt x="479" y="317"/>
                </a:lnTo>
                <a:lnTo>
                  <a:pt x="449" y="289"/>
                </a:lnTo>
                <a:lnTo>
                  <a:pt x="419" y="282"/>
                </a:lnTo>
                <a:lnTo>
                  <a:pt x="403" y="270"/>
                </a:lnTo>
                <a:lnTo>
                  <a:pt x="395" y="232"/>
                </a:lnTo>
                <a:lnTo>
                  <a:pt x="404" y="202"/>
                </a:lnTo>
                <a:lnTo>
                  <a:pt x="403" y="174"/>
                </a:lnTo>
                <a:lnTo>
                  <a:pt x="407" y="144"/>
                </a:lnTo>
                <a:lnTo>
                  <a:pt x="415" y="114"/>
                </a:lnTo>
                <a:lnTo>
                  <a:pt x="401" y="44"/>
                </a:lnTo>
                <a:lnTo>
                  <a:pt x="396" y="40"/>
                </a:lnTo>
                <a:lnTo>
                  <a:pt x="378" y="44"/>
                </a:lnTo>
                <a:lnTo>
                  <a:pt x="371" y="54"/>
                </a:lnTo>
                <a:lnTo>
                  <a:pt x="368" y="93"/>
                </a:lnTo>
                <a:lnTo>
                  <a:pt x="374" y="122"/>
                </a:lnTo>
                <a:lnTo>
                  <a:pt x="366" y="132"/>
                </a:lnTo>
                <a:lnTo>
                  <a:pt x="358" y="134"/>
                </a:lnTo>
                <a:lnTo>
                  <a:pt x="356" y="126"/>
                </a:lnTo>
                <a:lnTo>
                  <a:pt x="357" y="81"/>
                </a:lnTo>
                <a:lnTo>
                  <a:pt x="353" y="62"/>
                </a:lnTo>
                <a:lnTo>
                  <a:pt x="346" y="49"/>
                </a:lnTo>
                <a:lnTo>
                  <a:pt x="324" y="45"/>
                </a:lnTo>
                <a:lnTo>
                  <a:pt x="308" y="58"/>
                </a:lnTo>
                <a:lnTo>
                  <a:pt x="279" y="102"/>
                </a:lnTo>
                <a:lnTo>
                  <a:pt x="264" y="105"/>
                </a:lnTo>
                <a:lnTo>
                  <a:pt x="254" y="97"/>
                </a:lnTo>
                <a:lnTo>
                  <a:pt x="268" y="66"/>
                </a:lnTo>
                <a:lnTo>
                  <a:pt x="257" y="39"/>
                </a:lnTo>
                <a:lnTo>
                  <a:pt x="228" y="31"/>
                </a:lnTo>
                <a:lnTo>
                  <a:pt x="209" y="4"/>
                </a:lnTo>
                <a:lnTo>
                  <a:pt x="203" y="0"/>
                </a:lnTo>
                <a:lnTo>
                  <a:pt x="176" y="5"/>
                </a:lnTo>
                <a:lnTo>
                  <a:pt x="117" y="52"/>
                </a:lnTo>
                <a:lnTo>
                  <a:pt x="91" y="62"/>
                </a:lnTo>
                <a:lnTo>
                  <a:pt x="87" y="62"/>
                </a:lnTo>
                <a:lnTo>
                  <a:pt x="64" y="71"/>
                </a:lnTo>
                <a:lnTo>
                  <a:pt x="70" y="80"/>
                </a:lnTo>
                <a:lnTo>
                  <a:pt x="94" y="99"/>
                </a:lnTo>
                <a:lnTo>
                  <a:pt x="125" y="117"/>
                </a:lnTo>
                <a:lnTo>
                  <a:pt x="128" y="126"/>
                </a:lnTo>
                <a:lnTo>
                  <a:pt x="123" y="132"/>
                </a:lnTo>
                <a:lnTo>
                  <a:pt x="96" y="137"/>
                </a:lnTo>
                <a:lnTo>
                  <a:pt x="65" y="128"/>
                </a:lnTo>
                <a:lnTo>
                  <a:pt x="47" y="132"/>
                </a:lnTo>
                <a:lnTo>
                  <a:pt x="50" y="147"/>
                </a:lnTo>
                <a:lnTo>
                  <a:pt x="95" y="177"/>
                </a:lnTo>
                <a:lnTo>
                  <a:pt x="135" y="192"/>
                </a:lnTo>
                <a:lnTo>
                  <a:pt x="168" y="213"/>
                </a:lnTo>
                <a:lnTo>
                  <a:pt x="179" y="229"/>
                </a:lnTo>
                <a:lnTo>
                  <a:pt x="183" y="244"/>
                </a:lnTo>
                <a:lnTo>
                  <a:pt x="177" y="261"/>
                </a:lnTo>
                <a:lnTo>
                  <a:pt x="160" y="268"/>
                </a:lnTo>
                <a:lnTo>
                  <a:pt x="140" y="269"/>
                </a:lnTo>
                <a:lnTo>
                  <a:pt x="121" y="26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6" name="Freeform 106"/>
          <p:cNvSpPr>
            <a:spLocks noChangeArrowheads="1"/>
          </p:cNvSpPr>
          <p:nvPr/>
        </p:nvSpPr>
        <p:spPr bwMode="auto">
          <a:xfrm>
            <a:off x="6017071" y="1343025"/>
            <a:ext cx="227013" cy="196850"/>
          </a:xfrm>
          <a:custGeom>
            <a:avLst/>
            <a:gdLst>
              <a:gd name="T0" fmla="*/ 2147483647 w 489"/>
              <a:gd name="T1" fmla="*/ 2147483647 h 410"/>
              <a:gd name="T2" fmla="*/ 2147483647 w 489"/>
              <a:gd name="T3" fmla="*/ 2147483647 h 410"/>
              <a:gd name="T4" fmla="*/ 0 w 489"/>
              <a:gd name="T5" fmla="*/ 2147483647 h 410"/>
              <a:gd name="T6" fmla="*/ 2147483647 w 489"/>
              <a:gd name="T7" fmla="*/ 2147483647 h 410"/>
              <a:gd name="T8" fmla="*/ 2147483647 w 489"/>
              <a:gd name="T9" fmla="*/ 2147483647 h 410"/>
              <a:gd name="T10" fmla="*/ 2147483647 w 489"/>
              <a:gd name="T11" fmla="*/ 2147483647 h 410"/>
              <a:gd name="T12" fmla="*/ 2147483647 w 489"/>
              <a:gd name="T13" fmla="*/ 2147483647 h 410"/>
              <a:gd name="T14" fmla="*/ 2147483647 w 489"/>
              <a:gd name="T15" fmla="*/ 2147483647 h 410"/>
              <a:gd name="T16" fmla="*/ 2147483647 w 489"/>
              <a:gd name="T17" fmla="*/ 2147483647 h 410"/>
              <a:gd name="T18" fmla="*/ 2147483647 w 489"/>
              <a:gd name="T19" fmla="*/ 2147483647 h 410"/>
              <a:gd name="T20" fmla="*/ 2147483647 w 489"/>
              <a:gd name="T21" fmla="*/ 2147483647 h 410"/>
              <a:gd name="T22" fmla="*/ 2147483647 w 489"/>
              <a:gd name="T23" fmla="*/ 2147483647 h 410"/>
              <a:gd name="T24" fmla="*/ 2147483647 w 489"/>
              <a:gd name="T25" fmla="*/ 2147483647 h 410"/>
              <a:gd name="T26" fmla="*/ 2147483647 w 489"/>
              <a:gd name="T27" fmla="*/ 2147483647 h 410"/>
              <a:gd name="T28" fmla="*/ 2147483647 w 489"/>
              <a:gd name="T29" fmla="*/ 2147483647 h 410"/>
              <a:gd name="T30" fmla="*/ 2147483647 w 489"/>
              <a:gd name="T31" fmla="*/ 2147483647 h 410"/>
              <a:gd name="T32" fmla="*/ 2147483647 w 489"/>
              <a:gd name="T33" fmla="*/ 2147483647 h 410"/>
              <a:gd name="T34" fmla="*/ 2147483647 w 489"/>
              <a:gd name="T35" fmla="*/ 2147483647 h 410"/>
              <a:gd name="T36" fmla="*/ 2147483647 w 489"/>
              <a:gd name="T37" fmla="*/ 2147483647 h 410"/>
              <a:gd name="T38" fmla="*/ 2147483647 w 489"/>
              <a:gd name="T39" fmla="*/ 2147483647 h 410"/>
              <a:gd name="T40" fmla="*/ 2147483647 w 489"/>
              <a:gd name="T41" fmla="*/ 2147483647 h 410"/>
              <a:gd name="T42" fmla="*/ 2147483647 w 489"/>
              <a:gd name="T43" fmla="*/ 2147483647 h 410"/>
              <a:gd name="T44" fmla="*/ 2147483647 w 489"/>
              <a:gd name="T45" fmla="*/ 2147483647 h 410"/>
              <a:gd name="T46" fmla="*/ 2147483647 w 489"/>
              <a:gd name="T47" fmla="*/ 2147483647 h 410"/>
              <a:gd name="T48" fmla="*/ 2147483647 w 489"/>
              <a:gd name="T49" fmla="*/ 2147483647 h 410"/>
              <a:gd name="T50" fmla="*/ 2147483647 w 489"/>
              <a:gd name="T51" fmla="*/ 2147483647 h 410"/>
              <a:gd name="T52" fmla="*/ 2147483647 w 489"/>
              <a:gd name="T53" fmla="*/ 2147483647 h 410"/>
              <a:gd name="T54" fmla="*/ 2147483647 w 489"/>
              <a:gd name="T55" fmla="*/ 2147483647 h 410"/>
              <a:gd name="T56" fmla="*/ 2147483647 w 489"/>
              <a:gd name="T57" fmla="*/ 2147483647 h 410"/>
              <a:gd name="T58" fmla="*/ 2147483647 w 489"/>
              <a:gd name="T59" fmla="*/ 2147483647 h 410"/>
              <a:gd name="T60" fmla="*/ 2147483647 w 489"/>
              <a:gd name="T61" fmla="*/ 0 h 410"/>
              <a:gd name="T62" fmla="*/ 2147483647 w 489"/>
              <a:gd name="T63" fmla="*/ 2147483647 h 410"/>
              <a:gd name="T64" fmla="*/ 2147483647 w 489"/>
              <a:gd name="T65" fmla="*/ 2147483647 h 410"/>
              <a:gd name="T66" fmla="*/ 2147483647 w 489"/>
              <a:gd name="T67" fmla="*/ 2147483647 h 410"/>
              <a:gd name="T68" fmla="*/ 2147483647 w 489"/>
              <a:gd name="T69" fmla="*/ 2147483647 h 410"/>
              <a:gd name="T70" fmla="*/ 2147483647 w 489"/>
              <a:gd name="T71" fmla="*/ 2147483647 h 410"/>
              <a:gd name="T72" fmla="*/ 2147483647 w 489"/>
              <a:gd name="T73" fmla="*/ 2147483647 h 410"/>
              <a:gd name="T74" fmla="*/ 2147483647 w 489"/>
              <a:gd name="T75" fmla="*/ 2147483647 h 410"/>
              <a:gd name="T76" fmla="*/ 2147483647 w 489"/>
              <a:gd name="T77" fmla="*/ 2147483647 h 410"/>
              <a:gd name="T78" fmla="*/ 2147483647 w 489"/>
              <a:gd name="T79" fmla="*/ 2147483647 h 410"/>
              <a:gd name="T80" fmla="*/ 2147483647 w 489"/>
              <a:gd name="T81" fmla="*/ 2147483647 h 410"/>
              <a:gd name="T82" fmla="*/ 2147483647 w 489"/>
              <a:gd name="T83" fmla="*/ 2147483647 h 4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89"/>
              <a:gd name="T127" fmla="*/ 0 h 410"/>
              <a:gd name="T128" fmla="*/ 489 w 489"/>
              <a:gd name="T129" fmla="*/ 410 h 4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89" h="410">
                <a:moveTo>
                  <a:pt x="121" y="262"/>
                </a:moveTo>
                <a:lnTo>
                  <a:pt x="76" y="233"/>
                </a:lnTo>
                <a:lnTo>
                  <a:pt x="41" y="220"/>
                </a:lnTo>
                <a:lnTo>
                  <a:pt x="31" y="217"/>
                </a:lnTo>
                <a:lnTo>
                  <a:pt x="9" y="226"/>
                </a:lnTo>
                <a:lnTo>
                  <a:pt x="0" y="237"/>
                </a:lnTo>
                <a:lnTo>
                  <a:pt x="16" y="264"/>
                </a:lnTo>
                <a:lnTo>
                  <a:pt x="44" y="288"/>
                </a:lnTo>
                <a:lnTo>
                  <a:pt x="66" y="301"/>
                </a:lnTo>
                <a:lnTo>
                  <a:pt x="65" y="342"/>
                </a:lnTo>
                <a:lnTo>
                  <a:pt x="72" y="358"/>
                </a:lnTo>
                <a:lnTo>
                  <a:pt x="101" y="368"/>
                </a:lnTo>
                <a:lnTo>
                  <a:pt x="158" y="361"/>
                </a:lnTo>
                <a:lnTo>
                  <a:pt x="211" y="355"/>
                </a:lnTo>
                <a:lnTo>
                  <a:pt x="248" y="353"/>
                </a:lnTo>
                <a:lnTo>
                  <a:pt x="280" y="356"/>
                </a:lnTo>
                <a:lnTo>
                  <a:pt x="323" y="354"/>
                </a:lnTo>
                <a:lnTo>
                  <a:pt x="344" y="379"/>
                </a:lnTo>
                <a:lnTo>
                  <a:pt x="359" y="388"/>
                </a:lnTo>
                <a:lnTo>
                  <a:pt x="395" y="407"/>
                </a:lnTo>
                <a:lnTo>
                  <a:pt x="405" y="409"/>
                </a:lnTo>
                <a:lnTo>
                  <a:pt x="420" y="410"/>
                </a:lnTo>
                <a:lnTo>
                  <a:pt x="433" y="404"/>
                </a:lnTo>
                <a:lnTo>
                  <a:pt x="434" y="385"/>
                </a:lnTo>
                <a:lnTo>
                  <a:pt x="411" y="361"/>
                </a:lnTo>
                <a:lnTo>
                  <a:pt x="405" y="356"/>
                </a:lnTo>
                <a:lnTo>
                  <a:pt x="404" y="351"/>
                </a:lnTo>
                <a:lnTo>
                  <a:pt x="429" y="342"/>
                </a:lnTo>
                <a:lnTo>
                  <a:pt x="452" y="353"/>
                </a:lnTo>
                <a:lnTo>
                  <a:pt x="485" y="347"/>
                </a:lnTo>
                <a:lnTo>
                  <a:pt x="489" y="340"/>
                </a:lnTo>
                <a:lnTo>
                  <a:pt x="479" y="317"/>
                </a:lnTo>
                <a:lnTo>
                  <a:pt x="449" y="289"/>
                </a:lnTo>
                <a:lnTo>
                  <a:pt x="419" y="282"/>
                </a:lnTo>
                <a:lnTo>
                  <a:pt x="403" y="270"/>
                </a:lnTo>
                <a:lnTo>
                  <a:pt x="395" y="232"/>
                </a:lnTo>
                <a:lnTo>
                  <a:pt x="404" y="202"/>
                </a:lnTo>
                <a:lnTo>
                  <a:pt x="403" y="174"/>
                </a:lnTo>
                <a:lnTo>
                  <a:pt x="407" y="144"/>
                </a:lnTo>
                <a:lnTo>
                  <a:pt x="415" y="114"/>
                </a:lnTo>
                <a:lnTo>
                  <a:pt x="401" y="44"/>
                </a:lnTo>
                <a:lnTo>
                  <a:pt x="396" y="40"/>
                </a:lnTo>
                <a:lnTo>
                  <a:pt x="378" y="44"/>
                </a:lnTo>
                <a:lnTo>
                  <a:pt x="371" y="54"/>
                </a:lnTo>
                <a:lnTo>
                  <a:pt x="368" y="93"/>
                </a:lnTo>
                <a:lnTo>
                  <a:pt x="374" y="122"/>
                </a:lnTo>
                <a:lnTo>
                  <a:pt x="366" y="132"/>
                </a:lnTo>
                <a:lnTo>
                  <a:pt x="358" y="134"/>
                </a:lnTo>
                <a:lnTo>
                  <a:pt x="356" y="126"/>
                </a:lnTo>
                <a:lnTo>
                  <a:pt x="357" y="81"/>
                </a:lnTo>
                <a:lnTo>
                  <a:pt x="353" y="62"/>
                </a:lnTo>
                <a:lnTo>
                  <a:pt x="346" y="49"/>
                </a:lnTo>
                <a:lnTo>
                  <a:pt x="324" y="45"/>
                </a:lnTo>
                <a:lnTo>
                  <a:pt x="308" y="58"/>
                </a:lnTo>
                <a:lnTo>
                  <a:pt x="279" y="102"/>
                </a:lnTo>
                <a:lnTo>
                  <a:pt x="264" y="105"/>
                </a:lnTo>
                <a:lnTo>
                  <a:pt x="254" y="97"/>
                </a:lnTo>
                <a:lnTo>
                  <a:pt x="268" y="66"/>
                </a:lnTo>
                <a:lnTo>
                  <a:pt x="257" y="39"/>
                </a:lnTo>
                <a:lnTo>
                  <a:pt x="228" y="31"/>
                </a:lnTo>
                <a:lnTo>
                  <a:pt x="209" y="4"/>
                </a:lnTo>
                <a:lnTo>
                  <a:pt x="203" y="0"/>
                </a:lnTo>
                <a:lnTo>
                  <a:pt x="176" y="5"/>
                </a:lnTo>
                <a:lnTo>
                  <a:pt x="117" y="52"/>
                </a:lnTo>
                <a:lnTo>
                  <a:pt x="91" y="62"/>
                </a:lnTo>
                <a:lnTo>
                  <a:pt x="87" y="62"/>
                </a:lnTo>
                <a:lnTo>
                  <a:pt x="64" y="71"/>
                </a:lnTo>
                <a:lnTo>
                  <a:pt x="70" y="80"/>
                </a:lnTo>
                <a:lnTo>
                  <a:pt x="94" y="99"/>
                </a:lnTo>
                <a:lnTo>
                  <a:pt x="125" y="117"/>
                </a:lnTo>
                <a:lnTo>
                  <a:pt x="128" y="126"/>
                </a:lnTo>
                <a:lnTo>
                  <a:pt x="123" y="132"/>
                </a:lnTo>
                <a:lnTo>
                  <a:pt x="96" y="137"/>
                </a:lnTo>
                <a:lnTo>
                  <a:pt x="65" y="128"/>
                </a:lnTo>
                <a:lnTo>
                  <a:pt x="47" y="132"/>
                </a:lnTo>
                <a:lnTo>
                  <a:pt x="50" y="147"/>
                </a:lnTo>
                <a:lnTo>
                  <a:pt x="95" y="177"/>
                </a:lnTo>
                <a:lnTo>
                  <a:pt x="135" y="192"/>
                </a:lnTo>
                <a:lnTo>
                  <a:pt x="168" y="213"/>
                </a:lnTo>
                <a:lnTo>
                  <a:pt x="179" y="229"/>
                </a:lnTo>
                <a:lnTo>
                  <a:pt x="183" y="244"/>
                </a:lnTo>
                <a:lnTo>
                  <a:pt x="177" y="261"/>
                </a:lnTo>
                <a:lnTo>
                  <a:pt x="160" y="268"/>
                </a:lnTo>
                <a:lnTo>
                  <a:pt x="140" y="269"/>
                </a:lnTo>
                <a:lnTo>
                  <a:pt x="121" y="262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7" name="Freeform 109"/>
          <p:cNvSpPr>
            <a:spLocks noChangeArrowheads="1"/>
          </p:cNvSpPr>
          <p:nvPr/>
        </p:nvSpPr>
        <p:spPr bwMode="auto">
          <a:xfrm>
            <a:off x="6415534" y="1325563"/>
            <a:ext cx="460375" cy="404812"/>
          </a:xfrm>
          <a:custGeom>
            <a:avLst/>
            <a:gdLst>
              <a:gd name="T0" fmla="*/ 2147483647 w 984"/>
              <a:gd name="T1" fmla="*/ 2147483647 h 845"/>
              <a:gd name="T2" fmla="*/ 2147483647 w 984"/>
              <a:gd name="T3" fmla="*/ 2147483647 h 845"/>
              <a:gd name="T4" fmla="*/ 2147483647 w 984"/>
              <a:gd name="T5" fmla="*/ 2147483647 h 845"/>
              <a:gd name="T6" fmla="*/ 2147483647 w 984"/>
              <a:gd name="T7" fmla="*/ 2147483647 h 845"/>
              <a:gd name="T8" fmla="*/ 2147483647 w 984"/>
              <a:gd name="T9" fmla="*/ 2147483647 h 845"/>
              <a:gd name="T10" fmla="*/ 2147483647 w 984"/>
              <a:gd name="T11" fmla="*/ 2147483647 h 845"/>
              <a:gd name="T12" fmla="*/ 2147483647 w 984"/>
              <a:gd name="T13" fmla="*/ 2147483647 h 845"/>
              <a:gd name="T14" fmla="*/ 2147483647 w 984"/>
              <a:gd name="T15" fmla="*/ 2147483647 h 845"/>
              <a:gd name="T16" fmla="*/ 2147483647 w 984"/>
              <a:gd name="T17" fmla="*/ 2147483647 h 845"/>
              <a:gd name="T18" fmla="*/ 2147483647 w 984"/>
              <a:gd name="T19" fmla="*/ 2147483647 h 845"/>
              <a:gd name="T20" fmla="*/ 2147483647 w 984"/>
              <a:gd name="T21" fmla="*/ 2147483647 h 845"/>
              <a:gd name="T22" fmla="*/ 2147483647 w 984"/>
              <a:gd name="T23" fmla="*/ 2147483647 h 845"/>
              <a:gd name="T24" fmla="*/ 2147483647 w 984"/>
              <a:gd name="T25" fmla="*/ 2147483647 h 845"/>
              <a:gd name="T26" fmla="*/ 2147483647 w 984"/>
              <a:gd name="T27" fmla="*/ 2147483647 h 845"/>
              <a:gd name="T28" fmla="*/ 2147483647 w 984"/>
              <a:gd name="T29" fmla="*/ 2147483647 h 845"/>
              <a:gd name="T30" fmla="*/ 2147483647 w 984"/>
              <a:gd name="T31" fmla="*/ 0 h 845"/>
              <a:gd name="T32" fmla="*/ 2147483647 w 984"/>
              <a:gd name="T33" fmla="*/ 2147483647 h 845"/>
              <a:gd name="T34" fmla="*/ 2147483647 w 984"/>
              <a:gd name="T35" fmla="*/ 2147483647 h 845"/>
              <a:gd name="T36" fmla="*/ 2147483647 w 984"/>
              <a:gd name="T37" fmla="*/ 2147483647 h 845"/>
              <a:gd name="T38" fmla="*/ 2147483647 w 984"/>
              <a:gd name="T39" fmla="*/ 2147483647 h 845"/>
              <a:gd name="T40" fmla="*/ 2147483647 w 984"/>
              <a:gd name="T41" fmla="*/ 2147483647 h 845"/>
              <a:gd name="T42" fmla="*/ 2147483647 w 984"/>
              <a:gd name="T43" fmla="*/ 2147483647 h 845"/>
              <a:gd name="T44" fmla="*/ 2147483647 w 984"/>
              <a:gd name="T45" fmla="*/ 2147483647 h 845"/>
              <a:gd name="T46" fmla="*/ 2147483647 w 984"/>
              <a:gd name="T47" fmla="*/ 2147483647 h 845"/>
              <a:gd name="T48" fmla="*/ 2147483647 w 984"/>
              <a:gd name="T49" fmla="*/ 2147483647 h 845"/>
              <a:gd name="T50" fmla="*/ 2147483647 w 984"/>
              <a:gd name="T51" fmla="*/ 2147483647 h 845"/>
              <a:gd name="T52" fmla="*/ 2147483647 w 984"/>
              <a:gd name="T53" fmla="*/ 2147483647 h 845"/>
              <a:gd name="T54" fmla="*/ 2147483647 w 984"/>
              <a:gd name="T55" fmla="*/ 2147483647 h 845"/>
              <a:gd name="T56" fmla="*/ 2147483647 w 984"/>
              <a:gd name="T57" fmla="*/ 2147483647 h 845"/>
              <a:gd name="T58" fmla="*/ 2147483647 w 984"/>
              <a:gd name="T59" fmla="*/ 2147483647 h 845"/>
              <a:gd name="T60" fmla="*/ 2147483647 w 984"/>
              <a:gd name="T61" fmla="*/ 2147483647 h 845"/>
              <a:gd name="T62" fmla="*/ 2147483647 w 984"/>
              <a:gd name="T63" fmla="*/ 2147483647 h 845"/>
              <a:gd name="T64" fmla="*/ 2147483647 w 984"/>
              <a:gd name="T65" fmla="*/ 2147483647 h 845"/>
              <a:gd name="T66" fmla="*/ 2147483647 w 984"/>
              <a:gd name="T67" fmla="*/ 2147483647 h 845"/>
              <a:gd name="T68" fmla="*/ 2147483647 w 984"/>
              <a:gd name="T69" fmla="*/ 2147483647 h 845"/>
              <a:gd name="T70" fmla="*/ 2147483647 w 984"/>
              <a:gd name="T71" fmla="*/ 2147483647 h 845"/>
              <a:gd name="T72" fmla="*/ 2147483647 w 984"/>
              <a:gd name="T73" fmla="*/ 2147483647 h 845"/>
              <a:gd name="T74" fmla="*/ 2147483647 w 984"/>
              <a:gd name="T75" fmla="*/ 2147483647 h 845"/>
              <a:gd name="T76" fmla="*/ 2147483647 w 984"/>
              <a:gd name="T77" fmla="*/ 2147483647 h 845"/>
              <a:gd name="T78" fmla="*/ 2147483647 w 984"/>
              <a:gd name="T79" fmla="*/ 2147483647 h 845"/>
              <a:gd name="T80" fmla="*/ 2147483647 w 984"/>
              <a:gd name="T81" fmla="*/ 2147483647 h 845"/>
              <a:gd name="T82" fmla="*/ 2147483647 w 984"/>
              <a:gd name="T83" fmla="*/ 2147483647 h 845"/>
              <a:gd name="T84" fmla="*/ 2147483647 w 984"/>
              <a:gd name="T85" fmla="*/ 2147483647 h 845"/>
              <a:gd name="T86" fmla="*/ 2147483647 w 984"/>
              <a:gd name="T87" fmla="*/ 2147483647 h 845"/>
              <a:gd name="T88" fmla="*/ 2147483647 w 984"/>
              <a:gd name="T89" fmla="*/ 2147483647 h 8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84"/>
              <a:gd name="T136" fmla="*/ 0 h 845"/>
              <a:gd name="T137" fmla="*/ 984 w 984"/>
              <a:gd name="T138" fmla="*/ 845 h 84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84" h="845">
                <a:moveTo>
                  <a:pt x="865" y="838"/>
                </a:moveTo>
                <a:lnTo>
                  <a:pt x="841" y="830"/>
                </a:lnTo>
                <a:lnTo>
                  <a:pt x="812" y="830"/>
                </a:lnTo>
                <a:lnTo>
                  <a:pt x="782" y="802"/>
                </a:lnTo>
                <a:lnTo>
                  <a:pt x="777" y="794"/>
                </a:lnTo>
                <a:lnTo>
                  <a:pt x="762" y="793"/>
                </a:lnTo>
                <a:lnTo>
                  <a:pt x="714" y="787"/>
                </a:lnTo>
                <a:lnTo>
                  <a:pt x="708" y="784"/>
                </a:lnTo>
                <a:lnTo>
                  <a:pt x="692" y="757"/>
                </a:lnTo>
                <a:lnTo>
                  <a:pt x="680" y="721"/>
                </a:lnTo>
                <a:lnTo>
                  <a:pt x="640" y="705"/>
                </a:lnTo>
                <a:lnTo>
                  <a:pt x="611" y="695"/>
                </a:lnTo>
                <a:lnTo>
                  <a:pt x="567" y="671"/>
                </a:lnTo>
                <a:lnTo>
                  <a:pt x="561" y="638"/>
                </a:lnTo>
                <a:lnTo>
                  <a:pt x="563" y="628"/>
                </a:lnTo>
                <a:lnTo>
                  <a:pt x="557" y="601"/>
                </a:lnTo>
                <a:lnTo>
                  <a:pt x="575" y="568"/>
                </a:lnTo>
                <a:lnTo>
                  <a:pt x="603" y="542"/>
                </a:lnTo>
                <a:lnTo>
                  <a:pt x="622" y="515"/>
                </a:lnTo>
                <a:lnTo>
                  <a:pt x="605" y="432"/>
                </a:lnTo>
                <a:lnTo>
                  <a:pt x="583" y="383"/>
                </a:lnTo>
                <a:lnTo>
                  <a:pt x="549" y="365"/>
                </a:lnTo>
                <a:lnTo>
                  <a:pt x="515" y="358"/>
                </a:lnTo>
                <a:lnTo>
                  <a:pt x="482" y="364"/>
                </a:lnTo>
                <a:lnTo>
                  <a:pt x="466" y="353"/>
                </a:lnTo>
                <a:lnTo>
                  <a:pt x="471" y="323"/>
                </a:lnTo>
                <a:lnTo>
                  <a:pt x="456" y="301"/>
                </a:lnTo>
                <a:lnTo>
                  <a:pt x="451" y="298"/>
                </a:lnTo>
                <a:lnTo>
                  <a:pt x="415" y="309"/>
                </a:lnTo>
                <a:lnTo>
                  <a:pt x="409" y="310"/>
                </a:lnTo>
                <a:lnTo>
                  <a:pt x="387" y="291"/>
                </a:lnTo>
                <a:lnTo>
                  <a:pt x="380" y="263"/>
                </a:lnTo>
                <a:lnTo>
                  <a:pt x="361" y="254"/>
                </a:lnTo>
                <a:lnTo>
                  <a:pt x="332" y="270"/>
                </a:lnTo>
                <a:lnTo>
                  <a:pt x="318" y="290"/>
                </a:lnTo>
                <a:lnTo>
                  <a:pt x="265" y="295"/>
                </a:lnTo>
                <a:lnTo>
                  <a:pt x="230" y="292"/>
                </a:lnTo>
                <a:lnTo>
                  <a:pt x="200" y="279"/>
                </a:lnTo>
                <a:lnTo>
                  <a:pt x="158" y="283"/>
                </a:lnTo>
                <a:lnTo>
                  <a:pt x="127" y="275"/>
                </a:lnTo>
                <a:lnTo>
                  <a:pt x="48" y="212"/>
                </a:lnTo>
                <a:lnTo>
                  <a:pt x="18" y="183"/>
                </a:lnTo>
                <a:lnTo>
                  <a:pt x="0" y="160"/>
                </a:lnTo>
                <a:lnTo>
                  <a:pt x="0" y="131"/>
                </a:lnTo>
                <a:lnTo>
                  <a:pt x="34" y="89"/>
                </a:lnTo>
                <a:lnTo>
                  <a:pt x="58" y="42"/>
                </a:lnTo>
                <a:lnTo>
                  <a:pt x="97" y="2"/>
                </a:lnTo>
                <a:lnTo>
                  <a:pt x="126" y="0"/>
                </a:lnTo>
                <a:lnTo>
                  <a:pt x="134" y="18"/>
                </a:lnTo>
                <a:lnTo>
                  <a:pt x="132" y="33"/>
                </a:lnTo>
                <a:lnTo>
                  <a:pt x="115" y="62"/>
                </a:lnTo>
                <a:lnTo>
                  <a:pt x="90" y="84"/>
                </a:lnTo>
                <a:lnTo>
                  <a:pt x="91" y="93"/>
                </a:lnTo>
                <a:lnTo>
                  <a:pt x="106" y="120"/>
                </a:lnTo>
                <a:lnTo>
                  <a:pt x="103" y="150"/>
                </a:lnTo>
                <a:lnTo>
                  <a:pt x="105" y="211"/>
                </a:lnTo>
                <a:lnTo>
                  <a:pt x="130" y="242"/>
                </a:lnTo>
                <a:lnTo>
                  <a:pt x="146" y="218"/>
                </a:lnTo>
                <a:lnTo>
                  <a:pt x="156" y="176"/>
                </a:lnTo>
                <a:lnTo>
                  <a:pt x="150" y="145"/>
                </a:lnTo>
                <a:lnTo>
                  <a:pt x="147" y="107"/>
                </a:lnTo>
                <a:lnTo>
                  <a:pt x="146" y="79"/>
                </a:lnTo>
                <a:lnTo>
                  <a:pt x="159" y="47"/>
                </a:lnTo>
                <a:lnTo>
                  <a:pt x="165" y="36"/>
                </a:lnTo>
                <a:lnTo>
                  <a:pt x="233" y="13"/>
                </a:lnTo>
                <a:lnTo>
                  <a:pt x="239" y="17"/>
                </a:lnTo>
                <a:lnTo>
                  <a:pt x="254" y="71"/>
                </a:lnTo>
                <a:lnTo>
                  <a:pt x="251" y="102"/>
                </a:lnTo>
                <a:lnTo>
                  <a:pt x="269" y="122"/>
                </a:lnTo>
                <a:lnTo>
                  <a:pt x="298" y="129"/>
                </a:lnTo>
                <a:lnTo>
                  <a:pt x="335" y="137"/>
                </a:lnTo>
                <a:lnTo>
                  <a:pt x="368" y="116"/>
                </a:lnTo>
                <a:lnTo>
                  <a:pt x="404" y="106"/>
                </a:lnTo>
                <a:lnTo>
                  <a:pt x="424" y="115"/>
                </a:lnTo>
                <a:lnTo>
                  <a:pt x="439" y="142"/>
                </a:lnTo>
                <a:lnTo>
                  <a:pt x="464" y="166"/>
                </a:lnTo>
                <a:lnTo>
                  <a:pt x="519" y="155"/>
                </a:lnTo>
                <a:lnTo>
                  <a:pt x="540" y="162"/>
                </a:lnTo>
                <a:lnTo>
                  <a:pt x="556" y="172"/>
                </a:lnTo>
                <a:lnTo>
                  <a:pt x="569" y="198"/>
                </a:lnTo>
                <a:lnTo>
                  <a:pt x="593" y="218"/>
                </a:lnTo>
                <a:lnTo>
                  <a:pt x="608" y="225"/>
                </a:lnTo>
                <a:lnTo>
                  <a:pt x="635" y="213"/>
                </a:lnTo>
                <a:lnTo>
                  <a:pt x="651" y="220"/>
                </a:lnTo>
                <a:lnTo>
                  <a:pt x="666" y="247"/>
                </a:lnTo>
                <a:lnTo>
                  <a:pt x="657" y="277"/>
                </a:lnTo>
                <a:lnTo>
                  <a:pt x="703" y="326"/>
                </a:lnTo>
                <a:lnTo>
                  <a:pt x="725" y="356"/>
                </a:lnTo>
                <a:lnTo>
                  <a:pt x="753" y="379"/>
                </a:lnTo>
                <a:lnTo>
                  <a:pt x="851" y="371"/>
                </a:lnTo>
                <a:lnTo>
                  <a:pt x="882" y="382"/>
                </a:lnTo>
                <a:lnTo>
                  <a:pt x="887" y="387"/>
                </a:lnTo>
                <a:lnTo>
                  <a:pt x="889" y="396"/>
                </a:lnTo>
                <a:lnTo>
                  <a:pt x="946" y="394"/>
                </a:lnTo>
                <a:lnTo>
                  <a:pt x="972" y="404"/>
                </a:lnTo>
                <a:lnTo>
                  <a:pt x="984" y="445"/>
                </a:lnTo>
                <a:lnTo>
                  <a:pt x="981" y="449"/>
                </a:lnTo>
                <a:lnTo>
                  <a:pt x="961" y="472"/>
                </a:lnTo>
                <a:lnTo>
                  <a:pt x="980" y="509"/>
                </a:lnTo>
                <a:lnTo>
                  <a:pt x="976" y="514"/>
                </a:lnTo>
                <a:lnTo>
                  <a:pt x="947" y="520"/>
                </a:lnTo>
                <a:lnTo>
                  <a:pt x="939" y="530"/>
                </a:lnTo>
                <a:lnTo>
                  <a:pt x="944" y="558"/>
                </a:lnTo>
                <a:lnTo>
                  <a:pt x="940" y="564"/>
                </a:lnTo>
                <a:lnTo>
                  <a:pt x="922" y="567"/>
                </a:lnTo>
                <a:lnTo>
                  <a:pt x="901" y="557"/>
                </a:lnTo>
                <a:lnTo>
                  <a:pt x="889" y="545"/>
                </a:lnTo>
                <a:lnTo>
                  <a:pt x="863" y="522"/>
                </a:lnTo>
                <a:lnTo>
                  <a:pt x="799" y="496"/>
                </a:lnTo>
                <a:lnTo>
                  <a:pt x="781" y="499"/>
                </a:lnTo>
                <a:lnTo>
                  <a:pt x="777" y="504"/>
                </a:lnTo>
                <a:lnTo>
                  <a:pt x="776" y="523"/>
                </a:lnTo>
                <a:lnTo>
                  <a:pt x="807" y="556"/>
                </a:lnTo>
                <a:lnTo>
                  <a:pt x="829" y="580"/>
                </a:lnTo>
                <a:lnTo>
                  <a:pt x="864" y="604"/>
                </a:lnTo>
                <a:lnTo>
                  <a:pt x="895" y="622"/>
                </a:lnTo>
                <a:lnTo>
                  <a:pt x="901" y="625"/>
                </a:lnTo>
                <a:lnTo>
                  <a:pt x="925" y="654"/>
                </a:lnTo>
                <a:lnTo>
                  <a:pt x="930" y="677"/>
                </a:lnTo>
                <a:lnTo>
                  <a:pt x="926" y="706"/>
                </a:lnTo>
                <a:lnTo>
                  <a:pt x="946" y="732"/>
                </a:lnTo>
                <a:lnTo>
                  <a:pt x="937" y="763"/>
                </a:lnTo>
                <a:lnTo>
                  <a:pt x="932" y="764"/>
                </a:lnTo>
                <a:lnTo>
                  <a:pt x="892" y="748"/>
                </a:lnTo>
                <a:lnTo>
                  <a:pt x="843" y="722"/>
                </a:lnTo>
                <a:lnTo>
                  <a:pt x="791" y="725"/>
                </a:lnTo>
                <a:lnTo>
                  <a:pt x="786" y="729"/>
                </a:lnTo>
                <a:lnTo>
                  <a:pt x="810" y="743"/>
                </a:lnTo>
                <a:lnTo>
                  <a:pt x="842" y="762"/>
                </a:lnTo>
                <a:lnTo>
                  <a:pt x="918" y="809"/>
                </a:lnTo>
                <a:lnTo>
                  <a:pt x="931" y="831"/>
                </a:lnTo>
                <a:lnTo>
                  <a:pt x="925" y="843"/>
                </a:lnTo>
                <a:lnTo>
                  <a:pt x="910" y="845"/>
                </a:lnTo>
                <a:lnTo>
                  <a:pt x="889" y="839"/>
                </a:lnTo>
                <a:lnTo>
                  <a:pt x="865" y="838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8" name="Freeform 110"/>
          <p:cNvSpPr>
            <a:spLocks noChangeArrowheads="1"/>
          </p:cNvSpPr>
          <p:nvPr/>
        </p:nvSpPr>
        <p:spPr bwMode="auto">
          <a:xfrm>
            <a:off x="6415534" y="1325563"/>
            <a:ext cx="460375" cy="404812"/>
          </a:xfrm>
          <a:custGeom>
            <a:avLst/>
            <a:gdLst>
              <a:gd name="T0" fmla="*/ 2147483647 w 984"/>
              <a:gd name="T1" fmla="*/ 2147483647 h 845"/>
              <a:gd name="T2" fmla="*/ 2147483647 w 984"/>
              <a:gd name="T3" fmla="*/ 2147483647 h 845"/>
              <a:gd name="T4" fmla="*/ 2147483647 w 984"/>
              <a:gd name="T5" fmla="*/ 2147483647 h 845"/>
              <a:gd name="T6" fmla="*/ 2147483647 w 984"/>
              <a:gd name="T7" fmla="*/ 2147483647 h 845"/>
              <a:gd name="T8" fmla="*/ 2147483647 w 984"/>
              <a:gd name="T9" fmla="*/ 2147483647 h 845"/>
              <a:gd name="T10" fmla="*/ 2147483647 w 984"/>
              <a:gd name="T11" fmla="*/ 2147483647 h 845"/>
              <a:gd name="T12" fmla="*/ 2147483647 w 984"/>
              <a:gd name="T13" fmla="*/ 2147483647 h 845"/>
              <a:gd name="T14" fmla="*/ 2147483647 w 984"/>
              <a:gd name="T15" fmla="*/ 2147483647 h 845"/>
              <a:gd name="T16" fmla="*/ 2147483647 w 984"/>
              <a:gd name="T17" fmla="*/ 2147483647 h 845"/>
              <a:gd name="T18" fmla="*/ 2147483647 w 984"/>
              <a:gd name="T19" fmla="*/ 2147483647 h 845"/>
              <a:gd name="T20" fmla="*/ 2147483647 w 984"/>
              <a:gd name="T21" fmla="*/ 2147483647 h 845"/>
              <a:gd name="T22" fmla="*/ 2147483647 w 984"/>
              <a:gd name="T23" fmla="*/ 2147483647 h 845"/>
              <a:gd name="T24" fmla="*/ 2147483647 w 984"/>
              <a:gd name="T25" fmla="*/ 2147483647 h 845"/>
              <a:gd name="T26" fmla="*/ 2147483647 w 984"/>
              <a:gd name="T27" fmla="*/ 2147483647 h 845"/>
              <a:gd name="T28" fmla="*/ 2147483647 w 984"/>
              <a:gd name="T29" fmla="*/ 2147483647 h 845"/>
              <a:gd name="T30" fmla="*/ 2147483647 w 984"/>
              <a:gd name="T31" fmla="*/ 0 h 845"/>
              <a:gd name="T32" fmla="*/ 2147483647 w 984"/>
              <a:gd name="T33" fmla="*/ 2147483647 h 845"/>
              <a:gd name="T34" fmla="*/ 2147483647 w 984"/>
              <a:gd name="T35" fmla="*/ 2147483647 h 845"/>
              <a:gd name="T36" fmla="*/ 2147483647 w 984"/>
              <a:gd name="T37" fmla="*/ 2147483647 h 845"/>
              <a:gd name="T38" fmla="*/ 2147483647 w 984"/>
              <a:gd name="T39" fmla="*/ 2147483647 h 845"/>
              <a:gd name="T40" fmla="*/ 2147483647 w 984"/>
              <a:gd name="T41" fmla="*/ 2147483647 h 845"/>
              <a:gd name="T42" fmla="*/ 2147483647 w 984"/>
              <a:gd name="T43" fmla="*/ 2147483647 h 845"/>
              <a:gd name="T44" fmla="*/ 2147483647 w 984"/>
              <a:gd name="T45" fmla="*/ 2147483647 h 845"/>
              <a:gd name="T46" fmla="*/ 2147483647 w 984"/>
              <a:gd name="T47" fmla="*/ 2147483647 h 845"/>
              <a:gd name="T48" fmla="*/ 2147483647 w 984"/>
              <a:gd name="T49" fmla="*/ 2147483647 h 845"/>
              <a:gd name="T50" fmla="*/ 2147483647 w 984"/>
              <a:gd name="T51" fmla="*/ 2147483647 h 845"/>
              <a:gd name="T52" fmla="*/ 2147483647 w 984"/>
              <a:gd name="T53" fmla="*/ 2147483647 h 845"/>
              <a:gd name="T54" fmla="*/ 2147483647 w 984"/>
              <a:gd name="T55" fmla="*/ 2147483647 h 845"/>
              <a:gd name="T56" fmla="*/ 2147483647 w 984"/>
              <a:gd name="T57" fmla="*/ 2147483647 h 845"/>
              <a:gd name="T58" fmla="*/ 2147483647 w 984"/>
              <a:gd name="T59" fmla="*/ 2147483647 h 845"/>
              <a:gd name="T60" fmla="*/ 2147483647 w 984"/>
              <a:gd name="T61" fmla="*/ 2147483647 h 845"/>
              <a:gd name="T62" fmla="*/ 2147483647 w 984"/>
              <a:gd name="T63" fmla="*/ 2147483647 h 845"/>
              <a:gd name="T64" fmla="*/ 2147483647 w 984"/>
              <a:gd name="T65" fmla="*/ 2147483647 h 845"/>
              <a:gd name="T66" fmla="*/ 2147483647 w 984"/>
              <a:gd name="T67" fmla="*/ 2147483647 h 845"/>
              <a:gd name="T68" fmla="*/ 2147483647 w 984"/>
              <a:gd name="T69" fmla="*/ 2147483647 h 845"/>
              <a:gd name="T70" fmla="*/ 2147483647 w 984"/>
              <a:gd name="T71" fmla="*/ 2147483647 h 845"/>
              <a:gd name="T72" fmla="*/ 2147483647 w 984"/>
              <a:gd name="T73" fmla="*/ 2147483647 h 845"/>
              <a:gd name="T74" fmla="*/ 2147483647 w 984"/>
              <a:gd name="T75" fmla="*/ 2147483647 h 845"/>
              <a:gd name="T76" fmla="*/ 2147483647 w 984"/>
              <a:gd name="T77" fmla="*/ 2147483647 h 845"/>
              <a:gd name="T78" fmla="*/ 2147483647 w 984"/>
              <a:gd name="T79" fmla="*/ 2147483647 h 845"/>
              <a:gd name="T80" fmla="*/ 2147483647 w 984"/>
              <a:gd name="T81" fmla="*/ 2147483647 h 845"/>
              <a:gd name="T82" fmla="*/ 2147483647 w 984"/>
              <a:gd name="T83" fmla="*/ 2147483647 h 845"/>
              <a:gd name="T84" fmla="*/ 2147483647 w 984"/>
              <a:gd name="T85" fmla="*/ 2147483647 h 845"/>
              <a:gd name="T86" fmla="*/ 2147483647 w 984"/>
              <a:gd name="T87" fmla="*/ 2147483647 h 845"/>
              <a:gd name="T88" fmla="*/ 2147483647 w 984"/>
              <a:gd name="T89" fmla="*/ 2147483647 h 8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84"/>
              <a:gd name="T136" fmla="*/ 0 h 845"/>
              <a:gd name="T137" fmla="*/ 984 w 984"/>
              <a:gd name="T138" fmla="*/ 845 h 84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84" h="845">
                <a:moveTo>
                  <a:pt x="865" y="838"/>
                </a:moveTo>
                <a:lnTo>
                  <a:pt x="841" y="830"/>
                </a:lnTo>
                <a:lnTo>
                  <a:pt x="812" y="830"/>
                </a:lnTo>
                <a:lnTo>
                  <a:pt x="782" y="802"/>
                </a:lnTo>
                <a:lnTo>
                  <a:pt x="777" y="794"/>
                </a:lnTo>
                <a:lnTo>
                  <a:pt x="762" y="793"/>
                </a:lnTo>
                <a:lnTo>
                  <a:pt x="714" y="787"/>
                </a:lnTo>
                <a:lnTo>
                  <a:pt x="708" y="784"/>
                </a:lnTo>
                <a:lnTo>
                  <a:pt x="692" y="757"/>
                </a:lnTo>
                <a:lnTo>
                  <a:pt x="680" y="721"/>
                </a:lnTo>
                <a:lnTo>
                  <a:pt x="640" y="705"/>
                </a:lnTo>
                <a:lnTo>
                  <a:pt x="611" y="695"/>
                </a:lnTo>
                <a:lnTo>
                  <a:pt x="567" y="671"/>
                </a:lnTo>
                <a:lnTo>
                  <a:pt x="561" y="638"/>
                </a:lnTo>
                <a:lnTo>
                  <a:pt x="563" y="628"/>
                </a:lnTo>
                <a:lnTo>
                  <a:pt x="557" y="601"/>
                </a:lnTo>
                <a:lnTo>
                  <a:pt x="575" y="568"/>
                </a:lnTo>
                <a:lnTo>
                  <a:pt x="603" y="542"/>
                </a:lnTo>
                <a:lnTo>
                  <a:pt x="622" y="515"/>
                </a:lnTo>
                <a:lnTo>
                  <a:pt x="605" y="432"/>
                </a:lnTo>
                <a:lnTo>
                  <a:pt x="583" y="383"/>
                </a:lnTo>
                <a:lnTo>
                  <a:pt x="549" y="365"/>
                </a:lnTo>
                <a:lnTo>
                  <a:pt x="515" y="358"/>
                </a:lnTo>
                <a:lnTo>
                  <a:pt x="482" y="364"/>
                </a:lnTo>
                <a:lnTo>
                  <a:pt x="466" y="353"/>
                </a:lnTo>
                <a:lnTo>
                  <a:pt x="471" y="323"/>
                </a:lnTo>
                <a:lnTo>
                  <a:pt x="456" y="301"/>
                </a:lnTo>
                <a:lnTo>
                  <a:pt x="451" y="298"/>
                </a:lnTo>
                <a:lnTo>
                  <a:pt x="415" y="309"/>
                </a:lnTo>
                <a:lnTo>
                  <a:pt x="409" y="310"/>
                </a:lnTo>
                <a:lnTo>
                  <a:pt x="387" y="291"/>
                </a:lnTo>
                <a:lnTo>
                  <a:pt x="380" y="263"/>
                </a:lnTo>
                <a:lnTo>
                  <a:pt x="361" y="254"/>
                </a:lnTo>
                <a:lnTo>
                  <a:pt x="332" y="270"/>
                </a:lnTo>
                <a:lnTo>
                  <a:pt x="318" y="290"/>
                </a:lnTo>
                <a:lnTo>
                  <a:pt x="265" y="295"/>
                </a:lnTo>
                <a:lnTo>
                  <a:pt x="230" y="292"/>
                </a:lnTo>
                <a:lnTo>
                  <a:pt x="200" y="279"/>
                </a:lnTo>
                <a:lnTo>
                  <a:pt x="158" y="283"/>
                </a:lnTo>
                <a:lnTo>
                  <a:pt x="127" y="275"/>
                </a:lnTo>
                <a:lnTo>
                  <a:pt x="48" y="212"/>
                </a:lnTo>
                <a:lnTo>
                  <a:pt x="18" y="183"/>
                </a:lnTo>
                <a:lnTo>
                  <a:pt x="0" y="160"/>
                </a:lnTo>
                <a:lnTo>
                  <a:pt x="0" y="131"/>
                </a:lnTo>
                <a:lnTo>
                  <a:pt x="34" y="89"/>
                </a:lnTo>
                <a:lnTo>
                  <a:pt x="58" y="42"/>
                </a:lnTo>
                <a:lnTo>
                  <a:pt x="97" y="2"/>
                </a:lnTo>
                <a:lnTo>
                  <a:pt x="126" y="0"/>
                </a:lnTo>
                <a:lnTo>
                  <a:pt x="134" y="18"/>
                </a:lnTo>
                <a:lnTo>
                  <a:pt x="132" y="33"/>
                </a:lnTo>
                <a:lnTo>
                  <a:pt x="115" y="62"/>
                </a:lnTo>
                <a:lnTo>
                  <a:pt x="90" y="84"/>
                </a:lnTo>
                <a:lnTo>
                  <a:pt x="91" y="93"/>
                </a:lnTo>
                <a:lnTo>
                  <a:pt x="106" y="120"/>
                </a:lnTo>
                <a:lnTo>
                  <a:pt x="103" y="150"/>
                </a:lnTo>
                <a:lnTo>
                  <a:pt x="105" y="211"/>
                </a:lnTo>
                <a:lnTo>
                  <a:pt x="130" y="242"/>
                </a:lnTo>
                <a:lnTo>
                  <a:pt x="146" y="218"/>
                </a:lnTo>
                <a:lnTo>
                  <a:pt x="156" y="176"/>
                </a:lnTo>
                <a:lnTo>
                  <a:pt x="150" y="145"/>
                </a:lnTo>
                <a:lnTo>
                  <a:pt x="147" y="107"/>
                </a:lnTo>
                <a:lnTo>
                  <a:pt x="146" y="79"/>
                </a:lnTo>
                <a:lnTo>
                  <a:pt x="159" y="47"/>
                </a:lnTo>
                <a:lnTo>
                  <a:pt x="165" y="36"/>
                </a:lnTo>
                <a:lnTo>
                  <a:pt x="233" y="13"/>
                </a:lnTo>
                <a:lnTo>
                  <a:pt x="239" y="17"/>
                </a:lnTo>
                <a:lnTo>
                  <a:pt x="254" y="71"/>
                </a:lnTo>
                <a:lnTo>
                  <a:pt x="251" y="102"/>
                </a:lnTo>
                <a:lnTo>
                  <a:pt x="269" y="122"/>
                </a:lnTo>
                <a:lnTo>
                  <a:pt x="298" y="129"/>
                </a:lnTo>
                <a:lnTo>
                  <a:pt x="335" y="137"/>
                </a:lnTo>
                <a:lnTo>
                  <a:pt x="368" y="116"/>
                </a:lnTo>
                <a:lnTo>
                  <a:pt x="404" y="106"/>
                </a:lnTo>
                <a:lnTo>
                  <a:pt x="424" y="115"/>
                </a:lnTo>
                <a:lnTo>
                  <a:pt x="439" y="142"/>
                </a:lnTo>
                <a:lnTo>
                  <a:pt x="464" y="166"/>
                </a:lnTo>
                <a:lnTo>
                  <a:pt x="519" y="155"/>
                </a:lnTo>
                <a:lnTo>
                  <a:pt x="540" y="162"/>
                </a:lnTo>
                <a:lnTo>
                  <a:pt x="556" y="172"/>
                </a:lnTo>
                <a:lnTo>
                  <a:pt x="569" y="198"/>
                </a:lnTo>
                <a:lnTo>
                  <a:pt x="593" y="218"/>
                </a:lnTo>
                <a:lnTo>
                  <a:pt x="608" y="225"/>
                </a:lnTo>
                <a:lnTo>
                  <a:pt x="635" y="213"/>
                </a:lnTo>
                <a:lnTo>
                  <a:pt x="651" y="220"/>
                </a:lnTo>
                <a:lnTo>
                  <a:pt x="666" y="247"/>
                </a:lnTo>
                <a:lnTo>
                  <a:pt x="657" y="277"/>
                </a:lnTo>
                <a:lnTo>
                  <a:pt x="703" y="326"/>
                </a:lnTo>
                <a:lnTo>
                  <a:pt x="725" y="356"/>
                </a:lnTo>
                <a:lnTo>
                  <a:pt x="753" y="379"/>
                </a:lnTo>
                <a:lnTo>
                  <a:pt x="851" y="371"/>
                </a:lnTo>
                <a:lnTo>
                  <a:pt x="882" y="382"/>
                </a:lnTo>
                <a:lnTo>
                  <a:pt x="887" y="387"/>
                </a:lnTo>
                <a:lnTo>
                  <a:pt x="889" y="396"/>
                </a:lnTo>
                <a:lnTo>
                  <a:pt x="946" y="394"/>
                </a:lnTo>
                <a:lnTo>
                  <a:pt x="972" y="404"/>
                </a:lnTo>
                <a:lnTo>
                  <a:pt x="984" y="445"/>
                </a:lnTo>
                <a:lnTo>
                  <a:pt x="981" y="449"/>
                </a:lnTo>
                <a:lnTo>
                  <a:pt x="961" y="472"/>
                </a:lnTo>
                <a:lnTo>
                  <a:pt x="980" y="509"/>
                </a:lnTo>
                <a:lnTo>
                  <a:pt x="976" y="514"/>
                </a:lnTo>
                <a:lnTo>
                  <a:pt x="947" y="520"/>
                </a:lnTo>
                <a:lnTo>
                  <a:pt x="939" y="530"/>
                </a:lnTo>
                <a:lnTo>
                  <a:pt x="944" y="558"/>
                </a:lnTo>
                <a:lnTo>
                  <a:pt x="940" y="564"/>
                </a:lnTo>
                <a:lnTo>
                  <a:pt x="922" y="567"/>
                </a:lnTo>
                <a:lnTo>
                  <a:pt x="901" y="557"/>
                </a:lnTo>
                <a:lnTo>
                  <a:pt x="889" y="545"/>
                </a:lnTo>
                <a:lnTo>
                  <a:pt x="863" y="522"/>
                </a:lnTo>
                <a:lnTo>
                  <a:pt x="799" y="496"/>
                </a:lnTo>
                <a:lnTo>
                  <a:pt x="781" y="499"/>
                </a:lnTo>
                <a:lnTo>
                  <a:pt x="777" y="504"/>
                </a:lnTo>
                <a:lnTo>
                  <a:pt x="776" y="523"/>
                </a:lnTo>
                <a:lnTo>
                  <a:pt x="807" y="556"/>
                </a:lnTo>
                <a:lnTo>
                  <a:pt x="829" y="580"/>
                </a:lnTo>
                <a:lnTo>
                  <a:pt x="864" y="604"/>
                </a:lnTo>
                <a:lnTo>
                  <a:pt x="895" y="622"/>
                </a:lnTo>
                <a:lnTo>
                  <a:pt x="901" y="625"/>
                </a:lnTo>
                <a:lnTo>
                  <a:pt x="925" y="654"/>
                </a:lnTo>
                <a:lnTo>
                  <a:pt x="930" y="677"/>
                </a:lnTo>
                <a:lnTo>
                  <a:pt x="926" y="706"/>
                </a:lnTo>
                <a:lnTo>
                  <a:pt x="946" y="732"/>
                </a:lnTo>
                <a:lnTo>
                  <a:pt x="937" y="763"/>
                </a:lnTo>
                <a:lnTo>
                  <a:pt x="932" y="764"/>
                </a:lnTo>
                <a:lnTo>
                  <a:pt x="892" y="748"/>
                </a:lnTo>
                <a:lnTo>
                  <a:pt x="843" y="722"/>
                </a:lnTo>
                <a:lnTo>
                  <a:pt x="791" y="725"/>
                </a:lnTo>
                <a:lnTo>
                  <a:pt x="786" y="729"/>
                </a:lnTo>
                <a:lnTo>
                  <a:pt x="810" y="743"/>
                </a:lnTo>
                <a:lnTo>
                  <a:pt x="842" y="762"/>
                </a:lnTo>
                <a:lnTo>
                  <a:pt x="918" y="809"/>
                </a:lnTo>
                <a:lnTo>
                  <a:pt x="931" y="831"/>
                </a:lnTo>
                <a:lnTo>
                  <a:pt x="925" y="843"/>
                </a:lnTo>
                <a:lnTo>
                  <a:pt x="910" y="845"/>
                </a:lnTo>
                <a:lnTo>
                  <a:pt x="889" y="839"/>
                </a:lnTo>
                <a:lnTo>
                  <a:pt x="865" y="838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39" name="Freeform 111"/>
          <p:cNvSpPr>
            <a:spLocks noChangeArrowheads="1"/>
          </p:cNvSpPr>
          <p:nvPr/>
        </p:nvSpPr>
        <p:spPr bwMode="auto">
          <a:xfrm>
            <a:off x="7209284" y="2033588"/>
            <a:ext cx="168275" cy="171450"/>
          </a:xfrm>
          <a:custGeom>
            <a:avLst/>
            <a:gdLst>
              <a:gd name="T0" fmla="*/ 2147483647 w 362"/>
              <a:gd name="T1" fmla="*/ 2147483647 h 358"/>
              <a:gd name="T2" fmla="*/ 2147483647 w 362"/>
              <a:gd name="T3" fmla="*/ 2147483647 h 358"/>
              <a:gd name="T4" fmla="*/ 2147483647 w 362"/>
              <a:gd name="T5" fmla="*/ 2147483647 h 358"/>
              <a:gd name="T6" fmla="*/ 2147483647 w 362"/>
              <a:gd name="T7" fmla="*/ 2147483647 h 358"/>
              <a:gd name="T8" fmla="*/ 2147483647 w 362"/>
              <a:gd name="T9" fmla="*/ 2147483647 h 358"/>
              <a:gd name="T10" fmla="*/ 2147483647 w 362"/>
              <a:gd name="T11" fmla="*/ 2147483647 h 358"/>
              <a:gd name="T12" fmla="*/ 2147483647 w 362"/>
              <a:gd name="T13" fmla="*/ 2147483647 h 358"/>
              <a:gd name="T14" fmla="*/ 2147483647 w 362"/>
              <a:gd name="T15" fmla="*/ 2147483647 h 358"/>
              <a:gd name="T16" fmla="*/ 2147483647 w 362"/>
              <a:gd name="T17" fmla="*/ 2147483647 h 358"/>
              <a:gd name="T18" fmla="*/ 2147483647 w 362"/>
              <a:gd name="T19" fmla="*/ 2147483647 h 358"/>
              <a:gd name="T20" fmla="*/ 2147483647 w 362"/>
              <a:gd name="T21" fmla="*/ 2147483647 h 358"/>
              <a:gd name="T22" fmla="*/ 2147483647 w 362"/>
              <a:gd name="T23" fmla="*/ 2147483647 h 358"/>
              <a:gd name="T24" fmla="*/ 2147483647 w 362"/>
              <a:gd name="T25" fmla="*/ 2147483647 h 358"/>
              <a:gd name="T26" fmla="*/ 2147483647 w 362"/>
              <a:gd name="T27" fmla="*/ 2147483647 h 358"/>
              <a:gd name="T28" fmla="*/ 2147483647 w 362"/>
              <a:gd name="T29" fmla="*/ 2147483647 h 358"/>
              <a:gd name="T30" fmla="*/ 2147483647 w 362"/>
              <a:gd name="T31" fmla="*/ 2147483647 h 358"/>
              <a:gd name="T32" fmla="*/ 2147483647 w 362"/>
              <a:gd name="T33" fmla="*/ 2147483647 h 358"/>
              <a:gd name="T34" fmla="*/ 2147483647 w 362"/>
              <a:gd name="T35" fmla="*/ 2147483647 h 358"/>
              <a:gd name="T36" fmla="*/ 2147483647 w 362"/>
              <a:gd name="T37" fmla="*/ 2147483647 h 358"/>
              <a:gd name="T38" fmla="*/ 2147483647 w 362"/>
              <a:gd name="T39" fmla="*/ 2147483647 h 358"/>
              <a:gd name="T40" fmla="*/ 2147483647 w 362"/>
              <a:gd name="T41" fmla="*/ 2147483647 h 358"/>
              <a:gd name="T42" fmla="*/ 2147483647 w 362"/>
              <a:gd name="T43" fmla="*/ 2147483647 h 358"/>
              <a:gd name="T44" fmla="*/ 2147483647 w 362"/>
              <a:gd name="T45" fmla="*/ 2147483647 h 358"/>
              <a:gd name="T46" fmla="*/ 2147483647 w 362"/>
              <a:gd name="T47" fmla="*/ 2147483647 h 358"/>
              <a:gd name="T48" fmla="*/ 2147483647 w 362"/>
              <a:gd name="T49" fmla="*/ 2147483647 h 358"/>
              <a:gd name="T50" fmla="*/ 2147483647 w 362"/>
              <a:gd name="T51" fmla="*/ 2147483647 h 358"/>
              <a:gd name="T52" fmla="*/ 2147483647 w 362"/>
              <a:gd name="T53" fmla="*/ 2147483647 h 358"/>
              <a:gd name="T54" fmla="*/ 2147483647 w 362"/>
              <a:gd name="T55" fmla="*/ 2147483647 h 358"/>
              <a:gd name="T56" fmla="*/ 2147483647 w 362"/>
              <a:gd name="T57" fmla="*/ 2147483647 h 358"/>
              <a:gd name="T58" fmla="*/ 2147483647 w 362"/>
              <a:gd name="T59" fmla="*/ 2147483647 h 358"/>
              <a:gd name="T60" fmla="*/ 2147483647 w 362"/>
              <a:gd name="T61" fmla="*/ 2147483647 h 358"/>
              <a:gd name="T62" fmla="*/ 2147483647 w 362"/>
              <a:gd name="T63" fmla="*/ 2147483647 h 358"/>
              <a:gd name="T64" fmla="*/ 0 w 362"/>
              <a:gd name="T65" fmla="*/ 2147483647 h 358"/>
              <a:gd name="T66" fmla="*/ 2147483647 w 362"/>
              <a:gd name="T67" fmla="*/ 2147483647 h 35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2"/>
              <a:gd name="T103" fmla="*/ 0 h 358"/>
              <a:gd name="T104" fmla="*/ 362 w 362"/>
              <a:gd name="T105" fmla="*/ 358 h 35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2" h="358">
                <a:moveTo>
                  <a:pt x="13" y="196"/>
                </a:moveTo>
                <a:lnTo>
                  <a:pt x="16" y="225"/>
                </a:lnTo>
                <a:lnTo>
                  <a:pt x="10" y="266"/>
                </a:lnTo>
                <a:lnTo>
                  <a:pt x="16" y="282"/>
                </a:lnTo>
                <a:lnTo>
                  <a:pt x="4" y="314"/>
                </a:lnTo>
                <a:lnTo>
                  <a:pt x="11" y="327"/>
                </a:lnTo>
                <a:lnTo>
                  <a:pt x="16" y="356"/>
                </a:lnTo>
                <a:lnTo>
                  <a:pt x="37" y="358"/>
                </a:lnTo>
                <a:lnTo>
                  <a:pt x="53" y="343"/>
                </a:lnTo>
                <a:lnTo>
                  <a:pt x="77" y="319"/>
                </a:lnTo>
                <a:lnTo>
                  <a:pt x="105" y="309"/>
                </a:lnTo>
                <a:lnTo>
                  <a:pt x="129" y="313"/>
                </a:lnTo>
                <a:lnTo>
                  <a:pt x="156" y="291"/>
                </a:lnTo>
                <a:lnTo>
                  <a:pt x="189" y="284"/>
                </a:lnTo>
                <a:lnTo>
                  <a:pt x="201" y="290"/>
                </a:lnTo>
                <a:lnTo>
                  <a:pt x="211" y="313"/>
                </a:lnTo>
                <a:lnTo>
                  <a:pt x="207" y="320"/>
                </a:lnTo>
                <a:lnTo>
                  <a:pt x="207" y="332"/>
                </a:lnTo>
                <a:lnTo>
                  <a:pt x="218" y="329"/>
                </a:lnTo>
                <a:lnTo>
                  <a:pt x="225" y="320"/>
                </a:lnTo>
                <a:lnTo>
                  <a:pt x="230" y="295"/>
                </a:lnTo>
                <a:lnTo>
                  <a:pt x="243" y="262"/>
                </a:lnTo>
                <a:lnTo>
                  <a:pt x="255" y="255"/>
                </a:lnTo>
                <a:lnTo>
                  <a:pt x="277" y="270"/>
                </a:lnTo>
                <a:lnTo>
                  <a:pt x="287" y="289"/>
                </a:lnTo>
                <a:lnTo>
                  <a:pt x="295" y="316"/>
                </a:lnTo>
                <a:lnTo>
                  <a:pt x="300" y="314"/>
                </a:lnTo>
                <a:lnTo>
                  <a:pt x="318" y="307"/>
                </a:lnTo>
                <a:lnTo>
                  <a:pt x="325" y="317"/>
                </a:lnTo>
                <a:lnTo>
                  <a:pt x="347" y="334"/>
                </a:lnTo>
                <a:lnTo>
                  <a:pt x="362" y="312"/>
                </a:lnTo>
                <a:lnTo>
                  <a:pt x="359" y="274"/>
                </a:lnTo>
                <a:lnTo>
                  <a:pt x="344" y="243"/>
                </a:lnTo>
                <a:lnTo>
                  <a:pt x="333" y="236"/>
                </a:lnTo>
                <a:lnTo>
                  <a:pt x="296" y="243"/>
                </a:lnTo>
                <a:lnTo>
                  <a:pt x="287" y="241"/>
                </a:lnTo>
                <a:lnTo>
                  <a:pt x="283" y="223"/>
                </a:lnTo>
                <a:lnTo>
                  <a:pt x="289" y="215"/>
                </a:lnTo>
                <a:lnTo>
                  <a:pt x="290" y="207"/>
                </a:lnTo>
                <a:lnTo>
                  <a:pt x="285" y="193"/>
                </a:lnTo>
                <a:lnTo>
                  <a:pt x="261" y="187"/>
                </a:lnTo>
                <a:lnTo>
                  <a:pt x="239" y="173"/>
                </a:lnTo>
                <a:lnTo>
                  <a:pt x="225" y="151"/>
                </a:lnTo>
                <a:lnTo>
                  <a:pt x="219" y="118"/>
                </a:lnTo>
                <a:lnTo>
                  <a:pt x="212" y="111"/>
                </a:lnTo>
                <a:lnTo>
                  <a:pt x="200" y="113"/>
                </a:lnTo>
                <a:lnTo>
                  <a:pt x="189" y="122"/>
                </a:lnTo>
                <a:lnTo>
                  <a:pt x="178" y="151"/>
                </a:lnTo>
                <a:lnTo>
                  <a:pt x="162" y="165"/>
                </a:lnTo>
                <a:lnTo>
                  <a:pt x="129" y="156"/>
                </a:lnTo>
                <a:lnTo>
                  <a:pt x="122" y="132"/>
                </a:lnTo>
                <a:lnTo>
                  <a:pt x="127" y="113"/>
                </a:lnTo>
                <a:lnTo>
                  <a:pt x="116" y="104"/>
                </a:lnTo>
                <a:lnTo>
                  <a:pt x="90" y="111"/>
                </a:lnTo>
                <a:lnTo>
                  <a:pt x="75" y="141"/>
                </a:lnTo>
                <a:lnTo>
                  <a:pt x="68" y="155"/>
                </a:lnTo>
                <a:lnTo>
                  <a:pt x="57" y="154"/>
                </a:lnTo>
                <a:lnTo>
                  <a:pt x="50" y="141"/>
                </a:lnTo>
                <a:lnTo>
                  <a:pt x="49" y="108"/>
                </a:lnTo>
                <a:lnTo>
                  <a:pt x="49" y="79"/>
                </a:lnTo>
                <a:lnTo>
                  <a:pt x="52" y="41"/>
                </a:lnTo>
                <a:lnTo>
                  <a:pt x="49" y="4"/>
                </a:lnTo>
                <a:lnTo>
                  <a:pt x="39" y="0"/>
                </a:lnTo>
                <a:lnTo>
                  <a:pt x="18" y="8"/>
                </a:lnTo>
                <a:lnTo>
                  <a:pt x="4" y="46"/>
                </a:lnTo>
                <a:lnTo>
                  <a:pt x="0" y="92"/>
                </a:lnTo>
                <a:lnTo>
                  <a:pt x="18" y="137"/>
                </a:lnTo>
                <a:lnTo>
                  <a:pt x="7" y="173"/>
                </a:lnTo>
                <a:lnTo>
                  <a:pt x="13" y="196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0" name="Freeform 112"/>
          <p:cNvSpPr>
            <a:spLocks noChangeArrowheads="1"/>
          </p:cNvSpPr>
          <p:nvPr/>
        </p:nvSpPr>
        <p:spPr bwMode="auto">
          <a:xfrm>
            <a:off x="7209284" y="2033588"/>
            <a:ext cx="168275" cy="171450"/>
          </a:xfrm>
          <a:custGeom>
            <a:avLst/>
            <a:gdLst>
              <a:gd name="T0" fmla="*/ 2147483647 w 362"/>
              <a:gd name="T1" fmla="*/ 2147483647 h 358"/>
              <a:gd name="T2" fmla="*/ 2147483647 w 362"/>
              <a:gd name="T3" fmla="*/ 2147483647 h 358"/>
              <a:gd name="T4" fmla="*/ 2147483647 w 362"/>
              <a:gd name="T5" fmla="*/ 2147483647 h 358"/>
              <a:gd name="T6" fmla="*/ 2147483647 w 362"/>
              <a:gd name="T7" fmla="*/ 2147483647 h 358"/>
              <a:gd name="T8" fmla="*/ 2147483647 w 362"/>
              <a:gd name="T9" fmla="*/ 2147483647 h 358"/>
              <a:gd name="T10" fmla="*/ 2147483647 w 362"/>
              <a:gd name="T11" fmla="*/ 2147483647 h 358"/>
              <a:gd name="T12" fmla="*/ 2147483647 w 362"/>
              <a:gd name="T13" fmla="*/ 2147483647 h 358"/>
              <a:gd name="T14" fmla="*/ 2147483647 w 362"/>
              <a:gd name="T15" fmla="*/ 2147483647 h 358"/>
              <a:gd name="T16" fmla="*/ 2147483647 w 362"/>
              <a:gd name="T17" fmla="*/ 2147483647 h 358"/>
              <a:gd name="T18" fmla="*/ 2147483647 w 362"/>
              <a:gd name="T19" fmla="*/ 2147483647 h 358"/>
              <a:gd name="T20" fmla="*/ 2147483647 w 362"/>
              <a:gd name="T21" fmla="*/ 2147483647 h 358"/>
              <a:gd name="T22" fmla="*/ 2147483647 w 362"/>
              <a:gd name="T23" fmla="*/ 2147483647 h 358"/>
              <a:gd name="T24" fmla="*/ 2147483647 w 362"/>
              <a:gd name="T25" fmla="*/ 2147483647 h 358"/>
              <a:gd name="T26" fmla="*/ 2147483647 w 362"/>
              <a:gd name="T27" fmla="*/ 2147483647 h 358"/>
              <a:gd name="T28" fmla="*/ 2147483647 w 362"/>
              <a:gd name="T29" fmla="*/ 2147483647 h 358"/>
              <a:gd name="T30" fmla="*/ 2147483647 w 362"/>
              <a:gd name="T31" fmla="*/ 2147483647 h 358"/>
              <a:gd name="T32" fmla="*/ 2147483647 w 362"/>
              <a:gd name="T33" fmla="*/ 2147483647 h 358"/>
              <a:gd name="T34" fmla="*/ 2147483647 w 362"/>
              <a:gd name="T35" fmla="*/ 2147483647 h 358"/>
              <a:gd name="T36" fmla="*/ 2147483647 w 362"/>
              <a:gd name="T37" fmla="*/ 2147483647 h 358"/>
              <a:gd name="T38" fmla="*/ 2147483647 w 362"/>
              <a:gd name="T39" fmla="*/ 2147483647 h 358"/>
              <a:gd name="T40" fmla="*/ 2147483647 w 362"/>
              <a:gd name="T41" fmla="*/ 2147483647 h 358"/>
              <a:gd name="T42" fmla="*/ 2147483647 w 362"/>
              <a:gd name="T43" fmla="*/ 2147483647 h 358"/>
              <a:gd name="T44" fmla="*/ 2147483647 w 362"/>
              <a:gd name="T45" fmla="*/ 2147483647 h 358"/>
              <a:gd name="T46" fmla="*/ 2147483647 w 362"/>
              <a:gd name="T47" fmla="*/ 2147483647 h 358"/>
              <a:gd name="T48" fmla="*/ 2147483647 w 362"/>
              <a:gd name="T49" fmla="*/ 2147483647 h 358"/>
              <a:gd name="T50" fmla="*/ 2147483647 w 362"/>
              <a:gd name="T51" fmla="*/ 2147483647 h 358"/>
              <a:gd name="T52" fmla="*/ 2147483647 w 362"/>
              <a:gd name="T53" fmla="*/ 2147483647 h 358"/>
              <a:gd name="T54" fmla="*/ 2147483647 w 362"/>
              <a:gd name="T55" fmla="*/ 2147483647 h 358"/>
              <a:gd name="T56" fmla="*/ 2147483647 w 362"/>
              <a:gd name="T57" fmla="*/ 2147483647 h 358"/>
              <a:gd name="T58" fmla="*/ 2147483647 w 362"/>
              <a:gd name="T59" fmla="*/ 2147483647 h 358"/>
              <a:gd name="T60" fmla="*/ 2147483647 w 362"/>
              <a:gd name="T61" fmla="*/ 2147483647 h 358"/>
              <a:gd name="T62" fmla="*/ 2147483647 w 362"/>
              <a:gd name="T63" fmla="*/ 2147483647 h 358"/>
              <a:gd name="T64" fmla="*/ 0 w 362"/>
              <a:gd name="T65" fmla="*/ 2147483647 h 358"/>
              <a:gd name="T66" fmla="*/ 2147483647 w 362"/>
              <a:gd name="T67" fmla="*/ 2147483647 h 35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2"/>
              <a:gd name="T103" fmla="*/ 0 h 358"/>
              <a:gd name="T104" fmla="*/ 362 w 362"/>
              <a:gd name="T105" fmla="*/ 358 h 35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2" h="358">
                <a:moveTo>
                  <a:pt x="13" y="196"/>
                </a:moveTo>
                <a:lnTo>
                  <a:pt x="16" y="225"/>
                </a:lnTo>
                <a:lnTo>
                  <a:pt x="10" y="266"/>
                </a:lnTo>
                <a:lnTo>
                  <a:pt x="16" y="282"/>
                </a:lnTo>
                <a:lnTo>
                  <a:pt x="4" y="314"/>
                </a:lnTo>
                <a:lnTo>
                  <a:pt x="11" y="327"/>
                </a:lnTo>
                <a:lnTo>
                  <a:pt x="16" y="356"/>
                </a:lnTo>
                <a:lnTo>
                  <a:pt x="37" y="358"/>
                </a:lnTo>
                <a:lnTo>
                  <a:pt x="53" y="343"/>
                </a:lnTo>
                <a:lnTo>
                  <a:pt x="77" y="319"/>
                </a:lnTo>
                <a:lnTo>
                  <a:pt x="105" y="309"/>
                </a:lnTo>
                <a:lnTo>
                  <a:pt x="129" y="313"/>
                </a:lnTo>
                <a:lnTo>
                  <a:pt x="156" y="291"/>
                </a:lnTo>
                <a:lnTo>
                  <a:pt x="189" y="284"/>
                </a:lnTo>
                <a:lnTo>
                  <a:pt x="201" y="290"/>
                </a:lnTo>
                <a:lnTo>
                  <a:pt x="211" y="313"/>
                </a:lnTo>
                <a:lnTo>
                  <a:pt x="207" y="320"/>
                </a:lnTo>
                <a:lnTo>
                  <a:pt x="207" y="332"/>
                </a:lnTo>
                <a:lnTo>
                  <a:pt x="218" y="329"/>
                </a:lnTo>
                <a:lnTo>
                  <a:pt x="225" y="320"/>
                </a:lnTo>
                <a:lnTo>
                  <a:pt x="230" y="295"/>
                </a:lnTo>
                <a:lnTo>
                  <a:pt x="243" y="262"/>
                </a:lnTo>
                <a:lnTo>
                  <a:pt x="255" y="255"/>
                </a:lnTo>
                <a:lnTo>
                  <a:pt x="277" y="270"/>
                </a:lnTo>
                <a:lnTo>
                  <a:pt x="287" y="289"/>
                </a:lnTo>
                <a:lnTo>
                  <a:pt x="295" y="316"/>
                </a:lnTo>
                <a:lnTo>
                  <a:pt x="300" y="314"/>
                </a:lnTo>
                <a:lnTo>
                  <a:pt x="318" y="307"/>
                </a:lnTo>
                <a:lnTo>
                  <a:pt x="325" y="317"/>
                </a:lnTo>
                <a:lnTo>
                  <a:pt x="347" y="334"/>
                </a:lnTo>
                <a:lnTo>
                  <a:pt x="362" y="312"/>
                </a:lnTo>
                <a:lnTo>
                  <a:pt x="359" y="274"/>
                </a:lnTo>
                <a:lnTo>
                  <a:pt x="344" y="243"/>
                </a:lnTo>
                <a:lnTo>
                  <a:pt x="333" y="236"/>
                </a:lnTo>
                <a:lnTo>
                  <a:pt x="296" y="243"/>
                </a:lnTo>
                <a:lnTo>
                  <a:pt x="287" y="241"/>
                </a:lnTo>
                <a:lnTo>
                  <a:pt x="283" y="223"/>
                </a:lnTo>
                <a:lnTo>
                  <a:pt x="289" y="215"/>
                </a:lnTo>
                <a:lnTo>
                  <a:pt x="290" y="207"/>
                </a:lnTo>
                <a:lnTo>
                  <a:pt x="285" y="193"/>
                </a:lnTo>
                <a:lnTo>
                  <a:pt x="261" y="187"/>
                </a:lnTo>
                <a:lnTo>
                  <a:pt x="239" y="173"/>
                </a:lnTo>
                <a:lnTo>
                  <a:pt x="225" y="151"/>
                </a:lnTo>
                <a:lnTo>
                  <a:pt x="219" y="118"/>
                </a:lnTo>
                <a:lnTo>
                  <a:pt x="212" y="111"/>
                </a:lnTo>
                <a:lnTo>
                  <a:pt x="200" y="113"/>
                </a:lnTo>
                <a:lnTo>
                  <a:pt x="189" y="122"/>
                </a:lnTo>
                <a:lnTo>
                  <a:pt x="178" y="151"/>
                </a:lnTo>
                <a:lnTo>
                  <a:pt x="162" y="165"/>
                </a:lnTo>
                <a:lnTo>
                  <a:pt x="129" y="156"/>
                </a:lnTo>
                <a:lnTo>
                  <a:pt x="122" y="132"/>
                </a:lnTo>
                <a:lnTo>
                  <a:pt x="127" y="113"/>
                </a:lnTo>
                <a:lnTo>
                  <a:pt x="116" y="104"/>
                </a:lnTo>
                <a:lnTo>
                  <a:pt x="90" y="111"/>
                </a:lnTo>
                <a:lnTo>
                  <a:pt x="75" y="141"/>
                </a:lnTo>
                <a:lnTo>
                  <a:pt x="68" y="155"/>
                </a:lnTo>
                <a:lnTo>
                  <a:pt x="57" y="154"/>
                </a:lnTo>
                <a:lnTo>
                  <a:pt x="50" y="141"/>
                </a:lnTo>
                <a:lnTo>
                  <a:pt x="49" y="108"/>
                </a:lnTo>
                <a:lnTo>
                  <a:pt x="49" y="79"/>
                </a:lnTo>
                <a:lnTo>
                  <a:pt x="52" y="41"/>
                </a:lnTo>
                <a:lnTo>
                  <a:pt x="49" y="4"/>
                </a:lnTo>
                <a:lnTo>
                  <a:pt x="39" y="0"/>
                </a:lnTo>
                <a:lnTo>
                  <a:pt x="18" y="8"/>
                </a:lnTo>
                <a:lnTo>
                  <a:pt x="4" y="46"/>
                </a:lnTo>
                <a:lnTo>
                  <a:pt x="0" y="92"/>
                </a:lnTo>
                <a:lnTo>
                  <a:pt x="18" y="137"/>
                </a:lnTo>
                <a:lnTo>
                  <a:pt x="7" y="173"/>
                </a:lnTo>
                <a:lnTo>
                  <a:pt x="13" y="196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1" name="Freeform 113"/>
          <p:cNvSpPr>
            <a:spLocks noChangeArrowheads="1"/>
          </p:cNvSpPr>
          <p:nvPr/>
        </p:nvSpPr>
        <p:spPr bwMode="auto">
          <a:xfrm>
            <a:off x="7039421" y="2157413"/>
            <a:ext cx="74613" cy="26987"/>
          </a:xfrm>
          <a:custGeom>
            <a:avLst/>
            <a:gdLst>
              <a:gd name="T0" fmla="*/ 2147483647 w 159"/>
              <a:gd name="T1" fmla="*/ 2147483647 h 58"/>
              <a:gd name="T2" fmla="*/ 2147483647 w 159"/>
              <a:gd name="T3" fmla="*/ 0 h 58"/>
              <a:gd name="T4" fmla="*/ 2147483647 w 159"/>
              <a:gd name="T5" fmla="*/ 2147483647 h 58"/>
              <a:gd name="T6" fmla="*/ 2147483647 w 159"/>
              <a:gd name="T7" fmla="*/ 2147483647 h 58"/>
              <a:gd name="T8" fmla="*/ 2147483647 w 159"/>
              <a:gd name="T9" fmla="*/ 2147483647 h 58"/>
              <a:gd name="T10" fmla="*/ 2147483647 w 159"/>
              <a:gd name="T11" fmla="*/ 2147483647 h 58"/>
              <a:gd name="T12" fmla="*/ 2147483647 w 159"/>
              <a:gd name="T13" fmla="*/ 2147483647 h 58"/>
              <a:gd name="T14" fmla="*/ 2147483647 w 159"/>
              <a:gd name="T15" fmla="*/ 2147483647 h 58"/>
              <a:gd name="T16" fmla="*/ 2147483647 w 159"/>
              <a:gd name="T17" fmla="*/ 2147483647 h 58"/>
              <a:gd name="T18" fmla="*/ 2147483647 w 159"/>
              <a:gd name="T19" fmla="*/ 2147483647 h 58"/>
              <a:gd name="T20" fmla="*/ 0 w 159"/>
              <a:gd name="T21" fmla="*/ 2147483647 h 58"/>
              <a:gd name="T22" fmla="*/ 2147483647 w 159"/>
              <a:gd name="T23" fmla="*/ 2147483647 h 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9"/>
              <a:gd name="T37" fmla="*/ 0 h 58"/>
              <a:gd name="T38" fmla="*/ 159 w 159"/>
              <a:gd name="T39" fmla="*/ 58 h 5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9" h="58">
                <a:moveTo>
                  <a:pt x="7" y="11"/>
                </a:moveTo>
                <a:lnTo>
                  <a:pt x="66" y="0"/>
                </a:lnTo>
                <a:lnTo>
                  <a:pt x="94" y="1"/>
                </a:lnTo>
                <a:lnTo>
                  <a:pt x="136" y="16"/>
                </a:lnTo>
                <a:lnTo>
                  <a:pt x="159" y="45"/>
                </a:lnTo>
                <a:lnTo>
                  <a:pt x="155" y="51"/>
                </a:lnTo>
                <a:lnTo>
                  <a:pt x="125" y="57"/>
                </a:lnTo>
                <a:lnTo>
                  <a:pt x="92" y="58"/>
                </a:lnTo>
                <a:lnTo>
                  <a:pt x="19" y="47"/>
                </a:lnTo>
                <a:lnTo>
                  <a:pt x="14" y="44"/>
                </a:lnTo>
                <a:lnTo>
                  <a:pt x="0" y="24"/>
                </a:lnTo>
                <a:lnTo>
                  <a:pt x="7" y="1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2" name="Freeform 114"/>
          <p:cNvSpPr>
            <a:spLocks noChangeArrowheads="1"/>
          </p:cNvSpPr>
          <p:nvPr/>
        </p:nvSpPr>
        <p:spPr bwMode="auto">
          <a:xfrm>
            <a:off x="7039421" y="2141538"/>
            <a:ext cx="100013" cy="42862"/>
          </a:xfrm>
          <a:custGeom>
            <a:avLst/>
            <a:gdLst>
              <a:gd name="T0" fmla="*/ 2147483647 w 159"/>
              <a:gd name="T1" fmla="*/ 2147483647 h 58"/>
              <a:gd name="T2" fmla="*/ 2147483647 w 159"/>
              <a:gd name="T3" fmla="*/ 0 h 58"/>
              <a:gd name="T4" fmla="*/ 2147483647 w 159"/>
              <a:gd name="T5" fmla="*/ 2147483647 h 58"/>
              <a:gd name="T6" fmla="*/ 2147483647 w 159"/>
              <a:gd name="T7" fmla="*/ 2147483647 h 58"/>
              <a:gd name="T8" fmla="*/ 2147483647 w 159"/>
              <a:gd name="T9" fmla="*/ 2147483647 h 58"/>
              <a:gd name="T10" fmla="*/ 2147483647 w 159"/>
              <a:gd name="T11" fmla="*/ 2147483647 h 58"/>
              <a:gd name="T12" fmla="*/ 2147483647 w 159"/>
              <a:gd name="T13" fmla="*/ 2147483647 h 58"/>
              <a:gd name="T14" fmla="*/ 2147483647 w 159"/>
              <a:gd name="T15" fmla="*/ 2147483647 h 58"/>
              <a:gd name="T16" fmla="*/ 2147483647 w 159"/>
              <a:gd name="T17" fmla="*/ 2147483647 h 58"/>
              <a:gd name="T18" fmla="*/ 2147483647 w 159"/>
              <a:gd name="T19" fmla="*/ 2147483647 h 58"/>
              <a:gd name="T20" fmla="*/ 0 w 159"/>
              <a:gd name="T21" fmla="*/ 2147483647 h 58"/>
              <a:gd name="T22" fmla="*/ 2147483647 w 159"/>
              <a:gd name="T23" fmla="*/ 2147483647 h 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9"/>
              <a:gd name="T37" fmla="*/ 0 h 58"/>
              <a:gd name="T38" fmla="*/ 159 w 159"/>
              <a:gd name="T39" fmla="*/ 58 h 5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9" h="58">
                <a:moveTo>
                  <a:pt x="7" y="11"/>
                </a:moveTo>
                <a:lnTo>
                  <a:pt x="66" y="0"/>
                </a:lnTo>
                <a:lnTo>
                  <a:pt x="94" y="1"/>
                </a:lnTo>
                <a:lnTo>
                  <a:pt x="136" y="16"/>
                </a:lnTo>
                <a:lnTo>
                  <a:pt x="159" y="45"/>
                </a:lnTo>
                <a:lnTo>
                  <a:pt x="155" y="51"/>
                </a:lnTo>
                <a:lnTo>
                  <a:pt x="125" y="57"/>
                </a:lnTo>
                <a:lnTo>
                  <a:pt x="92" y="58"/>
                </a:lnTo>
                <a:lnTo>
                  <a:pt x="19" y="47"/>
                </a:lnTo>
                <a:lnTo>
                  <a:pt x="14" y="44"/>
                </a:lnTo>
                <a:lnTo>
                  <a:pt x="0" y="24"/>
                </a:lnTo>
                <a:lnTo>
                  <a:pt x="7" y="11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3" name="Freeform 115"/>
          <p:cNvSpPr>
            <a:spLocks noChangeArrowheads="1"/>
          </p:cNvSpPr>
          <p:nvPr/>
        </p:nvSpPr>
        <p:spPr bwMode="auto">
          <a:xfrm>
            <a:off x="7087046" y="2268538"/>
            <a:ext cx="66675" cy="28575"/>
          </a:xfrm>
          <a:custGeom>
            <a:avLst/>
            <a:gdLst>
              <a:gd name="T0" fmla="*/ 2147483647 w 142"/>
              <a:gd name="T1" fmla="*/ 2147483647 h 62"/>
              <a:gd name="T2" fmla="*/ 2147483647 w 142"/>
              <a:gd name="T3" fmla="*/ 2147483647 h 62"/>
              <a:gd name="T4" fmla="*/ 2147483647 w 142"/>
              <a:gd name="T5" fmla="*/ 2147483647 h 62"/>
              <a:gd name="T6" fmla="*/ 2147483647 w 142"/>
              <a:gd name="T7" fmla="*/ 2147483647 h 62"/>
              <a:gd name="T8" fmla="*/ 2147483647 w 142"/>
              <a:gd name="T9" fmla="*/ 0 h 62"/>
              <a:gd name="T10" fmla="*/ 2147483647 w 142"/>
              <a:gd name="T11" fmla="*/ 2147483647 h 62"/>
              <a:gd name="T12" fmla="*/ 2147483647 w 142"/>
              <a:gd name="T13" fmla="*/ 2147483647 h 62"/>
              <a:gd name="T14" fmla="*/ 2147483647 w 142"/>
              <a:gd name="T15" fmla="*/ 2147483647 h 62"/>
              <a:gd name="T16" fmla="*/ 2147483647 w 142"/>
              <a:gd name="T17" fmla="*/ 2147483647 h 62"/>
              <a:gd name="T18" fmla="*/ 2147483647 w 142"/>
              <a:gd name="T19" fmla="*/ 2147483647 h 62"/>
              <a:gd name="T20" fmla="*/ 2147483647 w 142"/>
              <a:gd name="T21" fmla="*/ 2147483647 h 62"/>
              <a:gd name="T22" fmla="*/ 2147483647 w 142"/>
              <a:gd name="T23" fmla="*/ 2147483647 h 62"/>
              <a:gd name="T24" fmla="*/ 0 w 142"/>
              <a:gd name="T25" fmla="*/ 2147483647 h 62"/>
              <a:gd name="T26" fmla="*/ 2147483647 w 142"/>
              <a:gd name="T27" fmla="*/ 2147483647 h 62"/>
              <a:gd name="T28" fmla="*/ 2147483647 w 142"/>
              <a:gd name="T29" fmla="*/ 2147483647 h 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2"/>
              <a:gd name="T46" fmla="*/ 0 h 62"/>
              <a:gd name="T47" fmla="*/ 142 w 142"/>
              <a:gd name="T48" fmla="*/ 62 h 6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2" h="62">
                <a:moveTo>
                  <a:pt x="25" y="13"/>
                </a:moveTo>
                <a:lnTo>
                  <a:pt x="57" y="27"/>
                </a:lnTo>
                <a:lnTo>
                  <a:pt x="79" y="22"/>
                </a:lnTo>
                <a:lnTo>
                  <a:pt x="102" y="4"/>
                </a:lnTo>
                <a:lnTo>
                  <a:pt x="120" y="0"/>
                </a:lnTo>
                <a:lnTo>
                  <a:pt x="141" y="4"/>
                </a:lnTo>
                <a:lnTo>
                  <a:pt x="142" y="9"/>
                </a:lnTo>
                <a:lnTo>
                  <a:pt x="133" y="35"/>
                </a:lnTo>
                <a:lnTo>
                  <a:pt x="116" y="48"/>
                </a:lnTo>
                <a:lnTo>
                  <a:pt x="73" y="62"/>
                </a:lnTo>
                <a:lnTo>
                  <a:pt x="43" y="57"/>
                </a:lnTo>
                <a:lnTo>
                  <a:pt x="7" y="41"/>
                </a:lnTo>
                <a:lnTo>
                  <a:pt x="0" y="27"/>
                </a:lnTo>
                <a:lnTo>
                  <a:pt x="3" y="23"/>
                </a:lnTo>
                <a:lnTo>
                  <a:pt x="25" y="1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4" name="Freeform 116"/>
          <p:cNvSpPr>
            <a:spLocks noChangeArrowheads="1"/>
          </p:cNvSpPr>
          <p:nvPr/>
        </p:nvSpPr>
        <p:spPr bwMode="auto">
          <a:xfrm>
            <a:off x="7087046" y="2268538"/>
            <a:ext cx="66675" cy="28575"/>
          </a:xfrm>
          <a:custGeom>
            <a:avLst/>
            <a:gdLst>
              <a:gd name="T0" fmla="*/ 2147483647 w 142"/>
              <a:gd name="T1" fmla="*/ 2147483647 h 62"/>
              <a:gd name="T2" fmla="*/ 2147483647 w 142"/>
              <a:gd name="T3" fmla="*/ 2147483647 h 62"/>
              <a:gd name="T4" fmla="*/ 2147483647 w 142"/>
              <a:gd name="T5" fmla="*/ 2147483647 h 62"/>
              <a:gd name="T6" fmla="*/ 2147483647 w 142"/>
              <a:gd name="T7" fmla="*/ 2147483647 h 62"/>
              <a:gd name="T8" fmla="*/ 2147483647 w 142"/>
              <a:gd name="T9" fmla="*/ 0 h 62"/>
              <a:gd name="T10" fmla="*/ 2147483647 w 142"/>
              <a:gd name="T11" fmla="*/ 2147483647 h 62"/>
              <a:gd name="T12" fmla="*/ 2147483647 w 142"/>
              <a:gd name="T13" fmla="*/ 2147483647 h 62"/>
              <a:gd name="T14" fmla="*/ 2147483647 w 142"/>
              <a:gd name="T15" fmla="*/ 2147483647 h 62"/>
              <a:gd name="T16" fmla="*/ 2147483647 w 142"/>
              <a:gd name="T17" fmla="*/ 2147483647 h 62"/>
              <a:gd name="T18" fmla="*/ 2147483647 w 142"/>
              <a:gd name="T19" fmla="*/ 2147483647 h 62"/>
              <a:gd name="T20" fmla="*/ 2147483647 w 142"/>
              <a:gd name="T21" fmla="*/ 2147483647 h 62"/>
              <a:gd name="T22" fmla="*/ 2147483647 w 142"/>
              <a:gd name="T23" fmla="*/ 2147483647 h 62"/>
              <a:gd name="T24" fmla="*/ 0 w 142"/>
              <a:gd name="T25" fmla="*/ 2147483647 h 62"/>
              <a:gd name="T26" fmla="*/ 2147483647 w 142"/>
              <a:gd name="T27" fmla="*/ 2147483647 h 62"/>
              <a:gd name="T28" fmla="*/ 2147483647 w 142"/>
              <a:gd name="T29" fmla="*/ 2147483647 h 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2"/>
              <a:gd name="T46" fmla="*/ 0 h 62"/>
              <a:gd name="T47" fmla="*/ 142 w 142"/>
              <a:gd name="T48" fmla="*/ 62 h 6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2" h="62">
                <a:moveTo>
                  <a:pt x="25" y="13"/>
                </a:moveTo>
                <a:lnTo>
                  <a:pt x="57" y="27"/>
                </a:lnTo>
                <a:lnTo>
                  <a:pt x="79" y="22"/>
                </a:lnTo>
                <a:lnTo>
                  <a:pt x="102" y="4"/>
                </a:lnTo>
                <a:lnTo>
                  <a:pt x="120" y="0"/>
                </a:lnTo>
                <a:lnTo>
                  <a:pt x="141" y="4"/>
                </a:lnTo>
                <a:lnTo>
                  <a:pt x="142" y="9"/>
                </a:lnTo>
                <a:lnTo>
                  <a:pt x="133" y="35"/>
                </a:lnTo>
                <a:lnTo>
                  <a:pt x="116" y="48"/>
                </a:lnTo>
                <a:lnTo>
                  <a:pt x="73" y="62"/>
                </a:lnTo>
                <a:lnTo>
                  <a:pt x="43" y="57"/>
                </a:lnTo>
                <a:lnTo>
                  <a:pt x="7" y="41"/>
                </a:lnTo>
                <a:lnTo>
                  <a:pt x="0" y="27"/>
                </a:lnTo>
                <a:lnTo>
                  <a:pt x="3" y="23"/>
                </a:lnTo>
                <a:lnTo>
                  <a:pt x="25" y="13"/>
                </a:lnTo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5" name="Freeform 117"/>
          <p:cNvSpPr>
            <a:spLocks noChangeArrowheads="1"/>
          </p:cNvSpPr>
          <p:nvPr/>
        </p:nvSpPr>
        <p:spPr bwMode="auto">
          <a:xfrm>
            <a:off x="5416996" y="2085975"/>
            <a:ext cx="88900" cy="155575"/>
          </a:xfrm>
          <a:custGeom>
            <a:avLst/>
            <a:gdLst>
              <a:gd name="T0" fmla="*/ 2147483647 w 190"/>
              <a:gd name="T1" fmla="*/ 2147483647 h 323"/>
              <a:gd name="T2" fmla="*/ 2147483647 w 190"/>
              <a:gd name="T3" fmla="*/ 2147483647 h 323"/>
              <a:gd name="T4" fmla="*/ 2147483647 w 190"/>
              <a:gd name="T5" fmla="*/ 2147483647 h 323"/>
              <a:gd name="T6" fmla="*/ 2147483647 w 190"/>
              <a:gd name="T7" fmla="*/ 2147483647 h 323"/>
              <a:gd name="T8" fmla="*/ 2147483647 w 190"/>
              <a:gd name="T9" fmla="*/ 2147483647 h 323"/>
              <a:gd name="T10" fmla="*/ 2147483647 w 190"/>
              <a:gd name="T11" fmla="*/ 2147483647 h 323"/>
              <a:gd name="T12" fmla="*/ 2147483647 w 190"/>
              <a:gd name="T13" fmla="*/ 0 h 323"/>
              <a:gd name="T14" fmla="*/ 0 w 190"/>
              <a:gd name="T15" fmla="*/ 2147483647 h 323"/>
              <a:gd name="T16" fmla="*/ 0 w 190"/>
              <a:gd name="T17" fmla="*/ 2147483647 h 323"/>
              <a:gd name="T18" fmla="*/ 2147483647 w 190"/>
              <a:gd name="T19" fmla="*/ 2147483647 h 323"/>
              <a:gd name="T20" fmla="*/ 2147483647 w 190"/>
              <a:gd name="T21" fmla="*/ 2147483647 h 323"/>
              <a:gd name="T22" fmla="*/ 2147483647 w 190"/>
              <a:gd name="T23" fmla="*/ 2147483647 h 323"/>
              <a:gd name="T24" fmla="*/ 2147483647 w 190"/>
              <a:gd name="T25" fmla="*/ 2147483647 h 323"/>
              <a:gd name="T26" fmla="*/ 2147483647 w 190"/>
              <a:gd name="T27" fmla="*/ 2147483647 h 323"/>
              <a:gd name="T28" fmla="*/ 2147483647 w 190"/>
              <a:gd name="T29" fmla="*/ 2147483647 h 323"/>
              <a:gd name="T30" fmla="*/ 2147483647 w 190"/>
              <a:gd name="T31" fmla="*/ 2147483647 h 323"/>
              <a:gd name="T32" fmla="*/ 2147483647 w 190"/>
              <a:gd name="T33" fmla="*/ 2147483647 h 323"/>
              <a:gd name="T34" fmla="*/ 2147483647 w 190"/>
              <a:gd name="T35" fmla="*/ 2147483647 h 323"/>
              <a:gd name="T36" fmla="*/ 2147483647 w 190"/>
              <a:gd name="T37" fmla="*/ 2147483647 h 323"/>
              <a:gd name="T38" fmla="*/ 2147483647 w 190"/>
              <a:gd name="T39" fmla="*/ 2147483647 h 323"/>
              <a:gd name="T40" fmla="*/ 2147483647 w 190"/>
              <a:gd name="T41" fmla="*/ 2147483647 h 323"/>
              <a:gd name="T42" fmla="*/ 2147483647 w 190"/>
              <a:gd name="T43" fmla="*/ 2147483647 h 323"/>
              <a:gd name="T44" fmla="*/ 2147483647 w 190"/>
              <a:gd name="T45" fmla="*/ 2147483647 h 323"/>
              <a:gd name="T46" fmla="*/ 2147483647 w 190"/>
              <a:gd name="T47" fmla="*/ 2147483647 h 323"/>
              <a:gd name="T48" fmla="*/ 2147483647 w 190"/>
              <a:gd name="T49" fmla="*/ 2147483647 h 323"/>
              <a:gd name="T50" fmla="*/ 2147483647 w 190"/>
              <a:gd name="T51" fmla="*/ 2147483647 h 323"/>
              <a:gd name="T52" fmla="*/ 2147483647 w 190"/>
              <a:gd name="T53" fmla="*/ 2147483647 h 32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0"/>
              <a:gd name="T82" fmla="*/ 0 h 323"/>
              <a:gd name="T83" fmla="*/ 190 w 190"/>
              <a:gd name="T84" fmla="*/ 323 h 32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0" h="323">
                <a:moveTo>
                  <a:pt x="110" y="117"/>
                </a:moveTo>
                <a:lnTo>
                  <a:pt x="98" y="92"/>
                </a:lnTo>
                <a:lnTo>
                  <a:pt x="80" y="81"/>
                </a:lnTo>
                <a:lnTo>
                  <a:pt x="64" y="66"/>
                </a:lnTo>
                <a:lnTo>
                  <a:pt x="54" y="48"/>
                </a:lnTo>
                <a:lnTo>
                  <a:pt x="23" y="2"/>
                </a:lnTo>
                <a:lnTo>
                  <a:pt x="8" y="0"/>
                </a:lnTo>
                <a:lnTo>
                  <a:pt x="0" y="9"/>
                </a:lnTo>
                <a:lnTo>
                  <a:pt x="0" y="30"/>
                </a:lnTo>
                <a:lnTo>
                  <a:pt x="16" y="35"/>
                </a:lnTo>
                <a:lnTo>
                  <a:pt x="21" y="48"/>
                </a:lnTo>
                <a:lnTo>
                  <a:pt x="10" y="60"/>
                </a:lnTo>
                <a:lnTo>
                  <a:pt x="9" y="74"/>
                </a:lnTo>
                <a:lnTo>
                  <a:pt x="36" y="101"/>
                </a:lnTo>
                <a:lnTo>
                  <a:pt x="62" y="142"/>
                </a:lnTo>
                <a:lnTo>
                  <a:pt x="93" y="206"/>
                </a:lnTo>
                <a:lnTo>
                  <a:pt x="98" y="223"/>
                </a:lnTo>
                <a:lnTo>
                  <a:pt x="126" y="290"/>
                </a:lnTo>
                <a:lnTo>
                  <a:pt x="140" y="308"/>
                </a:lnTo>
                <a:lnTo>
                  <a:pt x="158" y="323"/>
                </a:lnTo>
                <a:lnTo>
                  <a:pt x="183" y="318"/>
                </a:lnTo>
                <a:lnTo>
                  <a:pt x="190" y="302"/>
                </a:lnTo>
                <a:lnTo>
                  <a:pt x="169" y="272"/>
                </a:lnTo>
                <a:lnTo>
                  <a:pt x="156" y="259"/>
                </a:lnTo>
                <a:lnTo>
                  <a:pt x="136" y="220"/>
                </a:lnTo>
                <a:lnTo>
                  <a:pt x="121" y="147"/>
                </a:lnTo>
                <a:lnTo>
                  <a:pt x="110" y="117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6" name="Freeform 118"/>
          <p:cNvSpPr>
            <a:spLocks noChangeArrowheads="1"/>
          </p:cNvSpPr>
          <p:nvPr/>
        </p:nvSpPr>
        <p:spPr bwMode="auto">
          <a:xfrm>
            <a:off x="5416996" y="2085975"/>
            <a:ext cx="88900" cy="155575"/>
          </a:xfrm>
          <a:custGeom>
            <a:avLst/>
            <a:gdLst>
              <a:gd name="T0" fmla="*/ 2147483647 w 190"/>
              <a:gd name="T1" fmla="*/ 2147483647 h 323"/>
              <a:gd name="T2" fmla="*/ 2147483647 w 190"/>
              <a:gd name="T3" fmla="*/ 2147483647 h 323"/>
              <a:gd name="T4" fmla="*/ 2147483647 w 190"/>
              <a:gd name="T5" fmla="*/ 2147483647 h 323"/>
              <a:gd name="T6" fmla="*/ 2147483647 w 190"/>
              <a:gd name="T7" fmla="*/ 2147483647 h 323"/>
              <a:gd name="T8" fmla="*/ 2147483647 w 190"/>
              <a:gd name="T9" fmla="*/ 2147483647 h 323"/>
              <a:gd name="T10" fmla="*/ 2147483647 w 190"/>
              <a:gd name="T11" fmla="*/ 2147483647 h 323"/>
              <a:gd name="T12" fmla="*/ 2147483647 w 190"/>
              <a:gd name="T13" fmla="*/ 0 h 323"/>
              <a:gd name="T14" fmla="*/ 0 w 190"/>
              <a:gd name="T15" fmla="*/ 2147483647 h 323"/>
              <a:gd name="T16" fmla="*/ 0 w 190"/>
              <a:gd name="T17" fmla="*/ 2147483647 h 323"/>
              <a:gd name="T18" fmla="*/ 2147483647 w 190"/>
              <a:gd name="T19" fmla="*/ 2147483647 h 323"/>
              <a:gd name="T20" fmla="*/ 2147483647 w 190"/>
              <a:gd name="T21" fmla="*/ 2147483647 h 323"/>
              <a:gd name="T22" fmla="*/ 2147483647 w 190"/>
              <a:gd name="T23" fmla="*/ 2147483647 h 323"/>
              <a:gd name="T24" fmla="*/ 2147483647 w 190"/>
              <a:gd name="T25" fmla="*/ 2147483647 h 323"/>
              <a:gd name="T26" fmla="*/ 2147483647 w 190"/>
              <a:gd name="T27" fmla="*/ 2147483647 h 323"/>
              <a:gd name="T28" fmla="*/ 2147483647 w 190"/>
              <a:gd name="T29" fmla="*/ 2147483647 h 323"/>
              <a:gd name="T30" fmla="*/ 2147483647 w 190"/>
              <a:gd name="T31" fmla="*/ 2147483647 h 323"/>
              <a:gd name="T32" fmla="*/ 2147483647 w 190"/>
              <a:gd name="T33" fmla="*/ 2147483647 h 323"/>
              <a:gd name="T34" fmla="*/ 2147483647 w 190"/>
              <a:gd name="T35" fmla="*/ 2147483647 h 323"/>
              <a:gd name="T36" fmla="*/ 2147483647 w 190"/>
              <a:gd name="T37" fmla="*/ 2147483647 h 323"/>
              <a:gd name="T38" fmla="*/ 2147483647 w 190"/>
              <a:gd name="T39" fmla="*/ 2147483647 h 323"/>
              <a:gd name="T40" fmla="*/ 2147483647 w 190"/>
              <a:gd name="T41" fmla="*/ 2147483647 h 323"/>
              <a:gd name="T42" fmla="*/ 2147483647 w 190"/>
              <a:gd name="T43" fmla="*/ 2147483647 h 323"/>
              <a:gd name="T44" fmla="*/ 2147483647 w 190"/>
              <a:gd name="T45" fmla="*/ 2147483647 h 323"/>
              <a:gd name="T46" fmla="*/ 2147483647 w 190"/>
              <a:gd name="T47" fmla="*/ 2147483647 h 323"/>
              <a:gd name="T48" fmla="*/ 2147483647 w 190"/>
              <a:gd name="T49" fmla="*/ 2147483647 h 323"/>
              <a:gd name="T50" fmla="*/ 2147483647 w 190"/>
              <a:gd name="T51" fmla="*/ 2147483647 h 323"/>
              <a:gd name="T52" fmla="*/ 2147483647 w 190"/>
              <a:gd name="T53" fmla="*/ 2147483647 h 32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0"/>
              <a:gd name="T82" fmla="*/ 0 h 323"/>
              <a:gd name="T83" fmla="*/ 190 w 190"/>
              <a:gd name="T84" fmla="*/ 323 h 32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0" h="323">
                <a:moveTo>
                  <a:pt x="110" y="117"/>
                </a:moveTo>
                <a:lnTo>
                  <a:pt x="98" y="92"/>
                </a:lnTo>
                <a:lnTo>
                  <a:pt x="80" y="81"/>
                </a:lnTo>
                <a:lnTo>
                  <a:pt x="64" y="66"/>
                </a:lnTo>
                <a:lnTo>
                  <a:pt x="54" y="48"/>
                </a:lnTo>
                <a:lnTo>
                  <a:pt x="23" y="2"/>
                </a:lnTo>
                <a:lnTo>
                  <a:pt x="8" y="0"/>
                </a:lnTo>
                <a:lnTo>
                  <a:pt x="0" y="9"/>
                </a:lnTo>
                <a:lnTo>
                  <a:pt x="0" y="30"/>
                </a:lnTo>
                <a:lnTo>
                  <a:pt x="16" y="35"/>
                </a:lnTo>
                <a:lnTo>
                  <a:pt x="21" y="48"/>
                </a:lnTo>
                <a:lnTo>
                  <a:pt x="10" y="60"/>
                </a:lnTo>
                <a:lnTo>
                  <a:pt x="9" y="74"/>
                </a:lnTo>
                <a:lnTo>
                  <a:pt x="36" y="101"/>
                </a:lnTo>
                <a:lnTo>
                  <a:pt x="62" y="142"/>
                </a:lnTo>
                <a:lnTo>
                  <a:pt x="93" y="206"/>
                </a:lnTo>
                <a:lnTo>
                  <a:pt x="98" y="223"/>
                </a:lnTo>
                <a:lnTo>
                  <a:pt x="126" y="290"/>
                </a:lnTo>
                <a:lnTo>
                  <a:pt x="140" y="308"/>
                </a:lnTo>
                <a:lnTo>
                  <a:pt x="158" y="323"/>
                </a:lnTo>
                <a:lnTo>
                  <a:pt x="183" y="318"/>
                </a:lnTo>
                <a:lnTo>
                  <a:pt x="190" y="302"/>
                </a:lnTo>
                <a:lnTo>
                  <a:pt x="169" y="272"/>
                </a:lnTo>
                <a:lnTo>
                  <a:pt x="156" y="259"/>
                </a:lnTo>
                <a:lnTo>
                  <a:pt x="136" y="220"/>
                </a:lnTo>
                <a:lnTo>
                  <a:pt x="121" y="147"/>
                </a:lnTo>
                <a:lnTo>
                  <a:pt x="110" y="117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7" name="Freeform 119"/>
          <p:cNvSpPr>
            <a:spLocks noChangeArrowheads="1"/>
          </p:cNvSpPr>
          <p:nvPr/>
        </p:nvSpPr>
        <p:spPr bwMode="auto">
          <a:xfrm>
            <a:off x="5372546" y="1919288"/>
            <a:ext cx="23813" cy="44450"/>
          </a:xfrm>
          <a:custGeom>
            <a:avLst/>
            <a:gdLst>
              <a:gd name="T0" fmla="*/ 2147483647 w 54"/>
              <a:gd name="T1" fmla="*/ 0 h 91"/>
              <a:gd name="T2" fmla="*/ 2147483647 w 54"/>
              <a:gd name="T3" fmla="*/ 0 h 91"/>
              <a:gd name="T4" fmla="*/ 2147483647 w 54"/>
              <a:gd name="T5" fmla="*/ 2147483647 h 91"/>
              <a:gd name="T6" fmla="*/ 2147483647 w 54"/>
              <a:gd name="T7" fmla="*/ 2147483647 h 91"/>
              <a:gd name="T8" fmla="*/ 2147483647 w 54"/>
              <a:gd name="T9" fmla="*/ 2147483647 h 91"/>
              <a:gd name="T10" fmla="*/ 2147483647 w 54"/>
              <a:gd name="T11" fmla="*/ 2147483647 h 91"/>
              <a:gd name="T12" fmla="*/ 2147483647 w 54"/>
              <a:gd name="T13" fmla="*/ 2147483647 h 91"/>
              <a:gd name="T14" fmla="*/ 2147483647 w 54"/>
              <a:gd name="T15" fmla="*/ 2147483647 h 91"/>
              <a:gd name="T16" fmla="*/ 0 w 54"/>
              <a:gd name="T17" fmla="*/ 2147483647 h 91"/>
              <a:gd name="T18" fmla="*/ 2147483647 w 54"/>
              <a:gd name="T19" fmla="*/ 2147483647 h 91"/>
              <a:gd name="T20" fmla="*/ 2147483647 w 54"/>
              <a:gd name="T21" fmla="*/ 0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91"/>
              <a:gd name="T35" fmla="*/ 54 w 54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91">
                <a:moveTo>
                  <a:pt x="10" y="0"/>
                </a:moveTo>
                <a:lnTo>
                  <a:pt x="37" y="0"/>
                </a:lnTo>
                <a:lnTo>
                  <a:pt x="51" y="30"/>
                </a:lnTo>
                <a:lnTo>
                  <a:pt x="54" y="59"/>
                </a:lnTo>
                <a:lnTo>
                  <a:pt x="46" y="87"/>
                </a:lnTo>
                <a:lnTo>
                  <a:pt x="27" y="91"/>
                </a:lnTo>
                <a:lnTo>
                  <a:pt x="17" y="88"/>
                </a:lnTo>
                <a:lnTo>
                  <a:pt x="11" y="81"/>
                </a:lnTo>
                <a:lnTo>
                  <a:pt x="0" y="58"/>
                </a:lnTo>
                <a:lnTo>
                  <a:pt x="3" y="16"/>
                </a:lnTo>
                <a:lnTo>
                  <a:pt x="1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8" name="Freeform 120"/>
          <p:cNvSpPr>
            <a:spLocks noChangeArrowheads="1"/>
          </p:cNvSpPr>
          <p:nvPr/>
        </p:nvSpPr>
        <p:spPr bwMode="auto">
          <a:xfrm>
            <a:off x="5372546" y="1919288"/>
            <a:ext cx="23813" cy="44450"/>
          </a:xfrm>
          <a:custGeom>
            <a:avLst/>
            <a:gdLst>
              <a:gd name="T0" fmla="*/ 2147483647 w 54"/>
              <a:gd name="T1" fmla="*/ 0 h 91"/>
              <a:gd name="T2" fmla="*/ 2147483647 w 54"/>
              <a:gd name="T3" fmla="*/ 0 h 91"/>
              <a:gd name="T4" fmla="*/ 2147483647 w 54"/>
              <a:gd name="T5" fmla="*/ 2147483647 h 91"/>
              <a:gd name="T6" fmla="*/ 2147483647 w 54"/>
              <a:gd name="T7" fmla="*/ 2147483647 h 91"/>
              <a:gd name="T8" fmla="*/ 2147483647 w 54"/>
              <a:gd name="T9" fmla="*/ 2147483647 h 91"/>
              <a:gd name="T10" fmla="*/ 2147483647 w 54"/>
              <a:gd name="T11" fmla="*/ 2147483647 h 91"/>
              <a:gd name="T12" fmla="*/ 2147483647 w 54"/>
              <a:gd name="T13" fmla="*/ 2147483647 h 91"/>
              <a:gd name="T14" fmla="*/ 2147483647 w 54"/>
              <a:gd name="T15" fmla="*/ 2147483647 h 91"/>
              <a:gd name="T16" fmla="*/ 0 w 54"/>
              <a:gd name="T17" fmla="*/ 2147483647 h 91"/>
              <a:gd name="T18" fmla="*/ 2147483647 w 54"/>
              <a:gd name="T19" fmla="*/ 2147483647 h 91"/>
              <a:gd name="T20" fmla="*/ 2147483647 w 54"/>
              <a:gd name="T21" fmla="*/ 0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91"/>
              <a:gd name="T35" fmla="*/ 54 w 54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91">
                <a:moveTo>
                  <a:pt x="10" y="0"/>
                </a:moveTo>
                <a:lnTo>
                  <a:pt x="37" y="0"/>
                </a:lnTo>
                <a:lnTo>
                  <a:pt x="51" y="30"/>
                </a:lnTo>
                <a:lnTo>
                  <a:pt x="54" y="59"/>
                </a:lnTo>
                <a:lnTo>
                  <a:pt x="46" y="87"/>
                </a:lnTo>
                <a:lnTo>
                  <a:pt x="27" y="91"/>
                </a:lnTo>
                <a:lnTo>
                  <a:pt x="17" y="88"/>
                </a:lnTo>
                <a:lnTo>
                  <a:pt x="11" y="81"/>
                </a:lnTo>
                <a:lnTo>
                  <a:pt x="0" y="58"/>
                </a:lnTo>
                <a:lnTo>
                  <a:pt x="3" y="16"/>
                </a:lnTo>
                <a:lnTo>
                  <a:pt x="1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49" name="Freeform 121"/>
          <p:cNvSpPr>
            <a:spLocks noChangeArrowheads="1"/>
          </p:cNvSpPr>
          <p:nvPr/>
        </p:nvSpPr>
        <p:spPr bwMode="auto">
          <a:xfrm>
            <a:off x="5361434" y="1966913"/>
            <a:ext cx="31750" cy="71437"/>
          </a:xfrm>
          <a:custGeom>
            <a:avLst/>
            <a:gdLst>
              <a:gd name="T0" fmla="*/ 0 w 72"/>
              <a:gd name="T1" fmla="*/ 0 h 148"/>
              <a:gd name="T2" fmla="*/ 2147483647 w 72"/>
              <a:gd name="T3" fmla="*/ 2147483647 h 148"/>
              <a:gd name="T4" fmla="*/ 2147483647 w 72"/>
              <a:gd name="T5" fmla="*/ 2147483647 h 148"/>
              <a:gd name="T6" fmla="*/ 2147483647 w 72"/>
              <a:gd name="T7" fmla="*/ 2147483647 h 148"/>
              <a:gd name="T8" fmla="*/ 2147483647 w 72"/>
              <a:gd name="T9" fmla="*/ 2147483647 h 148"/>
              <a:gd name="T10" fmla="*/ 2147483647 w 72"/>
              <a:gd name="T11" fmla="*/ 2147483647 h 148"/>
              <a:gd name="T12" fmla="*/ 2147483647 w 72"/>
              <a:gd name="T13" fmla="*/ 2147483647 h 148"/>
              <a:gd name="T14" fmla="*/ 2147483647 w 72"/>
              <a:gd name="T15" fmla="*/ 2147483647 h 148"/>
              <a:gd name="T16" fmla="*/ 2147483647 w 72"/>
              <a:gd name="T17" fmla="*/ 2147483647 h 148"/>
              <a:gd name="T18" fmla="*/ 2147483647 w 72"/>
              <a:gd name="T19" fmla="*/ 2147483647 h 148"/>
              <a:gd name="T20" fmla="*/ 2147483647 w 72"/>
              <a:gd name="T21" fmla="*/ 2147483647 h 148"/>
              <a:gd name="T22" fmla="*/ 0 w 72"/>
              <a:gd name="T23" fmla="*/ 0 h 1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2"/>
              <a:gd name="T37" fmla="*/ 0 h 148"/>
              <a:gd name="T38" fmla="*/ 72 w 72"/>
              <a:gd name="T39" fmla="*/ 148 h 1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2" h="148">
                <a:moveTo>
                  <a:pt x="0" y="0"/>
                </a:moveTo>
                <a:lnTo>
                  <a:pt x="41" y="16"/>
                </a:lnTo>
                <a:lnTo>
                  <a:pt x="64" y="62"/>
                </a:lnTo>
                <a:lnTo>
                  <a:pt x="71" y="100"/>
                </a:lnTo>
                <a:lnTo>
                  <a:pt x="72" y="130"/>
                </a:lnTo>
                <a:lnTo>
                  <a:pt x="65" y="141"/>
                </a:lnTo>
                <a:lnTo>
                  <a:pt x="51" y="148"/>
                </a:lnTo>
                <a:lnTo>
                  <a:pt x="41" y="141"/>
                </a:lnTo>
                <a:lnTo>
                  <a:pt x="20" y="92"/>
                </a:lnTo>
                <a:lnTo>
                  <a:pt x="9" y="47"/>
                </a:lnTo>
                <a:lnTo>
                  <a:pt x="6" y="18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0" name="Freeform 122"/>
          <p:cNvSpPr>
            <a:spLocks noChangeArrowheads="1"/>
          </p:cNvSpPr>
          <p:nvPr/>
        </p:nvSpPr>
        <p:spPr bwMode="auto">
          <a:xfrm>
            <a:off x="5361434" y="1966913"/>
            <a:ext cx="31750" cy="71437"/>
          </a:xfrm>
          <a:custGeom>
            <a:avLst/>
            <a:gdLst>
              <a:gd name="T0" fmla="*/ 0 w 72"/>
              <a:gd name="T1" fmla="*/ 0 h 148"/>
              <a:gd name="T2" fmla="*/ 2147483647 w 72"/>
              <a:gd name="T3" fmla="*/ 2147483647 h 148"/>
              <a:gd name="T4" fmla="*/ 2147483647 w 72"/>
              <a:gd name="T5" fmla="*/ 2147483647 h 148"/>
              <a:gd name="T6" fmla="*/ 2147483647 w 72"/>
              <a:gd name="T7" fmla="*/ 2147483647 h 148"/>
              <a:gd name="T8" fmla="*/ 2147483647 w 72"/>
              <a:gd name="T9" fmla="*/ 2147483647 h 148"/>
              <a:gd name="T10" fmla="*/ 2147483647 w 72"/>
              <a:gd name="T11" fmla="*/ 2147483647 h 148"/>
              <a:gd name="T12" fmla="*/ 2147483647 w 72"/>
              <a:gd name="T13" fmla="*/ 2147483647 h 148"/>
              <a:gd name="T14" fmla="*/ 2147483647 w 72"/>
              <a:gd name="T15" fmla="*/ 2147483647 h 148"/>
              <a:gd name="T16" fmla="*/ 2147483647 w 72"/>
              <a:gd name="T17" fmla="*/ 2147483647 h 148"/>
              <a:gd name="T18" fmla="*/ 2147483647 w 72"/>
              <a:gd name="T19" fmla="*/ 2147483647 h 148"/>
              <a:gd name="T20" fmla="*/ 2147483647 w 72"/>
              <a:gd name="T21" fmla="*/ 2147483647 h 148"/>
              <a:gd name="T22" fmla="*/ 0 w 72"/>
              <a:gd name="T23" fmla="*/ 0 h 1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2"/>
              <a:gd name="T37" fmla="*/ 0 h 148"/>
              <a:gd name="T38" fmla="*/ 72 w 72"/>
              <a:gd name="T39" fmla="*/ 148 h 1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2" h="148">
                <a:moveTo>
                  <a:pt x="0" y="0"/>
                </a:moveTo>
                <a:lnTo>
                  <a:pt x="41" y="16"/>
                </a:lnTo>
                <a:lnTo>
                  <a:pt x="64" y="62"/>
                </a:lnTo>
                <a:lnTo>
                  <a:pt x="71" y="100"/>
                </a:lnTo>
                <a:lnTo>
                  <a:pt x="72" y="130"/>
                </a:lnTo>
                <a:lnTo>
                  <a:pt x="65" y="141"/>
                </a:lnTo>
                <a:lnTo>
                  <a:pt x="51" y="148"/>
                </a:lnTo>
                <a:lnTo>
                  <a:pt x="41" y="141"/>
                </a:lnTo>
                <a:lnTo>
                  <a:pt x="20" y="92"/>
                </a:lnTo>
                <a:lnTo>
                  <a:pt x="9" y="47"/>
                </a:lnTo>
                <a:lnTo>
                  <a:pt x="6" y="18"/>
                </a:ln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3" name="Freeform 124"/>
          <p:cNvSpPr>
            <a:spLocks noChangeArrowheads="1"/>
          </p:cNvSpPr>
          <p:nvPr/>
        </p:nvSpPr>
        <p:spPr bwMode="auto">
          <a:xfrm>
            <a:off x="4953446" y="1087438"/>
            <a:ext cx="788988" cy="808037"/>
          </a:xfrm>
          <a:custGeom>
            <a:avLst/>
            <a:gdLst>
              <a:gd name="T0" fmla="*/ 2147483647 w 1694"/>
              <a:gd name="T1" fmla="*/ 2147483647 h 1683"/>
              <a:gd name="T2" fmla="*/ 2147483647 w 1694"/>
              <a:gd name="T3" fmla="*/ 2147483647 h 1683"/>
              <a:gd name="T4" fmla="*/ 2147483647 w 1694"/>
              <a:gd name="T5" fmla="*/ 2147483647 h 1683"/>
              <a:gd name="T6" fmla="*/ 2147483647 w 1694"/>
              <a:gd name="T7" fmla="*/ 2147483647 h 1683"/>
              <a:gd name="T8" fmla="*/ 2147483647 w 1694"/>
              <a:gd name="T9" fmla="*/ 2147483647 h 1683"/>
              <a:gd name="T10" fmla="*/ 2147483647 w 1694"/>
              <a:gd name="T11" fmla="*/ 2147483647 h 1683"/>
              <a:gd name="T12" fmla="*/ 2147483647 w 1694"/>
              <a:gd name="T13" fmla="*/ 2147483647 h 1683"/>
              <a:gd name="T14" fmla="*/ 2147483647 w 1694"/>
              <a:gd name="T15" fmla="*/ 2147483647 h 1683"/>
              <a:gd name="T16" fmla="*/ 2147483647 w 1694"/>
              <a:gd name="T17" fmla="*/ 2147483647 h 1683"/>
              <a:gd name="T18" fmla="*/ 2147483647 w 1694"/>
              <a:gd name="T19" fmla="*/ 2147483647 h 1683"/>
              <a:gd name="T20" fmla="*/ 2147483647 w 1694"/>
              <a:gd name="T21" fmla="*/ 2147483647 h 1683"/>
              <a:gd name="T22" fmla="*/ 2147483647 w 1694"/>
              <a:gd name="T23" fmla="*/ 2147483647 h 1683"/>
              <a:gd name="T24" fmla="*/ 2147483647 w 1694"/>
              <a:gd name="T25" fmla="*/ 2147483647 h 1683"/>
              <a:gd name="T26" fmla="*/ 2147483647 w 1694"/>
              <a:gd name="T27" fmla="*/ 2147483647 h 1683"/>
              <a:gd name="T28" fmla="*/ 0 w 1694"/>
              <a:gd name="T29" fmla="*/ 2147483647 h 1683"/>
              <a:gd name="T30" fmla="*/ 2147483647 w 1694"/>
              <a:gd name="T31" fmla="*/ 2147483647 h 1683"/>
              <a:gd name="T32" fmla="*/ 2147483647 w 1694"/>
              <a:gd name="T33" fmla="*/ 2147483647 h 1683"/>
              <a:gd name="T34" fmla="*/ 2147483647 w 1694"/>
              <a:gd name="T35" fmla="*/ 2147483647 h 1683"/>
              <a:gd name="T36" fmla="*/ 2147483647 w 1694"/>
              <a:gd name="T37" fmla="*/ 2147483647 h 1683"/>
              <a:gd name="T38" fmla="*/ 2147483647 w 1694"/>
              <a:gd name="T39" fmla="*/ 2147483647 h 1683"/>
              <a:gd name="T40" fmla="*/ 2147483647 w 1694"/>
              <a:gd name="T41" fmla="*/ 2147483647 h 1683"/>
              <a:gd name="T42" fmla="*/ 2147483647 w 1694"/>
              <a:gd name="T43" fmla="*/ 2147483647 h 1683"/>
              <a:gd name="T44" fmla="*/ 2147483647 w 1694"/>
              <a:gd name="T45" fmla="*/ 2147483647 h 1683"/>
              <a:gd name="T46" fmla="*/ 2147483647 w 1694"/>
              <a:gd name="T47" fmla="*/ 2147483647 h 1683"/>
              <a:gd name="T48" fmla="*/ 2147483647 w 1694"/>
              <a:gd name="T49" fmla="*/ 2147483647 h 1683"/>
              <a:gd name="T50" fmla="*/ 2147483647 w 1694"/>
              <a:gd name="T51" fmla="*/ 2147483647 h 1683"/>
              <a:gd name="T52" fmla="*/ 2147483647 w 1694"/>
              <a:gd name="T53" fmla="*/ 2147483647 h 1683"/>
              <a:gd name="T54" fmla="*/ 2147483647 w 1694"/>
              <a:gd name="T55" fmla="*/ 2147483647 h 1683"/>
              <a:gd name="T56" fmla="*/ 2147483647 w 1694"/>
              <a:gd name="T57" fmla="*/ 2147483647 h 1683"/>
              <a:gd name="T58" fmla="*/ 2147483647 w 1694"/>
              <a:gd name="T59" fmla="*/ 2147483647 h 1683"/>
              <a:gd name="T60" fmla="*/ 2147483647 w 1694"/>
              <a:gd name="T61" fmla="*/ 2147483647 h 1683"/>
              <a:gd name="T62" fmla="*/ 2147483647 w 1694"/>
              <a:gd name="T63" fmla="*/ 2147483647 h 1683"/>
              <a:gd name="T64" fmla="*/ 2147483647 w 1694"/>
              <a:gd name="T65" fmla="*/ 2147483647 h 1683"/>
              <a:gd name="T66" fmla="*/ 2147483647 w 1694"/>
              <a:gd name="T67" fmla="*/ 2147483647 h 1683"/>
              <a:gd name="T68" fmla="*/ 2147483647 w 1694"/>
              <a:gd name="T69" fmla="*/ 2147483647 h 1683"/>
              <a:gd name="T70" fmla="*/ 2147483647 w 1694"/>
              <a:gd name="T71" fmla="*/ 2147483647 h 1683"/>
              <a:gd name="T72" fmla="*/ 2147483647 w 1694"/>
              <a:gd name="T73" fmla="*/ 2147483647 h 1683"/>
              <a:gd name="T74" fmla="*/ 2147483647 w 1694"/>
              <a:gd name="T75" fmla="*/ 2147483647 h 1683"/>
              <a:gd name="T76" fmla="*/ 2147483647 w 1694"/>
              <a:gd name="T77" fmla="*/ 2147483647 h 1683"/>
              <a:gd name="T78" fmla="*/ 2147483647 w 1694"/>
              <a:gd name="T79" fmla="*/ 2147483647 h 1683"/>
              <a:gd name="T80" fmla="*/ 2147483647 w 1694"/>
              <a:gd name="T81" fmla="*/ 2147483647 h 1683"/>
              <a:gd name="T82" fmla="*/ 2147483647 w 1694"/>
              <a:gd name="T83" fmla="*/ 2147483647 h 1683"/>
              <a:gd name="T84" fmla="*/ 2147483647 w 1694"/>
              <a:gd name="T85" fmla="*/ 2147483647 h 1683"/>
              <a:gd name="T86" fmla="*/ 2147483647 w 1694"/>
              <a:gd name="T87" fmla="*/ 2147483647 h 1683"/>
              <a:gd name="T88" fmla="*/ 2147483647 w 1694"/>
              <a:gd name="T89" fmla="*/ 2147483647 h 1683"/>
              <a:gd name="T90" fmla="*/ 2147483647 w 1694"/>
              <a:gd name="T91" fmla="*/ 2147483647 h 1683"/>
              <a:gd name="T92" fmla="*/ 2147483647 w 1694"/>
              <a:gd name="T93" fmla="*/ 2147483647 h 1683"/>
              <a:gd name="T94" fmla="*/ 2147483647 w 1694"/>
              <a:gd name="T95" fmla="*/ 2147483647 h 1683"/>
              <a:gd name="T96" fmla="*/ 2147483647 w 1694"/>
              <a:gd name="T97" fmla="*/ 2147483647 h 16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694"/>
              <a:gd name="T148" fmla="*/ 0 h 1683"/>
              <a:gd name="T149" fmla="*/ 1694 w 1694"/>
              <a:gd name="T150" fmla="*/ 1683 h 16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694" h="1683">
                <a:moveTo>
                  <a:pt x="1131" y="1683"/>
                </a:moveTo>
                <a:lnTo>
                  <a:pt x="1114" y="1676"/>
                </a:lnTo>
                <a:lnTo>
                  <a:pt x="1109" y="1653"/>
                </a:lnTo>
                <a:lnTo>
                  <a:pt x="1123" y="1619"/>
                </a:lnTo>
                <a:lnTo>
                  <a:pt x="1105" y="1568"/>
                </a:lnTo>
                <a:lnTo>
                  <a:pt x="1107" y="1540"/>
                </a:lnTo>
                <a:lnTo>
                  <a:pt x="1118" y="1485"/>
                </a:lnTo>
                <a:lnTo>
                  <a:pt x="1137" y="1466"/>
                </a:lnTo>
                <a:lnTo>
                  <a:pt x="1145" y="1394"/>
                </a:lnTo>
                <a:lnTo>
                  <a:pt x="1129" y="1378"/>
                </a:lnTo>
                <a:lnTo>
                  <a:pt x="1124" y="1354"/>
                </a:lnTo>
                <a:lnTo>
                  <a:pt x="1084" y="1355"/>
                </a:lnTo>
                <a:lnTo>
                  <a:pt x="1075" y="1348"/>
                </a:lnTo>
                <a:lnTo>
                  <a:pt x="1079" y="1313"/>
                </a:lnTo>
                <a:lnTo>
                  <a:pt x="1067" y="1281"/>
                </a:lnTo>
                <a:lnTo>
                  <a:pt x="1054" y="1269"/>
                </a:lnTo>
                <a:lnTo>
                  <a:pt x="1026" y="1262"/>
                </a:lnTo>
                <a:lnTo>
                  <a:pt x="1011" y="1240"/>
                </a:lnTo>
                <a:lnTo>
                  <a:pt x="1020" y="1210"/>
                </a:lnTo>
                <a:lnTo>
                  <a:pt x="1049" y="1189"/>
                </a:lnTo>
                <a:lnTo>
                  <a:pt x="1057" y="1175"/>
                </a:lnTo>
                <a:lnTo>
                  <a:pt x="1050" y="1158"/>
                </a:lnTo>
                <a:lnTo>
                  <a:pt x="1028" y="1155"/>
                </a:lnTo>
                <a:lnTo>
                  <a:pt x="998" y="1150"/>
                </a:lnTo>
                <a:lnTo>
                  <a:pt x="993" y="1148"/>
                </a:lnTo>
                <a:lnTo>
                  <a:pt x="975" y="1122"/>
                </a:lnTo>
                <a:lnTo>
                  <a:pt x="949" y="1092"/>
                </a:lnTo>
                <a:lnTo>
                  <a:pt x="934" y="1059"/>
                </a:lnTo>
                <a:lnTo>
                  <a:pt x="912" y="1023"/>
                </a:lnTo>
                <a:lnTo>
                  <a:pt x="921" y="991"/>
                </a:lnTo>
                <a:lnTo>
                  <a:pt x="920" y="983"/>
                </a:lnTo>
                <a:lnTo>
                  <a:pt x="899" y="958"/>
                </a:lnTo>
                <a:lnTo>
                  <a:pt x="897" y="943"/>
                </a:lnTo>
                <a:lnTo>
                  <a:pt x="905" y="908"/>
                </a:lnTo>
                <a:lnTo>
                  <a:pt x="875" y="881"/>
                </a:lnTo>
                <a:lnTo>
                  <a:pt x="857" y="870"/>
                </a:lnTo>
                <a:lnTo>
                  <a:pt x="864" y="849"/>
                </a:lnTo>
                <a:lnTo>
                  <a:pt x="872" y="843"/>
                </a:lnTo>
                <a:lnTo>
                  <a:pt x="871" y="816"/>
                </a:lnTo>
                <a:lnTo>
                  <a:pt x="849" y="805"/>
                </a:lnTo>
                <a:lnTo>
                  <a:pt x="797" y="820"/>
                </a:lnTo>
                <a:lnTo>
                  <a:pt x="693" y="831"/>
                </a:lnTo>
                <a:lnTo>
                  <a:pt x="665" y="825"/>
                </a:lnTo>
                <a:lnTo>
                  <a:pt x="648" y="840"/>
                </a:lnTo>
                <a:lnTo>
                  <a:pt x="635" y="876"/>
                </a:lnTo>
                <a:lnTo>
                  <a:pt x="611" y="899"/>
                </a:lnTo>
                <a:lnTo>
                  <a:pt x="521" y="925"/>
                </a:lnTo>
                <a:lnTo>
                  <a:pt x="413" y="961"/>
                </a:lnTo>
                <a:lnTo>
                  <a:pt x="320" y="986"/>
                </a:lnTo>
                <a:lnTo>
                  <a:pt x="297" y="984"/>
                </a:lnTo>
                <a:lnTo>
                  <a:pt x="266" y="961"/>
                </a:lnTo>
                <a:lnTo>
                  <a:pt x="242" y="956"/>
                </a:lnTo>
                <a:lnTo>
                  <a:pt x="169" y="958"/>
                </a:lnTo>
                <a:lnTo>
                  <a:pt x="153" y="951"/>
                </a:lnTo>
                <a:lnTo>
                  <a:pt x="116" y="921"/>
                </a:lnTo>
                <a:lnTo>
                  <a:pt x="90" y="915"/>
                </a:lnTo>
                <a:lnTo>
                  <a:pt x="55" y="919"/>
                </a:lnTo>
                <a:lnTo>
                  <a:pt x="17" y="908"/>
                </a:lnTo>
                <a:lnTo>
                  <a:pt x="5" y="893"/>
                </a:lnTo>
                <a:lnTo>
                  <a:pt x="0" y="873"/>
                </a:lnTo>
                <a:lnTo>
                  <a:pt x="13" y="861"/>
                </a:lnTo>
                <a:lnTo>
                  <a:pt x="45" y="843"/>
                </a:lnTo>
                <a:lnTo>
                  <a:pt x="72" y="873"/>
                </a:lnTo>
                <a:lnTo>
                  <a:pt x="145" y="881"/>
                </a:lnTo>
                <a:lnTo>
                  <a:pt x="163" y="895"/>
                </a:lnTo>
                <a:lnTo>
                  <a:pt x="178" y="922"/>
                </a:lnTo>
                <a:lnTo>
                  <a:pt x="230" y="905"/>
                </a:lnTo>
                <a:lnTo>
                  <a:pt x="259" y="900"/>
                </a:lnTo>
                <a:lnTo>
                  <a:pt x="283" y="910"/>
                </a:lnTo>
                <a:lnTo>
                  <a:pt x="359" y="906"/>
                </a:lnTo>
                <a:lnTo>
                  <a:pt x="393" y="884"/>
                </a:lnTo>
                <a:lnTo>
                  <a:pt x="420" y="843"/>
                </a:lnTo>
                <a:lnTo>
                  <a:pt x="444" y="820"/>
                </a:lnTo>
                <a:lnTo>
                  <a:pt x="481" y="818"/>
                </a:lnTo>
                <a:lnTo>
                  <a:pt x="545" y="801"/>
                </a:lnTo>
                <a:lnTo>
                  <a:pt x="547" y="787"/>
                </a:lnTo>
                <a:lnTo>
                  <a:pt x="480" y="779"/>
                </a:lnTo>
                <a:lnTo>
                  <a:pt x="467" y="766"/>
                </a:lnTo>
                <a:lnTo>
                  <a:pt x="467" y="748"/>
                </a:lnTo>
                <a:lnTo>
                  <a:pt x="474" y="733"/>
                </a:lnTo>
                <a:lnTo>
                  <a:pt x="465" y="709"/>
                </a:lnTo>
                <a:lnTo>
                  <a:pt x="444" y="700"/>
                </a:lnTo>
                <a:lnTo>
                  <a:pt x="407" y="708"/>
                </a:lnTo>
                <a:lnTo>
                  <a:pt x="394" y="694"/>
                </a:lnTo>
                <a:lnTo>
                  <a:pt x="405" y="686"/>
                </a:lnTo>
                <a:lnTo>
                  <a:pt x="447" y="670"/>
                </a:lnTo>
                <a:lnTo>
                  <a:pt x="440" y="652"/>
                </a:lnTo>
                <a:lnTo>
                  <a:pt x="444" y="627"/>
                </a:lnTo>
                <a:lnTo>
                  <a:pt x="465" y="610"/>
                </a:lnTo>
                <a:lnTo>
                  <a:pt x="492" y="595"/>
                </a:lnTo>
                <a:lnTo>
                  <a:pt x="522" y="589"/>
                </a:lnTo>
                <a:lnTo>
                  <a:pt x="532" y="567"/>
                </a:lnTo>
                <a:lnTo>
                  <a:pt x="493" y="559"/>
                </a:lnTo>
                <a:lnTo>
                  <a:pt x="470" y="559"/>
                </a:lnTo>
                <a:lnTo>
                  <a:pt x="458" y="548"/>
                </a:lnTo>
                <a:lnTo>
                  <a:pt x="480" y="534"/>
                </a:lnTo>
                <a:lnTo>
                  <a:pt x="485" y="493"/>
                </a:lnTo>
                <a:lnTo>
                  <a:pt x="496" y="478"/>
                </a:lnTo>
                <a:lnTo>
                  <a:pt x="511" y="483"/>
                </a:lnTo>
                <a:lnTo>
                  <a:pt x="531" y="510"/>
                </a:lnTo>
                <a:lnTo>
                  <a:pt x="559" y="510"/>
                </a:lnTo>
                <a:lnTo>
                  <a:pt x="569" y="493"/>
                </a:lnTo>
                <a:lnTo>
                  <a:pt x="559" y="460"/>
                </a:lnTo>
                <a:lnTo>
                  <a:pt x="552" y="424"/>
                </a:lnTo>
                <a:lnTo>
                  <a:pt x="555" y="393"/>
                </a:lnTo>
                <a:lnTo>
                  <a:pt x="567" y="376"/>
                </a:lnTo>
                <a:lnTo>
                  <a:pt x="606" y="361"/>
                </a:lnTo>
                <a:lnTo>
                  <a:pt x="718" y="341"/>
                </a:lnTo>
                <a:lnTo>
                  <a:pt x="730" y="374"/>
                </a:lnTo>
                <a:lnTo>
                  <a:pt x="760" y="371"/>
                </a:lnTo>
                <a:lnTo>
                  <a:pt x="772" y="376"/>
                </a:lnTo>
                <a:lnTo>
                  <a:pt x="789" y="394"/>
                </a:lnTo>
                <a:lnTo>
                  <a:pt x="829" y="400"/>
                </a:lnTo>
                <a:lnTo>
                  <a:pt x="872" y="390"/>
                </a:lnTo>
                <a:lnTo>
                  <a:pt x="895" y="368"/>
                </a:lnTo>
                <a:lnTo>
                  <a:pt x="901" y="335"/>
                </a:lnTo>
                <a:lnTo>
                  <a:pt x="942" y="334"/>
                </a:lnTo>
                <a:lnTo>
                  <a:pt x="960" y="326"/>
                </a:lnTo>
                <a:lnTo>
                  <a:pt x="959" y="309"/>
                </a:lnTo>
                <a:lnTo>
                  <a:pt x="923" y="294"/>
                </a:lnTo>
                <a:lnTo>
                  <a:pt x="898" y="269"/>
                </a:lnTo>
                <a:lnTo>
                  <a:pt x="863" y="216"/>
                </a:lnTo>
                <a:lnTo>
                  <a:pt x="863" y="192"/>
                </a:lnTo>
                <a:lnTo>
                  <a:pt x="870" y="164"/>
                </a:lnTo>
                <a:lnTo>
                  <a:pt x="886" y="177"/>
                </a:lnTo>
                <a:lnTo>
                  <a:pt x="904" y="203"/>
                </a:lnTo>
                <a:lnTo>
                  <a:pt x="927" y="205"/>
                </a:lnTo>
                <a:lnTo>
                  <a:pt x="939" y="187"/>
                </a:lnTo>
                <a:lnTo>
                  <a:pt x="939" y="163"/>
                </a:lnTo>
                <a:lnTo>
                  <a:pt x="926" y="124"/>
                </a:lnTo>
                <a:lnTo>
                  <a:pt x="927" y="85"/>
                </a:lnTo>
                <a:lnTo>
                  <a:pt x="947" y="96"/>
                </a:lnTo>
                <a:lnTo>
                  <a:pt x="972" y="131"/>
                </a:lnTo>
                <a:lnTo>
                  <a:pt x="1005" y="134"/>
                </a:lnTo>
                <a:lnTo>
                  <a:pt x="1041" y="146"/>
                </a:lnTo>
                <a:lnTo>
                  <a:pt x="1048" y="154"/>
                </a:lnTo>
                <a:lnTo>
                  <a:pt x="1059" y="179"/>
                </a:lnTo>
                <a:lnTo>
                  <a:pt x="1037" y="199"/>
                </a:lnTo>
                <a:lnTo>
                  <a:pt x="1027" y="217"/>
                </a:lnTo>
                <a:lnTo>
                  <a:pt x="1037" y="239"/>
                </a:lnTo>
                <a:lnTo>
                  <a:pt x="1053" y="250"/>
                </a:lnTo>
                <a:lnTo>
                  <a:pt x="1083" y="240"/>
                </a:lnTo>
                <a:lnTo>
                  <a:pt x="1118" y="227"/>
                </a:lnTo>
                <a:lnTo>
                  <a:pt x="1126" y="210"/>
                </a:lnTo>
                <a:lnTo>
                  <a:pt x="1122" y="180"/>
                </a:lnTo>
                <a:lnTo>
                  <a:pt x="1101" y="158"/>
                </a:lnTo>
                <a:lnTo>
                  <a:pt x="1121" y="131"/>
                </a:lnTo>
                <a:lnTo>
                  <a:pt x="1148" y="106"/>
                </a:lnTo>
                <a:lnTo>
                  <a:pt x="1160" y="94"/>
                </a:lnTo>
                <a:lnTo>
                  <a:pt x="1172" y="61"/>
                </a:lnTo>
                <a:lnTo>
                  <a:pt x="1177" y="29"/>
                </a:lnTo>
                <a:lnTo>
                  <a:pt x="1194" y="16"/>
                </a:lnTo>
                <a:lnTo>
                  <a:pt x="1230" y="0"/>
                </a:lnTo>
                <a:lnTo>
                  <a:pt x="1249" y="6"/>
                </a:lnTo>
                <a:lnTo>
                  <a:pt x="1260" y="16"/>
                </a:lnTo>
                <a:lnTo>
                  <a:pt x="1270" y="45"/>
                </a:lnTo>
                <a:lnTo>
                  <a:pt x="1288" y="47"/>
                </a:lnTo>
                <a:lnTo>
                  <a:pt x="1362" y="31"/>
                </a:lnTo>
                <a:lnTo>
                  <a:pt x="1400" y="32"/>
                </a:lnTo>
                <a:lnTo>
                  <a:pt x="1479" y="70"/>
                </a:lnTo>
                <a:lnTo>
                  <a:pt x="1535" y="81"/>
                </a:lnTo>
                <a:lnTo>
                  <a:pt x="1546" y="90"/>
                </a:lnTo>
                <a:lnTo>
                  <a:pt x="1549" y="128"/>
                </a:lnTo>
                <a:lnTo>
                  <a:pt x="1572" y="140"/>
                </a:lnTo>
                <a:lnTo>
                  <a:pt x="1579" y="158"/>
                </a:lnTo>
                <a:lnTo>
                  <a:pt x="1586" y="229"/>
                </a:lnTo>
                <a:lnTo>
                  <a:pt x="1599" y="232"/>
                </a:lnTo>
                <a:lnTo>
                  <a:pt x="1609" y="245"/>
                </a:lnTo>
                <a:lnTo>
                  <a:pt x="1607" y="251"/>
                </a:lnTo>
                <a:lnTo>
                  <a:pt x="1581" y="265"/>
                </a:lnTo>
                <a:lnTo>
                  <a:pt x="1579" y="283"/>
                </a:lnTo>
                <a:lnTo>
                  <a:pt x="1586" y="290"/>
                </a:lnTo>
                <a:lnTo>
                  <a:pt x="1620" y="298"/>
                </a:lnTo>
                <a:lnTo>
                  <a:pt x="1629" y="324"/>
                </a:lnTo>
                <a:lnTo>
                  <a:pt x="1656" y="333"/>
                </a:lnTo>
                <a:lnTo>
                  <a:pt x="1674" y="359"/>
                </a:lnTo>
                <a:lnTo>
                  <a:pt x="1694" y="427"/>
                </a:lnTo>
                <a:lnTo>
                  <a:pt x="1038" y="1085"/>
                </a:lnTo>
                <a:lnTo>
                  <a:pt x="1039" y="1105"/>
                </a:lnTo>
                <a:lnTo>
                  <a:pt x="1052" y="1131"/>
                </a:lnTo>
                <a:lnTo>
                  <a:pt x="1071" y="1160"/>
                </a:lnTo>
                <a:lnTo>
                  <a:pt x="1092" y="1214"/>
                </a:lnTo>
                <a:lnTo>
                  <a:pt x="1105" y="1275"/>
                </a:lnTo>
                <a:lnTo>
                  <a:pt x="1134" y="1303"/>
                </a:lnTo>
                <a:lnTo>
                  <a:pt x="1152" y="1328"/>
                </a:lnTo>
                <a:lnTo>
                  <a:pt x="1167" y="1354"/>
                </a:lnTo>
                <a:lnTo>
                  <a:pt x="1172" y="1381"/>
                </a:lnTo>
                <a:lnTo>
                  <a:pt x="1174" y="1415"/>
                </a:lnTo>
                <a:lnTo>
                  <a:pt x="1173" y="1458"/>
                </a:lnTo>
                <a:lnTo>
                  <a:pt x="1165" y="1489"/>
                </a:lnTo>
                <a:lnTo>
                  <a:pt x="1163" y="1528"/>
                </a:lnTo>
                <a:lnTo>
                  <a:pt x="1160" y="1562"/>
                </a:lnTo>
                <a:lnTo>
                  <a:pt x="1148" y="1599"/>
                </a:lnTo>
                <a:lnTo>
                  <a:pt x="1141" y="1629"/>
                </a:lnTo>
                <a:lnTo>
                  <a:pt x="1136" y="1659"/>
                </a:lnTo>
                <a:lnTo>
                  <a:pt x="1131" y="1683"/>
                </a:lnTo>
              </a:path>
            </a:pathLst>
          </a:cu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2" name="Freeform 125"/>
          <p:cNvSpPr>
            <a:spLocks noChangeArrowheads="1"/>
          </p:cNvSpPr>
          <p:nvPr/>
        </p:nvSpPr>
        <p:spPr bwMode="auto">
          <a:xfrm>
            <a:off x="5336034" y="2219325"/>
            <a:ext cx="1690687" cy="1058863"/>
          </a:xfrm>
          <a:custGeom>
            <a:avLst/>
            <a:gdLst>
              <a:gd name="T0" fmla="*/ 2147483647 w 3631"/>
              <a:gd name="T1" fmla="*/ 2147483647 h 2213"/>
              <a:gd name="T2" fmla="*/ 2147483647 w 3631"/>
              <a:gd name="T3" fmla="*/ 2147483647 h 2213"/>
              <a:gd name="T4" fmla="*/ 2147483647 w 3631"/>
              <a:gd name="T5" fmla="*/ 2147483647 h 2213"/>
              <a:gd name="T6" fmla="*/ 2147483647 w 3631"/>
              <a:gd name="T7" fmla="*/ 2147483647 h 2213"/>
              <a:gd name="T8" fmla="*/ 2147483647 w 3631"/>
              <a:gd name="T9" fmla="*/ 2147483647 h 2213"/>
              <a:gd name="T10" fmla="*/ 2147483647 w 3631"/>
              <a:gd name="T11" fmla="*/ 2147483647 h 2213"/>
              <a:gd name="T12" fmla="*/ 2147483647 w 3631"/>
              <a:gd name="T13" fmla="*/ 2147483647 h 2213"/>
              <a:gd name="T14" fmla="*/ 2147483647 w 3631"/>
              <a:gd name="T15" fmla="*/ 2147483647 h 2213"/>
              <a:gd name="T16" fmla="*/ 2147483647 w 3631"/>
              <a:gd name="T17" fmla="*/ 2147483647 h 2213"/>
              <a:gd name="T18" fmla="*/ 2147483647 w 3631"/>
              <a:gd name="T19" fmla="*/ 2147483647 h 2213"/>
              <a:gd name="T20" fmla="*/ 2147483647 w 3631"/>
              <a:gd name="T21" fmla="*/ 2147483647 h 2213"/>
              <a:gd name="T22" fmla="*/ 2147483647 w 3631"/>
              <a:gd name="T23" fmla="*/ 2147483647 h 2213"/>
              <a:gd name="T24" fmla="*/ 2147483647 w 3631"/>
              <a:gd name="T25" fmla="*/ 2147483647 h 2213"/>
              <a:gd name="T26" fmla="*/ 2147483647 w 3631"/>
              <a:gd name="T27" fmla="*/ 2147483647 h 2213"/>
              <a:gd name="T28" fmla="*/ 2147483647 w 3631"/>
              <a:gd name="T29" fmla="*/ 2147483647 h 2213"/>
              <a:gd name="T30" fmla="*/ 2147483647 w 3631"/>
              <a:gd name="T31" fmla="*/ 2147483647 h 2213"/>
              <a:gd name="T32" fmla="*/ 2147483647 w 3631"/>
              <a:gd name="T33" fmla="*/ 2147483647 h 2213"/>
              <a:gd name="T34" fmla="*/ 2147483647 w 3631"/>
              <a:gd name="T35" fmla="*/ 2147483647 h 2213"/>
              <a:gd name="T36" fmla="*/ 2147483647 w 3631"/>
              <a:gd name="T37" fmla="*/ 2147483647 h 2213"/>
              <a:gd name="T38" fmla="*/ 2147483647 w 3631"/>
              <a:gd name="T39" fmla="*/ 2147483647 h 2213"/>
              <a:gd name="T40" fmla="*/ 2147483647 w 3631"/>
              <a:gd name="T41" fmla="*/ 2147483647 h 2213"/>
              <a:gd name="T42" fmla="*/ 2147483647 w 3631"/>
              <a:gd name="T43" fmla="*/ 2147483647 h 2213"/>
              <a:gd name="T44" fmla="*/ 2147483647 w 3631"/>
              <a:gd name="T45" fmla="*/ 2147483647 h 2213"/>
              <a:gd name="T46" fmla="*/ 2147483647 w 3631"/>
              <a:gd name="T47" fmla="*/ 2147483647 h 2213"/>
              <a:gd name="T48" fmla="*/ 2147483647 w 3631"/>
              <a:gd name="T49" fmla="*/ 2147483647 h 2213"/>
              <a:gd name="T50" fmla="*/ 2147483647 w 3631"/>
              <a:gd name="T51" fmla="*/ 2147483647 h 2213"/>
              <a:gd name="T52" fmla="*/ 2147483647 w 3631"/>
              <a:gd name="T53" fmla="*/ 2147483647 h 2213"/>
              <a:gd name="T54" fmla="*/ 2147483647 w 3631"/>
              <a:gd name="T55" fmla="*/ 2147483647 h 2213"/>
              <a:gd name="T56" fmla="*/ 2147483647 w 3631"/>
              <a:gd name="T57" fmla="*/ 2147483647 h 2213"/>
              <a:gd name="T58" fmla="*/ 2147483647 w 3631"/>
              <a:gd name="T59" fmla="*/ 2147483647 h 2213"/>
              <a:gd name="T60" fmla="*/ 2147483647 w 3631"/>
              <a:gd name="T61" fmla="*/ 2147483647 h 2213"/>
              <a:gd name="T62" fmla="*/ 2147483647 w 3631"/>
              <a:gd name="T63" fmla="*/ 2147483647 h 2213"/>
              <a:gd name="T64" fmla="*/ 2147483647 w 3631"/>
              <a:gd name="T65" fmla="*/ 2147483647 h 2213"/>
              <a:gd name="T66" fmla="*/ 2147483647 w 3631"/>
              <a:gd name="T67" fmla="*/ 2147483647 h 2213"/>
              <a:gd name="T68" fmla="*/ 2147483647 w 3631"/>
              <a:gd name="T69" fmla="*/ 2147483647 h 2213"/>
              <a:gd name="T70" fmla="*/ 2147483647 w 3631"/>
              <a:gd name="T71" fmla="*/ 2147483647 h 2213"/>
              <a:gd name="T72" fmla="*/ 2147483647 w 3631"/>
              <a:gd name="T73" fmla="*/ 2147483647 h 2213"/>
              <a:gd name="T74" fmla="*/ 2147483647 w 3631"/>
              <a:gd name="T75" fmla="*/ 2147483647 h 2213"/>
              <a:gd name="T76" fmla="*/ 2147483647 w 3631"/>
              <a:gd name="T77" fmla="*/ 2147483647 h 2213"/>
              <a:gd name="T78" fmla="*/ 2147483647 w 3631"/>
              <a:gd name="T79" fmla="*/ 2147483647 h 2213"/>
              <a:gd name="T80" fmla="*/ 2147483647 w 3631"/>
              <a:gd name="T81" fmla="*/ 2147483647 h 2213"/>
              <a:gd name="T82" fmla="*/ 2147483647 w 3631"/>
              <a:gd name="T83" fmla="*/ 2147483647 h 2213"/>
              <a:gd name="T84" fmla="*/ 2147483647 w 3631"/>
              <a:gd name="T85" fmla="*/ 2147483647 h 2213"/>
              <a:gd name="T86" fmla="*/ 2147483647 w 3631"/>
              <a:gd name="T87" fmla="*/ 2147483647 h 2213"/>
              <a:gd name="T88" fmla="*/ 2147483647 w 3631"/>
              <a:gd name="T89" fmla="*/ 2147483647 h 2213"/>
              <a:gd name="T90" fmla="*/ 2147483647 w 3631"/>
              <a:gd name="T91" fmla="*/ 2147483647 h 2213"/>
              <a:gd name="T92" fmla="*/ 2147483647 w 3631"/>
              <a:gd name="T93" fmla="*/ 2147483647 h 2213"/>
              <a:gd name="T94" fmla="*/ 2147483647 w 3631"/>
              <a:gd name="T95" fmla="*/ 2147483647 h 2213"/>
              <a:gd name="T96" fmla="*/ 2147483647 w 3631"/>
              <a:gd name="T97" fmla="*/ 2147483647 h 2213"/>
              <a:gd name="T98" fmla="*/ 2147483647 w 3631"/>
              <a:gd name="T99" fmla="*/ 2147483647 h 2213"/>
              <a:gd name="T100" fmla="*/ 2147483647 w 3631"/>
              <a:gd name="T101" fmla="*/ 2147483647 h 2213"/>
              <a:gd name="T102" fmla="*/ 2147483647 w 3631"/>
              <a:gd name="T103" fmla="*/ 2147483647 h 2213"/>
              <a:gd name="T104" fmla="*/ 2147483647 w 3631"/>
              <a:gd name="T105" fmla="*/ 2147483647 h 2213"/>
              <a:gd name="T106" fmla="*/ 2147483647 w 3631"/>
              <a:gd name="T107" fmla="*/ 2147483647 h 2213"/>
              <a:gd name="T108" fmla="*/ 2147483647 w 3631"/>
              <a:gd name="T109" fmla="*/ 2147483647 h 2213"/>
              <a:gd name="T110" fmla="*/ 2147483647 w 3631"/>
              <a:gd name="T111" fmla="*/ 2147483647 h 221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631"/>
              <a:gd name="T169" fmla="*/ 0 h 2213"/>
              <a:gd name="T170" fmla="*/ 3631 w 3631"/>
              <a:gd name="T171" fmla="*/ 2213 h 221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631" h="2213">
                <a:moveTo>
                  <a:pt x="2307" y="1776"/>
                </a:moveTo>
                <a:lnTo>
                  <a:pt x="2368" y="1761"/>
                </a:lnTo>
                <a:lnTo>
                  <a:pt x="2383" y="1774"/>
                </a:lnTo>
                <a:lnTo>
                  <a:pt x="2401" y="1778"/>
                </a:lnTo>
                <a:lnTo>
                  <a:pt x="2515" y="1759"/>
                </a:lnTo>
                <a:lnTo>
                  <a:pt x="2550" y="1782"/>
                </a:lnTo>
                <a:lnTo>
                  <a:pt x="2573" y="1816"/>
                </a:lnTo>
                <a:lnTo>
                  <a:pt x="2596" y="1824"/>
                </a:lnTo>
                <a:lnTo>
                  <a:pt x="2632" y="1817"/>
                </a:lnTo>
                <a:lnTo>
                  <a:pt x="2649" y="1789"/>
                </a:lnTo>
                <a:lnTo>
                  <a:pt x="2666" y="1776"/>
                </a:lnTo>
                <a:lnTo>
                  <a:pt x="2686" y="1782"/>
                </a:lnTo>
                <a:lnTo>
                  <a:pt x="2719" y="1803"/>
                </a:lnTo>
                <a:lnTo>
                  <a:pt x="2761" y="1840"/>
                </a:lnTo>
                <a:lnTo>
                  <a:pt x="2779" y="1869"/>
                </a:lnTo>
                <a:lnTo>
                  <a:pt x="2785" y="1897"/>
                </a:lnTo>
                <a:lnTo>
                  <a:pt x="2799" y="1947"/>
                </a:lnTo>
                <a:lnTo>
                  <a:pt x="2807" y="1950"/>
                </a:lnTo>
                <a:lnTo>
                  <a:pt x="2822" y="1944"/>
                </a:lnTo>
                <a:lnTo>
                  <a:pt x="2836" y="1953"/>
                </a:lnTo>
                <a:lnTo>
                  <a:pt x="2837" y="1966"/>
                </a:lnTo>
                <a:lnTo>
                  <a:pt x="2821" y="1987"/>
                </a:lnTo>
                <a:lnTo>
                  <a:pt x="2824" y="2001"/>
                </a:lnTo>
                <a:lnTo>
                  <a:pt x="2839" y="2028"/>
                </a:lnTo>
                <a:lnTo>
                  <a:pt x="2867" y="2034"/>
                </a:lnTo>
                <a:lnTo>
                  <a:pt x="2881" y="2047"/>
                </a:lnTo>
                <a:lnTo>
                  <a:pt x="2898" y="2088"/>
                </a:lnTo>
                <a:lnTo>
                  <a:pt x="2923" y="2111"/>
                </a:lnTo>
                <a:lnTo>
                  <a:pt x="2941" y="2131"/>
                </a:lnTo>
                <a:lnTo>
                  <a:pt x="2955" y="2163"/>
                </a:lnTo>
                <a:lnTo>
                  <a:pt x="2992" y="2179"/>
                </a:lnTo>
                <a:lnTo>
                  <a:pt x="3007" y="2176"/>
                </a:lnTo>
                <a:lnTo>
                  <a:pt x="3023" y="2144"/>
                </a:lnTo>
                <a:lnTo>
                  <a:pt x="3027" y="2114"/>
                </a:lnTo>
                <a:lnTo>
                  <a:pt x="3034" y="2062"/>
                </a:lnTo>
                <a:lnTo>
                  <a:pt x="3030" y="2028"/>
                </a:lnTo>
                <a:lnTo>
                  <a:pt x="3001" y="1952"/>
                </a:lnTo>
                <a:lnTo>
                  <a:pt x="2971" y="1900"/>
                </a:lnTo>
                <a:lnTo>
                  <a:pt x="2957" y="1854"/>
                </a:lnTo>
                <a:lnTo>
                  <a:pt x="2943" y="1804"/>
                </a:lnTo>
                <a:lnTo>
                  <a:pt x="2927" y="1763"/>
                </a:lnTo>
                <a:lnTo>
                  <a:pt x="2910" y="1729"/>
                </a:lnTo>
                <a:lnTo>
                  <a:pt x="2890" y="1702"/>
                </a:lnTo>
                <a:lnTo>
                  <a:pt x="2870" y="1673"/>
                </a:lnTo>
                <a:lnTo>
                  <a:pt x="2874" y="1643"/>
                </a:lnTo>
                <a:lnTo>
                  <a:pt x="2882" y="1608"/>
                </a:lnTo>
                <a:lnTo>
                  <a:pt x="2899" y="1576"/>
                </a:lnTo>
                <a:lnTo>
                  <a:pt x="2917" y="1549"/>
                </a:lnTo>
                <a:lnTo>
                  <a:pt x="2961" y="1532"/>
                </a:lnTo>
                <a:lnTo>
                  <a:pt x="2982" y="1515"/>
                </a:lnTo>
                <a:lnTo>
                  <a:pt x="3001" y="1484"/>
                </a:lnTo>
                <a:lnTo>
                  <a:pt x="3046" y="1421"/>
                </a:lnTo>
                <a:lnTo>
                  <a:pt x="3045" y="1410"/>
                </a:lnTo>
                <a:lnTo>
                  <a:pt x="3054" y="1393"/>
                </a:lnTo>
                <a:lnTo>
                  <a:pt x="3079" y="1397"/>
                </a:lnTo>
                <a:lnTo>
                  <a:pt x="3108" y="1370"/>
                </a:lnTo>
                <a:lnTo>
                  <a:pt x="3127" y="1330"/>
                </a:lnTo>
                <a:lnTo>
                  <a:pt x="3152" y="1306"/>
                </a:lnTo>
                <a:lnTo>
                  <a:pt x="3179" y="1300"/>
                </a:lnTo>
                <a:lnTo>
                  <a:pt x="3187" y="1274"/>
                </a:lnTo>
                <a:lnTo>
                  <a:pt x="3167" y="1258"/>
                </a:lnTo>
                <a:lnTo>
                  <a:pt x="3175" y="1241"/>
                </a:lnTo>
                <a:lnTo>
                  <a:pt x="3196" y="1234"/>
                </a:lnTo>
                <a:lnTo>
                  <a:pt x="3197" y="1215"/>
                </a:lnTo>
                <a:lnTo>
                  <a:pt x="3189" y="1196"/>
                </a:lnTo>
                <a:lnTo>
                  <a:pt x="3175" y="1192"/>
                </a:lnTo>
                <a:lnTo>
                  <a:pt x="3176" y="1178"/>
                </a:lnTo>
                <a:lnTo>
                  <a:pt x="3183" y="1168"/>
                </a:lnTo>
                <a:lnTo>
                  <a:pt x="3164" y="1124"/>
                </a:lnTo>
                <a:lnTo>
                  <a:pt x="3146" y="1100"/>
                </a:lnTo>
                <a:lnTo>
                  <a:pt x="3140" y="1072"/>
                </a:lnTo>
                <a:lnTo>
                  <a:pt x="3130" y="1045"/>
                </a:lnTo>
                <a:lnTo>
                  <a:pt x="3111" y="1020"/>
                </a:lnTo>
                <a:lnTo>
                  <a:pt x="3104" y="987"/>
                </a:lnTo>
                <a:lnTo>
                  <a:pt x="3112" y="976"/>
                </a:lnTo>
                <a:lnTo>
                  <a:pt x="3120" y="969"/>
                </a:lnTo>
                <a:lnTo>
                  <a:pt x="3128" y="972"/>
                </a:lnTo>
                <a:lnTo>
                  <a:pt x="3145" y="980"/>
                </a:lnTo>
                <a:lnTo>
                  <a:pt x="3155" y="1011"/>
                </a:lnTo>
                <a:lnTo>
                  <a:pt x="3160" y="1037"/>
                </a:lnTo>
                <a:lnTo>
                  <a:pt x="3164" y="1080"/>
                </a:lnTo>
                <a:lnTo>
                  <a:pt x="3170" y="1089"/>
                </a:lnTo>
                <a:lnTo>
                  <a:pt x="3186" y="1091"/>
                </a:lnTo>
                <a:lnTo>
                  <a:pt x="3198" y="1071"/>
                </a:lnTo>
                <a:lnTo>
                  <a:pt x="3194" y="1036"/>
                </a:lnTo>
                <a:lnTo>
                  <a:pt x="3207" y="1005"/>
                </a:lnTo>
                <a:lnTo>
                  <a:pt x="3207" y="980"/>
                </a:lnTo>
                <a:lnTo>
                  <a:pt x="3192" y="955"/>
                </a:lnTo>
                <a:lnTo>
                  <a:pt x="3183" y="949"/>
                </a:lnTo>
                <a:lnTo>
                  <a:pt x="3177" y="918"/>
                </a:lnTo>
                <a:lnTo>
                  <a:pt x="3185" y="906"/>
                </a:lnTo>
                <a:lnTo>
                  <a:pt x="3196" y="911"/>
                </a:lnTo>
                <a:lnTo>
                  <a:pt x="3212" y="936"/>
                </a:lnTo>
                <a:lnTo>
                  <a:pt x="3221" y="941"/>
                </a:lnTo>
                <a:lnTo>
                  <a:pt x="3237" y="930"/>
                </a:lnTo>
                <a:lnTo>
                  <a:pt x="3251" y="912"/>
                </a:lnTo>
                <a:lnTo>
                  <a:pt x="3250" y="876"/>
                </a:lnTo>
                <a:lnTo>
                  <a:pt x="3272" y="847"/>
                </a:lnTo>
                <a:lnTo>
                  <a:pt x="3281" y="816"/>
                </a:lnTo>
                <a:lnTo>
                  <a:pt x="3267" y="800"/>
                </a:lnTo>
                <a:lnTo>
                  <a:pt x="3272" y="771"/>
                </a:lnTo>
                <a:lnTo>
                  <a:pt x="3294" y="739"/>
                </a:lnTo>
                <a:lnTo>
                  <a:pt x="3319" y="718"/>
                </a:lnTo>
                <a:lnTo>
                  <a:pt x="3346" y="709"/>
                </a:lnTo>
                <a:lnTo>
                  <a:pt x="3374" y="682"/>
                </a:lnTo>
                <a:lnTo>
                  <a:pt x="3401" y="676"/>
                </a:lnTo>
                <a:lnTo>
                  <a:pt x="3428" y="668"/>
                </a:lnTo>
                <a:lnTo>
                  <a:pt x="3452" y="650"/>
                </a:lnTo>
                <a:lnTo>
                  <a:pt x="3460" y="630"/>
                </a:lnTo>
                <a:lnTo>
                  <a:pt x="3451" y="610"/>
                </a:lnTo>
                <a:lnTo>
                  <a:pt x="3435" y="599"/>
                </a:lnTo>
                <a:lnTo>
                  <a:pt x="3436" y="581"/>
                </a:lnTo>
                <a:lnTo>
                  <a:pt x="3443" y="564"/>
                </a:lnTo>
                <a:lnTo>
                  <a:pt x="3433" y="523"/>
                </a:lnTo>
                <a:lnTo>
                  <a:pt x="3441" y="488"/>
                </a:lnTo>
                <a:lnTo>
                  <a:pt x="3467" y="449"/>
                </a:lnTo>
                <a:lnTo>
                  <a:pt x="3496" y="429"/>
                </a:lnTo>
                <a:lnTo>
                  <a:pt x="3519" y="405"/>
                </a:lnTo>
                <a:lnTo>
                  <a:pt x="3550" y="388"/>
                </a:lnTo>
                <a:lnTo>
                  <a:pt x="3575" y="375"/>
                </a:lnTo>
                <a:lnTo>
                  <a:pt x="3606" y="359"/>
                </a:lnTo>
                <a:lnTo>
                  <a:pt x="3625" y="356"/>
                </a:lnTo>
                <a:lnTo>
                  <a:pt x="3628" y="350"/>
                </a:lnTo>
                <a:lnTo>
                  <a:pt x="3631" y="329"/>
                </a:lnTo>
                <a:lnTo>
                  <a:pt x="3624" y="326"/>
                </a:lnTo>
                <a:lnTo>
                  <a:pt x="3606" y="315"/>
                </a:lnTo>
                <a:lnTo>
                  <a:pt x="3591" y="304"/>
                </a:lnTo>
                <a:lnTo>
                  <a:pt x="3567" y="280"/>
                </a:lnTo>
                <a:lnTo>
                  <a:pt x="3539" y="228"/>
                </a:lnTo>
                <a:lnTo>
                  <a:pt x="3533" y="199"/>
                </a:lnTo>
                <a:lnTo>
                  <a:pt x="3507" y="153"/>
                </a:lnTo>
                <a:lnTo>
                  <a:pt x="3477" y="148"/>
                </a:lnTo>
                <a:lnTo>
                  <a:pt x="3449" y="165"/>
                </a:lnTo>
                <a:lnTo>
                  <a:pt x="3427" y="190"/>
                </a:lnTo>
                <a:lnTo>
                  <a:pt x="3411" y="218"/>
                </a:lnTo>
                <a:lnTo>
                  <a:pt x="3404" y="255"/>
                </a:lnTo>
                <a:lnTo>
                  <a:pt x="3398" y="287"/>
                </a:lnTo>
                <a:lnTo>
                  <a:pt x="3379" y="322"/>
                </a:lnTo>
                <a:lnTo>
                  <a:pt x="3344" y="364"/>
                </a:lnTo>
                <a:lnTo>
                  <a:pt x="3297" y="389"/>
                </a:lnTo>
                <a:lnTo>
                  <a:pt x="3243" y="396"/>
                </a:lnTo>
                <a:lnTo>
                  <a:pt x="3207" y="390"/>
                </a:lnTo>
                <a:lnTo>
                  <a:pt x="3169" y="397"/>
                </a:lnTo>
                <a:lnTo>
                  <a:pt x="3130" y="420"/>
                </a:lnTo>
                <a:lnTo>
                  <a:pt x="3098" y="455"/>
                </a:lnTo>
                <a:lnTo>
                  <a:pt x="3075" y="499"/>
                </a:lnTo>
                <a:lnTo>
                  <a:pt x="3067" y="531"/>
                </a:lnTo>
                <a:lnTo>
                  <a:pt x="3046" y="549"/>
                </a:lnTo>
                <a:lnTo>
                  <a:pt x="2950" y="587"/>
                </a:lnTo>
                <a:lnTo>
                  <a:pt x="2909" y="609"/>
                </a:lnTo>
                <a:lnTo>
                  <a:pt x="2928" y="650"/>
                </a:lnTo>
                <a:lnTo>
                  <a:pt x="2881" y="666"/>
                </a:lnTo>
                <a:lnTo>
                  <a:pt x="2823" y="692"/>
                </a:lnTo>
                <a:lnTo>
                  <a:pt x="2779" y="717"/>
                </a:lnTo>
                <a:lnTo>
                  <a:pt x="2733" y="746"/>
                </a:lnTo>
                <a:lnTo>
                  <a:pt x="2695" y="768"/>
                </a:lnTo>
                <a:lnTo>
                  <a:pt x="2676" y="772"/>
                </a:lnTo>
                <a:lnTo>
                  <a:pt x="2658" y="750"/>
                </a:lnTo>
                <a:lnTo>
                  <a:pt x="2656" y="740"/>
                </a:lnTo>
                <a:lnTo>
                  <a:pt x="2677" y="703"/>
                </a:lnTo>
                <a:lnTo>
                  <a:pt x="2688" y="662"/>
                </a:lnTo>
                <a:lnTo>
                  <a:pt x="2692" y="614"/>
                </a:lnTo>
                <a:lnTo>
                  <a:pt x="2685" y="575"/>
                </a:lnTo>
                <a:lnTo>
                  <a:pt x="2667" y="540"/>
                </a:lnTo>
                <a:lnTo>
                  <a:pt x="2643" y="483"/>
                </a:lnTo>
                <a:lnTo>
                  <a:pt x="2611" y="435"/>
                </a:lnTo>
                <a:lnTo>
                  <a:pt x="2574" y="391"/>
                </a:lnTo>
                <a:lnTo>
                  <a:pt x="2551" y="367"/>
                </a:lnTo>
                <a:lnTo>
                  <a:pt x="2498" y="331"/>
                </a:lnTo>
                <a:lnTo>
                  <a:pt x="2435" y="298"/>
                </a:lnTo>
                <a:lnTo>
                  <a:pt x="2381" y="260"/>
                </a:lnTo>
                <a:lnTo>
                  <a:pt x="2312" y="225"/>
                </a:lnTo>
                <a:lnTo>
                  <a:pt x="2299" y="228"/>
                </a:lnTo>
                <a:lnTo>
                  <a:pt x="2273" y="248"/>
                </a:lnTo>
                <a:lnTo>
                  <a:pt x="2225" y="251"/>
                </a:lnTo>
                <a:lnTo>
                  <a:pt x="2182" y="246"/>
                </a:lnTo>
                <a:lnTo>
                  <a:pt x="2116" y="248"/>
                </a:lnTo>
                <a:lnTo>
                  <a:pt x="2077" y="236"/>
                </a:lnTo>
                <a:lnTo>
                  <a:pt x="2052" y="210"/>
                </a:lnTo>
                <a:lnTo>
                  <a:pt x="2036" y="206"/>
                </a:lnTo>
                <a:lnTo>
                  <a:pt x="1999" y="216"/>
                </a:lnTo>
                <a:lnTo>
                  <a:pt x="1543" y="179"/>
                </a:lnTo>
                <a:lnTo>
                  <a:pt x="1062" y="120"/>
                </a:lnTo>
                <a:lnTo>
                  <a:pt x="658" y="55"/>
                </a:lnTo>
                <a:lnTo>
                  <a:pt x="403" y="0"/>
                </a:lnTo>
                <a:lnTo>
                  <a:pt x="406" y="32"/>
                </a:lnTo>
                <a:lnTo>
                  <a:pt x="406" y="36"/>
                </a:lnTo>
                <a:lnTo>
                  <a:pt x="402" y="68"/>
                </a:lnTo>
                <a:lnTo>
                  <a:pt x="393" y="98"/>
                </a:lnTo>
                <a:lnTo>
                  <a:pt x="380" y="124"/>
                </a:lnTo>
                <a:lnTo>
                  <a:pt x="355" y="147"/>
                </a:lnTo>
                <a:lnTo>
                  <a:pt x="351" y="148"/>
                </a:lnTo>
                <a:lnTo>
                  <a:pt x="328" y="144"/>
                </a:lnTo>
                <a:lnTo>
                  <a:pt x="314" y="117"/>
                </a:lnTo>
                <a:lnTo>
                  <a:pt x="318" y="94"/>
                </a:lnTo>
                <a:lnTo>
                  <a:pt x="332" y="78"/>
                </a:lnTo>
                <a:lnTo>
                  <a:pt x="332" y="65"/>
                </a:lnTo>
                <a:lnTo>
                  <a:pt x="302" y="36"/>
                </a:lnTo>
                <a:lnTo>
                  <a:pt x="279" y="25"/>
                </a:lnTo>
                <a:lnTo>
                  <a:pt x="264" y="24"/>
                </a:lnTo>
                <a:lnTo>
                  <a:pt x="255" y="43"/>
                </a:lnTo>
                <a:lnTo>
                  <a:pt x="258" y="61"/>
                </a:lnTo>
                <a:lnTo>
                  <a:pt x="262" y="105"/>
                </a:lnTo>
                <a:lnTo>
                  <a:pt x="255" y="135"/>
                </a:lnTo>
                <a:lnTo>
                  <a:pt x="251" y="168"/>
                </a:lnTo>
                <a:lnTo>
                  <a:pt x="248" y="198"/>
                </a:lnTo>
                <a:lnTo>
                  <a:pt x="234" y="229"/>
                </a:lnTo>
                <a:lnTo>
                  <a:pt x="220" y="257"/>
                </a:lnTo>
                <a:lnTo>
                  <a:pt x="198" y="290"/>
                </a:lnTo>
                <a:lnTo>
                  <a:pt x="162" y="326"/>
                </a:lnTo>
                <a:lnTo>
                  <a:pt x="145" y="361"/>
                </a:lnTo>
                <a:lnTo>
                  <a:pt x="147" y="397"/>
                </a:lnTo>
                <a:lnTo>
                  <a:pt x="126" y="439"/>
                </a:lnTo>
                <a:lnTo>
                  <a:pt x="110" y="470"/>
                </a:lnTo>
                <a:lnTo>
                  <a:pt x="87" y="499"/>
                </a:lnTo>
                <a:lnTo>
                  <a:pt x="81" y="521"/>
                </a:lnTo>
                <a:lnTo>
                  <a:pt x="88" y="538"/>
                </a:lnTo>
                <a:lnTo>
                  <a:pt x="87" y="553"/>
                </a:lnTo>
                <a:lnTo>
                  <a:pt x="56" y="629"/>
                </a:lnTo>
                <a:lnTo>
                  <a:pt x="38" y="696"/>
                </a:lnTo>
                <a:lnTo>
                  <a:pt x="21" y="712"/>
                </a:lnTo>
                <a:lnTo>
                  <a:pt x="6" y="726"/>
                </a:lnTo>
                <a:lnTo>
                  <a:pt x="0" y="747"/>
                </a:lnTo>
                <a:lnTo>
                  <a:pt x="8" y="761"/>
                </a:lnTo>
                <a:lnTo>
                  <a:pt x="23" y="815"/>
                </a:lnTo>
                <a:lnTo>
                  <a:pt x="21" y="853"/>
                </a:lnTo>
                <a:lnTo>
                  <a:pt x="17" y="883"/>
                </a:lnTo>
                <a:lnTo>
                  <a:pt x="23" y="912"/>
                </a:lnTo>
                <a:lnTo>
                  <a:pt x="33" y="934"/>
                </a:lnTo>
                <a:lnTo>
                  <a:pt x="58" y="948"/>
                </a:lnTo>
                <a:lnTo>
                  <a:pt x="63" y="967"/>
                </a:lnTo>
                <a:lnTo>
                  <a:pt x="54" y="978"/>
                </a:lnTo>
                <a:lnTo>
                  <a:pt x="24" y="993"/>
                </a:lnTo>
                <a:lnTo>
                  <a:pt x="28" y="1016"/>
                </a:lnTo>
                <a:lnTo>
                  <a:pt x="44" y="1043"/>
                </a:lnTo>
                <a:lnTo>
                  <a:pt x="53" y="1068"/>
                </a:lnTo>
                <a:lnTo>
                  <a:pt x="41" y="1082"/>
                </a:lnTo>
                <a:lnTo>
                  <a:pt x="44" y="1122"/>
                </a:lnTo>
                <a:lnTo>
                  <a:pt x="85" y="1219"/>
                </a:lnTo>
                <a:lnTo>
                  <a:pt x="96" y="1250"/>
                </a:lnTo>
                <a:lnTo>
                  <a:pt x="78" y="1270"/>
                </a:lnTo>
                <a:lnTo>
                  <a:pt x="85" y="1289"/>
                </a:lnTo>
                <a:lnTo>
                  <a:pt x="130" y="1312"/>
                </a:lnTo>
                <a:lnTo>
                  <a:pt x="170" y="1356"/>
                </a:lnTo>
                <a:lnTo>
                  <a:pt x="229" y="1410"/>
                </a:lnTo>
                <a:lnTo>
                  <a:pt x="235" y="1415"/>
                </a:lnTo>
                <a:lnTo>
                  <a:pt x="252" y="1455"/>
                </a:lnTo>
                <a:lnTo>
                  <a:pt x="272" y="1484"/>
                </a:lnTo>
                <a:lnTo>
                  <a:pt x="286" y="1525"/>
                </a:lnTo>
                <a:lnTo>
                  <a:pt x="324" y="1523"/>
                </a:lnTo>
                <a:lnTo>
                  <a:pt x="362" y="1525"/>
                </a:lnTo>
                <a:lnTo>
                  <a:pt x="420" y="1532"/>
                </a:lnTo>
                <a:lnTo>
                  <a:pt x="439" y="1549"/>
                </a:lnTo>
                <a:lnTo>
                  <a:pt x="463" y="1572"/>
                </a:lnTo>
                <a:lnTo>
                  <a:pt x="500" y="1599"/>
                </a:lnTo>
                <a:lnTo>
                  <a:pt x="531" y="1609"/>
                </a:lnTo>
                <a:lnTo>
                  <a:pt x="565" y="1620"/>
                </a:lnTo>
                <a:lnTo>
                  <a:pt x="604" y="1638"/>
                </a:lnTo>
                <a:lnTo>
                  <a:pt x="634" y="1646"/>
                </a:lnTo>
                <a:lnTo>
                  <a:pt x="664" y="1657"/>
                </a:lnTo>
                <a:lnTo>
                  <a:pt x="695" y="1667"/>
                </a:lnTo>
                <a:lnTo>
                  <a:pt x="738" y="1672"/>
                </a:lnTo>
                <a:lnTo>
                  <a:pt x="772" y="1687"/>
                </a:lnTo>
                <a:lnTo>
                  <a:pt x="800" y="1695"/>
                </a:lnTo>
                <a:lnTo>
                  <a:pt x="830" y="1698"/>
                </a:lnTo>
                <a:lnTo>
                  <a:pt x="857" y="1698"/>
                </a:lnTo>
                <a:lnTo>
                  <a:pt x="876" y="1662"/>
                </a:lnTo>
                <a:lnTo>
                  <a:pt x="897" y="1653"/>
                </a:lnTo>
                <a:lnTo>
                  <a:pt x="934" y="1650"/>
                </a:lnTo>
                <a:lnTo>
                  <a:pt x="965" y="1658"/>
                </a:lnTo>
                <a:lnTo>
                  <a:pt x="990" y="1663"/>
                </a:lnTo>
                <a:lnTo>
                  <a:pt x="999" y="1661"/>
                </a:lnTo>
                <a:lnTo>
                  <a:pt x="1039" y="1672"/>
                </a:lnTo>
                <a:lnTo>
                  <a:pt x="1068" y="1695"/>
                </a:lnTo>
                <a:lnTo>
                  <a:pt x="1091" y="1721"/>
                </a:lnTo>
                <a:lnTo>
                  <a:pt x="1105" y="1745"/>
                </a:lnTo>
                <a:lnTo>
                  <a:pt x="1126" y="1776"/>
                </a:lnTo>
                <a:lnTo>
                  <a:pt x="1145" y="1802"/>
                </a:lnTo>
                <a:lnTo>
                  <a:pt x="1159" y="1832"/>
                </a:lnTo>
                <a:lnTo>
                  <a:pt x="1176" y="1859"/>
                </a:lnTo>
                <a:lnTo>
                  <a:pt x="1206" y="1885"/>
                </a:lnTo>
                <a:lnTo>
                  <a:pt x="1229" y="1911"/>
                </a:lnTo>
                <a:lnTo>
                  <a:pt x="1263" y="1908"/>
                </a:lnTo>
                <a:lnTo>
                  <a:pt x="1273" y="1892"/>
                </a:lnTo>
                <a:lnTo>
                  <a:pt x="1296" y="1863"/>
                </a:lnTo>
                <a:lnTo>
                  <a:pt x="1321" y="1854"/>
                </a:lnTo>
                <a:lnTo>
                  <a:pt x="1365" y="1855"/>
                </a:lnTo>
                <a:lnTo>
                  <a:pt x="1377" y="1863"/>
                </a:lnTo>
                <a:lnTo>
                  <a:pt x="1415" y="1893"/>
                </a:lnTo>
                <a:lnTo>
                  <a:pt x="1429" y="1920"/>
                </a:lnTo>
                <a:lnTo>
                  <a:pt x="1444" y="1941"/>
                </a:lnTo>
                <a:lnTo>
                  <a:pt x="1508" y="2050"/>
                </a:lnTo>
                <a:lnTo>
                  <a:pt x="1519" y="2082"/>
                </a:lnTo>
                <a:lnTo>
                  <a:pt x="1547" y="2134"/>
                </a:lnTo>
                <a:lnTo>
                  <a:pt x="1615" y="2177"/>
                </a:lnTo>
                <a:lnTo>
                  <a:pt x="1629" y="2179"/>
                </a:lnTo>
                <a:lnTo>
                  <a:pt x="1664" y="2181"/>
                </a:lnTo>
                <a:lnTo>
                  <a:pt x="1668" y="2185"/>
                </a:lnTo>
                <a:lnTo>
                  <a:pt x="1687" y="2213"/>
                </a:lnTo>
                <a:lnTo>
                  <a:pt x="1692" y="2187"/>
                </a:lnTo>
                <a:lnTo>
                  <a:pt x="1686" y="2157"/>
                </a:lnTo>
                <a:lnTo>
                  <a:pt x="1672" y="2125"/>
                </a:lnTo>
                <a:lnTo>
                  <a:pt x="1670" y="2089"/>
                </a:lnTo>
                <a:lnTo>
                  <a:pt x="1681" y="2062"/>
                </a:lnTo>
                <a:lnTo>
                  <a:pt x="1704" y="2030"/>
                </a:lnTo>
                <a:lnTo>
                  <a:pt x="1731" y="2000"/>
                </a:lnTo>
                <a:lnTo>
                  <a:pt x="1764" y="1971"/>
                </a:lnTo>
                <a:lnTo>
                  <a:pt x="1804" y="1948"/>
                </a:lnTo>
                <a:lnTo>
                  <a:pt x="1862" y="1932"/>
                </a:lnTo>
                <a:lnTo>
                  <a:pt x="1874" y="1920"/>
                </a:lnTo>
                <a:lnTo>
                  <a:pt x="1869" y="1873"/>
                </a:lnTo>
                <a:lnTo>
                  <a:pt x="1870" y="1856"/>
                </a:lnTo>
                <a:lnTo>
                  <a:pt x="1878" y="1842"/>
                </a:lnTo>
                <a:lnTo>
                  <a:pt x="1896" y="1844"/>
                </a:lnTo>
                <a:lnTo>
                  <a:pt x="1903" y="1852"/>
                </a:lnTo>
                <a:lnTo>
                  <a:pt x="1914" y="1878"/>
                </a:lnTo>
                <a:lnTo>
                  <a:pt x="1946" y="1873"/>
                </a:lnTo>
                <a:lnTo>
                  <a:pt x="1982" y="1855"/>
                </a:lnTo>
                <a:lnTo>
                  <a:pt x="2017" y="1853"/>
                </a:lnTo>
                <a:lnTo>
                  <a:pt x="2058" y="1860"/>
                </a:lnTo>
                <a:lnTo>
                  <a:pt x="2084" y="1851"/>
                </a:lnTo>
                <a:lnTo>
                  <a:pt x="2107" y="1844"/>
                </a:lnTo>
                <a:lnTo>
                  <a:pt x="2128" y="1852"/>
                </a:lnTo>
                <a:lnTo>
                  <a:pt x="2135" y="1861"/>
                </a:lnTo>
                <a:lnTo>
                  <a:pt x="2145" y="1888"/>
                </a:lnTo>
                <a:lnTo>
                  <a:pt x="2150" y="1891"/>
                </a:lnTo>
                <a:lnTo>
                  <a:pt x="2180" y="1899"/>
                </a:lnTo>
                <a:lnTo>
                  <a:pt x="2208" y="1893"/>
                </a:lnTo>
                <a:lnTo>
                  <a:pt x="2263" y="1854"/>
                </a:lnTo>
                <a:lnTo>
                  <a:pt x="2289" y="1849"/>
                </a:lnTo>
                <a:lnTo>
                  <a:pt x="2292" y="1840"/>
                </a:lnTo>
                <a:lnTo>
                  <a:pt x="2287" y="1826"/>
                </a:lnTo>
                <a:lnTo>
                  <a:pt x="2271" y="1817"/>
                </a:lnTo>
                <a:lnTo>
                  <a:pt x="2221" y="1823"/>
                </a:lnTo>
                <a:lnTo>
                  <a:pt x="2210" y="1818"/>
                </a:lnTo>
                <a:lnTo>
                  <a:pt x="2216" y="1807"/>
                </a:lnTo>
                <a:lnTo>
                  <a:pt x="2232" y="1798"/>
                </a:lnTo>
                <a:lnTo>
                  <a:pt x="2307" y="1776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3" name="Freeform 127"/>
          <p:cNvSpPr>
            <a:spLocks noChangeArrowheads="1"/>
          </p:cNvSpPr>
          <p:nvPr/>
        </p:nvSpPr>
        <p:spPr bwMode="auto">
          <a:xfrm>
            <a:off x="5129659" y="1554163"/>
            <a:ext cx="60325" cy="46037"/>
          </a:xfrm>
          <a:custGeom>
            <a:avLst/>
            <a:gdLst>
              <a:gd name="T0" fmla="*/ 2147483647 w 128"/>
              <a:gd name="T1" fmla="*/ 2147483647 h 95"/>
              <a:gd name="T2" fmla="*/ 2147483647 w 128"/>
              <a:gd name="T3" fmla="*/ 2147483647 h 95"/>
              <a:gd name="T4" fmla="*/ 2147483647 w 128"/>
              <a:gd name="T5" fmla="*/ 0 h 95"/>
              <a:gd name="T6" fmla="*/ 2147483647 w 128"/>
              <a:gd name="T7" fmla="*/ 2147483647 h 95"/>
              <a:gd name="T8" fmla="*/ 2147483647 w 128"/>
              <a:gd name="T9" fmla="*/ 2147483647 h 95"/>
              <a:gd name="T10" fmla="*/ 2147483647 w 128"/>
              <a:gd name="T11" fmla="*/ 2147483647 h 95"/>
              <a:gd name="T12" fmla="*/ 2147483647 w 128"/>
              <a:gd name="T13" fmla="*/ 2147483647 h 95"/>
              <a:gd name="T14" fmla="*/ 2147483647 w 128"/>
              <a:gd name="T15" fmla="*/ 2147483647 h 95"/>
              <a:gd name="T16" fmla="*/ 2147483647 w 128"/>
              <a:gd name="T17" fmla="*/ 2147483647 h 95"/>
              <a:gd name="T18" fmla="*/ 2147483647 w 128"/>
              <a:gd name="T19" fmla="*/ 2147483647 h 95"/>
              <a:gd name="T20" fmla="*/ 2147483647 w 128"/>
              <a:gd name="T21" fmla="*/ 2147483647 h 95"/>
              <a:gd name="T22" fmla="*/ 2147483647 w 128"/>
              <a:gd name="T23" fmla="*/ 2147483647 h 95"/>
              <a:gd name="T24" fmla="*/ 0 w 128"/>
              <a:gd name="T25" fmla="*/ 2147483647 h 95"/>
              <a:gd name="T26" fmla="*/ 2147483647 w 128"/>
              <a:gd name="T27" fmla="*/ 2147483647 h 95"/>
              <a:gd name="T28" fmla="*/ 2147483647 w 128"/>
              <a:gd name="T29" fmla="*/ 2147483647 h 9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8"/>
              <a:gd name="T46" fmla="*/ 0 h 95"/>
              <a:gd name="T47" fmla="*/ 128 w 128"/>
              <a:gd name="T48" fmla="*/ 95 h 9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8" h="95">
                <a:moveTo>
                  <a:pt x="37" y="2"/>
                </a:moveTo>
                <a:lnTo>
                  <a:pt x="70" y="10"/>
                </a:lnTo>
                <a:lnTo>
                  <a:pt x="93" y="0"/>
                </a:lnTo>
                <a:lnTo>
                  <a:pt x="111" y="3"/>
                </a:lnTo>
                <a:lnTo>
                  <a:pt x="128" y="15"/>
                </a:lnTo>
                <a:lnTo>
                  <a:pt x="128" y="33"/>
                </a:lnTo>
                <a:lnTo>
                  <a:pt x="113" y="55"/>
                </a:lnTo>
                <a:lnTo>
                  <a:pt x="74" y="62"/>
                </a:lnTo>
                <a:lnTo>
                  <a:pt x="51" y="74"/>
                </a:lnTo>
                <a:lnTo>
                  <a:pt x="44" y="87"/>
                </a:lnTo>
                <a:lnTo>
                  <a:pt x="25" y="95"/>
                </a:lnTo>
                <a:lnTo>
                  <a:pt x="6" y="84"/>
                </a:lnTo>
                <a:lnTo>
                  <a:pt x="0" y="46"/>
                </a:lnTo>
                <a:lnTo>
                  <a:pt x="15" y="13"/>
                </a:lnTo>
                <a:lnTo>
                  <a:pt x="37" y="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4" name="Freeform 128"/>
          <p:cNvSpPr>
            <a:spLocks noChangeArrowheads="1"/>
          </p:cNvSpPr>
          <p:nvPr/>
        </p:nvSpPr>
        <p:spPr bwMode="auto">
          <a:xfrm>
            <a:off x="5129659" y="1554163"/>
            <a:ext cx="60325" cy="46037"/>
          </a:xfrm>
          <a:custGeom>
            <a:avLst/>
            <a:gdLst>
              <a:gd name="T0" fmla="*/ 2147483647 w 128"/>
              <a:gd name="T1" fmla="*/ 2147483647 h 95"/>
              <a:gd name="T2" fmla="*/ 2147483647 w 128"/>
              <a:gd name="T3" fmla="*/ 2147483647 h 95"/>
              <a:gd name="T4" fmla="*/ 2147483647 w 128"/>
              <a:gd name="T5" fmla="*/ 0 h 95"/>
              <a:gd name="T6" fmla="*/ 2147483647 w 128"/>
              <a:gd name="T7" fmla="*/ 2147483647 h 95"/>
              <a:gd name="T8" fmla="*/ 2147483647 w 128"/>
              <a:gd name="T9" fmla="*/ 2147483647 h 95"/>
              <a:gd name="T10" fmla="*/ 2147483647 w 128"/>
              <a:gd name="T11" fmla="*/ 2147483647 h 95"/>
              <a:gd name="T12" fmla="*/ 2147483647 w 128"/>
              <a:gd name="T13" fmla="*/ 2147483647 h 95"/>
              <a:gd name="T14" fmla="*/ 2147483647 w 128"/>
              <a:gd name="T15" fmla="*/ 2147483647 h 95"/>
              <a:gd name="T16" fmla="*/ 2147483647 w 128"/>
              <a:gd name="T17" fmla="*/ 2147483647 h 95"/>
              <a:gd name="T18" fmla="*/ 2147483647 w 128"/>
              <a:gd name="T19" fmla="*/ 2147483647 h 95"/>
              <a:gd name="T20" fmla="*/ 2147483647 w 128"/>
              <a:gd name="T21" fmla="*/ 2147483647 h 95"/>
              <a:gd name="T22" fmla="*/ 2147483647 w 128"/>
              <a:gd name="T23" fmla="*/ 2147483647 h 95"/>
              <a:gd name="T24" fmla="*/ 0 w 128"/>
              <a:gd name="T25" fmla="*/ 2147483647 h 95"/>
              <a:gd name="T26" fmla="*/ 2147483647 w 128"/>
              <a:gd name="T27" fmla="*/ 2147483647 h 95"/>
              <a:gd name="T28" fmla="*/ 2147483647 w 128"/>
              <a:gd name="T29" fmla="*/ 2147483647 h 9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8"/>
              <a:gd name="T46" fmla="*/ 0 h 95"/>
              <a:gd name="T47" fmla="*/ 128 w 128"/>
              <a:gd name="T48" fmla="*/ 95 h 9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8" h="95">
                <a:moveTo>
                  <a:pt x="37" y="2"/>
                </a:moveTo>
                <a:lnTo>
                  <a:pt x="70" y="10"/>
                </a:lnTo>
                <a:lnTo>
                  <a:pt x="93" y="0"/>
                </a:lnTo>
                <a:lnTo>
                  <a:pt x="111" y="3"/>
                </a:lnTo>
                <a:lnTo>
                  <a:pt x="128" y="15"/>
                </a:lnTo>
                <a:lnTo>
                  <a:pt x="128" y="33"/>
                </a:lnTo>
                <a:lnTo>
                  <a:pt x="113" y="55"/>
                </a:lnTo>
                <a:lnTo>
                  <a:pt x="74" y="62"/>
                </a:lnTo>
                <a:lnTo>
                  <a:pt x="51" y="74"/>
                </a:lnTo>
                <a:lnTo>
                  <a:pt x="44" y="87"/>
                </a:lnTo>
                <a:lnTo>
                  <a:pt x="25" y="95"/>
                </a:lnTo>
                <a:lnTo>
                  <a:pt x="6" y="84"/>
                </a:lnTo>
                <a:lnTo>
                  <a:pt x="0" y="46"/>
                </a:lnTo>
                <a:lnTo>
                  <a:pt x="15" y="13"/>
                </a:lnTo>
                <a:lnTo>
                  <a:pt x="37" y="2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5" name="Freeform 129"/>
          <p:cNvSpPr>
            <a:spLocks noChangeArrowheads="1"/>
          </p:cNvSpPr>
          <p:nvPr/>
        </p:nvSpPr>
        <p:spPr bwMode="auto">
          <a:xfrm>
            <a:off x="5267771" y="1476375"/>
            <a:ext cx="79375" cy="46038"/>
          </a:xfrm>
          <a:custGeom>
            <a:avLst/>
            <a:gdLst>
              <a:gd name="T0" fmla="*/ 2147483647 w 170"/>
              <a:gd name="T1" fmla="*/ 2147483647 h 96"/>
              <a:gd name="T2" fmla="*/ 2147483647 w 170"/>
              <a:gd name="T3" fmla="*/ 0 h 96"/>
              <a:gd name="T4" fmla="*/ 2147483647 w 170"/>
              <a:gd name="T5" fmla="*/ 2147483647 h 96"/>
              <a:gd name="T6" fmla="*/ 2147483647 w 170"/>
              <a:gd name="T7" fmla="*/ 2147483647 h 96"/>
              <a:gd name="T8" fmla="*/ 2147483647 w 170"/>
              <a:gd name="T9" fmla="*/ 2147483647 h 96"/>
              <a:gd name="T10" fmla="*/ 2147483647 w 170"/>
              <a:gd name="T11" fmla="*/ 2147483647 h 96"/>
              <a:gd name="T12" fmla="*/ 2147483647 w 170"/>
              <a:gd name="T13" fmla="*/ 2147483647 h 96"/>
              <a:gd name="T14" fmla="*/ 2147483647 w 170"/>
              <a:gd name="T15" fmla="*/ 2147483647 h 96"/>
              <a:gd name="T16" fmla="*/ 2147483647 w 170"/>
              <a:gd name="T17" fmla="*/ 2147483647 h 96"/>
              <a:gd name="T18" fmla="*/ 2147483647 w 170"/>
              <a:gd name="T19" fmla="*/ 2147483647 h 96"/>
              <a:gd name="T20" fmla="*/ 2147483647 w 170"/>
              <a:gd name="T21" fmla="*/ 2147483647 h 96"/>
              <a:gd name="T22" fmla="*/ 2147483647 w 170"/>
              <a:gd name="T23" fmla="*/ 2147483647 h 96"/>
              <a:gd name="T24" fmla="*/ 0 w 170"/>
              <a:gd name="T25" fmla="*/ 2147483647 h 96"/>
              <a:gd name="T26" fmla="*/ 2147483647 w 170"/>
              <a:gd name="T27" fmla="*/ 2147483647 h 96"/>
              <a:gd name="T28" fmla="*/ 2147483647 w 170"/>
              <a:gd name="T29" fmla="*/ 2147483647 h 96"/>
              <a:gd name="T30" fmla="*/ 2147483647 w 170"/>
              <a:gd name="T31" fmla="*/ 2147483647 h 96"/>
              <a:gd name="T32" fmla="*/ 2147483647 w 170"/>
              <a:gd name="T33" fmla="*/ 2147483647 h 96"/>
              <a:gd name="T34" fmla="*/ 2147483647 w 170"/>
              <a:gd name="T35" fmla="*/ 2147483647 h 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0"/>
              <a:gd name="T55" fmla="*/ 0 h 96"/>
              <a:gd name="T56" fmla="*/ 170 w 170"/>
              <a:gd name="T57" fmla="*/ 96 h 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0" h="96">
                <a:moveTo>
                  <a:pt x="100" y="2"/>
                </a:moveTo>
                <a:lnTo>
                  <a:pt x="119" y="0"/>
                </a:lnTo>
                <a:lnTo>
                  <a:pt x="135" y="17"/>
                </a:lnTo>
                <a:lnTo>
                  <a:pt x="159" y="37"/>
                </a:lnTo>
                <a:lnTo>
                  <a:pt x="168" y="63"/>
                </a:lnTo>
                <a:lnTo>
                  <a:pt x="170" y="83"/>
                </a:lnTo>
                <a:lnTo>
                  <a:pt x="151" y="94"/>
                </a:lnTo>
                <a:lnTo>
                  <a:pt x="118" y="96"/>
                </a:lnTo>
                <a:lnTo>
                  <a:pt x="99" y="91"/>
                </a:lnTo>
                <a:lnTo>
                  <a:pt x="69" y="72"/>
                </a:lnTo>
                <a:lnTo>
                  <a:pt x="30" y="84"/>
                </a:lnTo>
                <a:lnTo>
                  <a:pt x="10" y="83"/>
                </a:lnTo>
                <a:lnTo>
                  <a:pt x="0" y="63"/>
                </a:lnTo>
                <a:lnTo>
                  <a:pt x="7" y="47"/>
                </a:lnTo>
                <a:lnTo>
                  <a:pt x="19" y="40"/>
                </a:lnTo>
                <a:lnTo>
                  <a:pt x="43" y="20"/>
                </a:lnTo>
                <a:lnTo>
                  <a:pt x="71" y="10"/>
                </a:lnTo>
                <a:lnTo>
                  <a:pt x="100" y="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6" name="Freeform 130"/>
          <p:cNvSpPr>
            <a:spLocks noChangeArrowheads="1"/>
          </p:cNvSpPr>
          <p:nvPr/>
        </p:nvSpPr>
        <p:spPr bwMode="auto">
          <a:xfrm>
            <a:off x="5267771" y="1476375"/>
            <a:ext cx="79375" cy="46038"/>
          </a:xfrm>
          <a:custGeom>
            <a:avLst/>
            <a:gdLst>
              <a:gd name="T0" fmla="*/ 2147483647 w 170"/>
              <a:gd name="T1" fmla="*/ 2147483647 h 96"/>
              <a:gd name="T2" fmla="*/ 2147483647 w 170"/>
              <a:gd name="T3" fmla="*/ 0 h 96"/>
              <a:gd name="T4" fmla="*/ 2147483647 w 170"/>
              <a:gd name="T5" fmla="*/ 2147483647 h 96"/>
              <a:gd name="T6" fmla="*/ 2147483647 w 170"/>
              <a:gd name="T7" fmla="*/ 2147483647 h 96"/>
              <a:gd name="T8" fmla="*/ 2147483647 w 170"/>
              <a:gd name="T9" fmla="*/ 2147483647 h 96"/>
              <a:gd name="T10" fmla="*/ 2147483647 w 170"/>
              <a:gd name="T11" fmla="*/ 2147483647 h 96"/>
              <a:gd name="T12" fmla="*/ 2147483647 w 170"/>
              <a:gd name="T13" fmla="*/ 2147483647 h 96"/>
              <a:gd name="T14" fmla="*/ 2147483647 w 170"/>
              <a:gd name="T15" fmla="*/ 2147483647 h 96"/>
              <a:gd name="T16" fmla="*/ 2147483647 w 170"/>
              <a:gd name="T17" fmla="*/ 2147483647 h 96"/>
              <a:gd name="T18" fmla="*/ 2147483647 w 170"/>
              <a:gd name="T19" fmla="*/ 2147483647 h 96"/>
              <a:gd name="T20" fmla="*/ 2147483647 w 170"/>
              <a:gd name="T21" fmla="*/ 2147483647 h 96"/>
              <a:gd name="T22" fmla="*/ 2147483647 w 170"/>
              <a:gd name="T23" fmla="*/ 2147483647 h 96"/>
              <a:gd name="T24" fmla="*/ 0 w 170"/>
              <a:gd name="T25" fmla="*/ 2147483647 h 96"/>
              <a:gd name="T26" fmla="*/ 2147483647 w 170"/>
              <a:gd name="T27" fmla="*/ 2147483647 h 96"/>
              <a:gd name="T28" fmla="*/ 2147483647 w 170"/>
              <a:gd name="T29" fmla="*/ 2147483647 h 96"/>
              <a:gd name="T30" fmla="*/ 2147483647 w 170"/>
              <a:gd name="T31" fmla="*/ 2147483647 h 96"/>
              <a:gd name="T32" fmla="*/ 2147483647 w 170"/>
              <a:gd name="T33" fmla="*/ 2147483647 h 96"/>
              <a:gd name="T34" fmla="*/ 2147483647 w 170"/>
              <a:gd name="T35" fmla="*/ 2147483647 h 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0"/>
              <a:gd name="T55" fmla="*/ 0 h 96"/>
              <a:gd name="T56" fmla="*/ 170 w 170"/>
              <a:gd name="T57" fmla="*/ 96 h 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0" h="96">
                <a:moveTo>
                  <a:pt x="100" y="2"/>
                </a:moveTo>
                <a:lnTo>
                  <a:pt x="119" y="0"/>
                </a:lnTo>
                <a:lnTo>
                  <a:pt x="135" y="17"/>
                </a:lnTo>
                <a:lnTo>
                  <a:pt x="159" y="37"/>
                </a:lnTo>
                <a:lnTo>
                  <a:pt x="168" y="63"/>
                </a:lnTo>
                <a:lnTo>
                  <a:pt x="170" y="83"/>
                </a:lnTo>
                <a:lnTo>
                  <a:pt x="151" y="94"/>
                </a:lnTo>
                <a:lnTo>
                  <a:pt x="118" y="96"/>
                </a:lnTo>
                <a:lnTo>
                  <a:pt x="99" y="91"/>
                </a:lnTo>
                <a:lnTo>
                  <a:pt x="69" y="72"/>
                </a:lnTo>
                <a:lnTo>
                  <a:pt x="30" y="84"/>
                </a:lnTo>
                <a:lnTo>
                  <a:pt x="10" y="83"/>
                </a:lnTo>
                <a:lnTo>
                  <a:pt x="0" y="63"/>
                </a:lnTo>
                <a:lnTo>
                  <a:pt x="7" y="47"/>
                </a:lnTo>
                <a:lnTo>
                  <a:pt x="19" y="40"/>
                </a:lnTo>
                <a:lnTo>
                  <a:pt x="43" y="20"/>
                </a:lnTo>
                <a:lnTo>
                  <a:pt x="71" y="10"/>
                </a:lnTo>
                <a:lnTo>
                  <a:pt x="100" y="2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7" name="Freeform 131"/>
          <p:cNvSpPr>
            <a:spLocks noChangeArrowheads="1"/>
          </p:cNvSpPr>
          <p:nvPr/>
        </p:nvSpPr>
        <p:spPr bwMode="auto">
          <a:xfrm>
            <a:off x="6788596" y="4359275"/>
            <a:ext cx="639763" cy="836613"/>
          </a:xfrm>
          <a:custGeom>
            <a:avLst/>
            <a:gdLst>
              <a:gd name="T0" fmla="*/ 2147483647 w 1372"/>
              <a:gd name="T1" fmla="*/ 2147483647 h 1745"/>
              <a:gd name="T2" fmla="*/ 2147483647 w 1372"/>
              <a:gd name="T3" fmla="*/ 2147483647 h 1745"/>
              <a:gd name="T4" fmla="*/ 2147483647 w 1372"/>
              <a:gd name="T5" fmla="*/ 2147483647 h 1745"/>
              <a:gd name="T6" fmla="*/ 2147483647 w 1372"/>
              <a:gd name="T7" fmla="*/ 2147483647 h 1745"/>
              <a:gd name="T8" fmla="*/ 2147483647 w 1372"/>
              <a:gd name="T9" fmla="*/ 2147483647 h 1745"/>
              <a:gd name="T10" fmla="*/ 2147483647 w 1372"/>
              <a:gd name="T11" fmla="*/ 2147483647 h 1745"/>
              <a:gd name="T12" fmla="*/ 2147483647 w 1372"/>
              <a:gd name="T13" fmla="*/ 2147483647 h 1745"/>
              <a:gd name="T14" fmla="*/ 2147483647 w 1372"/>
              <a:gd name="T15" fmla="*/ 2147483647 h 1745"/>
              <a:gd name="T16" fmla="*/ 2147483647 w 1372"/>
              <a:gd name="T17" fmla="*/ 2147483647 h 1745"/>
              <a:gd name="T18" fmla="*/ 2147483647 w 1372"/>
              <a:gd name="T19" fmla="*/ 2147483647 h 1745"/>
              <a:gd name="T20" fmla="*/ 0 w 1372"/>
              <a:gd name="T21" fmla="*/ 2147483647 h 1745"/>
              <a:gd name="T22" fmla="*/ 2147483647 w 1372"/>
              <a:gd name="T23" fmla="*/ 2147483647 h 1745"/>
              <a:gd name="T24" fmla="*/ 2147483647 w 1372"/>
              <a:gd name="T25" fmla="*/ 2147483647 h 1745"/>
              <a:gd name="T26" fmla="*/ 2147483647 w 1372"/>
              <a:gd name="T27" fmla="*/ 2147483647 h 1745"/>
              <a:gd name="T28" fmla="*/ 2147483647 w 1372"/>
              <a:gd name="T29" fmla="*/ 2147483647 h 1745"/>
              <a:gd name="T30" fmla="*/ 2147483647 w 1372"/>
              <a:gd name="T31" fmla="*/ 2147483647 h 1745"/>
              <a:gd name="T32" fmla="*/ 2147483647 w 1372"/>
              <a:gd name="T33" fmla="*/ 2147483647 h 1745"/>
              <a:gd name="T34" fmla="*/ 2147483647 w 1372"/>
              <a:gd name="T35" fmla="*/ 2147483647 h 1745"/>
              <a:gd name="T36" fmla="*/ 2147483647 w 1372"/>
              <a:gd name="T37" fmla="*/ 2147483647 h 1745"/>
              <a:gd name="T38" fmla="*/ 2147483647 w 1372"/>
              <a:gd name="T39" fmla="*/ 2147483647 h 1745"/>
              <a:gd name="T40" fmla="*/ 2147483647 w 1372"/>
              <a:gd name="T41" fmla="*/ 2147483647 h 1745"/>
              <a:gd name="T42" fmla="*/ 2147483647 w 1372"/>
              <a:gd name="T43" fmla="*/ 2147483647 h 1745"/>
              <a:gd name="T44" fmla="*/ 2147483647 w 1372"/>
              <a:gd name="T45" fmla="*/ 2147483647 h 1745"/>
              <a:gd name="T46" fmla="*/ 2147483647 w 1372"/>
              <a:gd name="T47" fmla="*/ 2147483647 h 1745"/>
              <a:gd name="T48" fmla="*/ 2147483647 w 1372"/>
              <a:gd name="T49" fmla="*/ 2147483647 h 1745"/>
              <a:gd name="T50" fmla="*/ 2147483647 w 1372"/>
              <a:gd name="T51" fmla="*/ 2147483647 h 1745"/>
              <a:gd name="T52" fmla="*/ 2147483647 w 1372"/>
              <a:gd name="T53" fmla="*/ 2147483647 h 1745"/>
              <a:gd name="T54" fmla="*/ 2147483647 w 1372"/>
              <a:gd name="T55" fmla="*/ 2147483647 h 1745"/>
              <a:gd name="T56" fmla="*/ 2147483647 w 1372"/>
              <a:gd name="T57" fmla="*/ 2147483647 h 1745"/>
              <a:gd name="T58" fmla="*/ 2147483647 w 1372"/>
              <a:gd name="T59" fmla="*/ 2147483647 h 1745"/>
              <a:gd name="T60" fmla="*/ 2147483647 w 1372"/>
              <a:gd name="T61" fmla="*/ 2147483647 h 1745"/>
              <a:gd name="T62" fmla="*/ 2147483647 w 1372"/>
              <a:gd name="T63" fmla="*/ 2147483647 h 1745"/>
              <a:gd name="T64" fmla="*/ 2147483647 w 1372"/>
              <a:gd name="T65" fmla="*/ 2147483647 h 1745"/>
              <a:gd name="T66" fmla="*/ 2147483647 w 1372"/>
              <a:gd name="T67" fmla="*/ 2147483647 h 1745"/>
              <a:gd name="T68" fmla="*/ 2147483647 w 1372"/>
              <a:gd name="T69" fmla="*/ 2147483647 h 1745"/>
              <a:gd name="T70" fmla="*/ 2147483647 w 1372"/>
              <a:gd name="T71" fmla="*/ 2147483647 h 1745"/>
              <a:gd name="T72" fmla="*/ 2147483647 w 1372"/>
              <a:gd name="T73" fmla="*/ 2147483647 h 1745"/>
              <a:gd name="T74" fmla="*/ 2147483647 w 1372"/>
              <a:gd name="T75" fmla="*/ 2147483647 h 1745"/>
              <a:gd name="T76" fmla="*/ 2147483647 w 1372"/>
              <a:gd name="T77" fmla="*/ 2147483647 h 1745"/>
              <a:gd name="T78" fmla="*/ 2147483647 w 1372"/>
              <a:gd name="T79" fmla="*/ 2147483647 h 1745"/>
              <a:gd name="T80" fmla="*/ 2147483647 w 1372"/>
              <a:gd name="T81" fmla="*/ 2147483647 h 1745"/>
              <a:gd name="T82" fmla="*/ 2147483647 w 1372"/>
              <a:gd name="T83" fmla="*/ 2147483647 h 1745"/>
              <a:gd name="T84" fmla="*/ 2147483647 w 1372"/>
              <a:gd name="T85" fmla="*/ 2147483647 h 1745"/>
              <a:gd name="T86" fmla="*/ 2147483647 w 1372"/>
              <a:gd name="T87" fmla="*/ 2147483647 h 1745"/>
              <a:gd name="T88" fmla="*/ 2147483647 w 1372"/>
              <a:gd name="T89" fmla="*/ 2147483647 h 17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72"/>
              <a:gd name="T136" fmla="*/ 0 h 1745"/>
              <a:gd name="T137" fmla="*/ 1372 w 1372"/>
              <a:gd name="T138" fmla="*/ 1745 h 174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72" h="1745">
                <a:moveTo>
                  <a:pt x="1194" y="1745"/>
                </a:moveTo>
                <a:lnTo>
                  <a:pt x="1168" y="1706"/>
                </a:lnTo>
                <a:lnTo>
                  <a:pt x="1148" y="1683"/>
                </a:lnTo>
                <a:lnTo>
                  <a:pt x="1097" y="1640"/>
                </a:lnTo>
                <a:lnTo>
                  <a:pt x="1047" y="1609"/>
                </a:lnTo>
                <a:lnTo>
                  <a:pt x="958" y="1566"/>
                </a:lnTo>
                <a:lnTo>
                  <a:pt x="734" y="1474"/>
                </a:lnTo>
                <a:lnTo>
                  <a:pt x="632" y="1416"/>
                </a:lnTo>
                <a:lnTo>
                  <a:pt x="581" y="1365"/>
                </a:lnTo>
                <a:lnTo>
                  <a:pt x="566" y="1334"/>
                </a:lnTo>
                <a:lnTo>
                  <a:pt x="562" y="1304"/>
                </a:lnTo>
                <a:lnTo>
                  <a:pt x="556" y="1281"/>
                </a:lnTo>
                <a:lnTo>
                  <a:pt x="543" y="1268"/>
                </a:lnTo>
                <a:lnTo>
                  <a:pt x="513" y="1245"/>
                </a:lnTo>
                <a:lnTo>
                  <a:pt x="477" y="1194"/>
                </a:lnTo>
                <a:lnTo>
                  <a:pt x="426" y="1121"/>
                </a:lnTo>
                <a:lnTo>
                  <a:pt x="411" y="1078"/>
                </a:lnTo>
                <a:lnTo>
                  <a:pt x="388" y="1020"/>
                </a:lnTo>
                <a:lnTo>
                  <a:pt x="237" y="768"/>
                </a:lnTo>
                <a:lnTo>
                  <a:pt x="190" y="707"/>
                </a:lnTo>
                <a:lnTo>
                  <a:pt x="147" y="644"/>
                </a:lnTo>
                <a:lnTo>
                  <a:pt x="105" y="629"/>
                </a:lnTo>
                <a:lnTo>
                  <a:pt x="86" y="606"/>
                </a:lnTo>
                <a:lnTo>
                  <a:pt x="70" y="586"/>
                </a:lnTo>
                <a:lnTo>
                  <a:pt x="43" y="567"/>
                </a:lnTo>
                <a:lnTo>
                  <a:pt x="27" y="563"/>
                </a:lnTo>
                <a:lnTo>
                  <a:pt x="20" y="548"/>
                </a:lnTo>
                <a:lnTo>
                  <a:pt x="30" y="535"/>
                </a:lnTo>
                <a:lnTo>
                  <a:pt x="40" y="524"/>
                </a:lnTo>
                <a:lnTo>
                  <a:pt x="35" y="489"/>
                </a:lnTo>
                <a:lnTo>
                  <a:pt x="20" y="486"/>
                </a:lnTo>
                <a:lnTo>
                  <a:pt x="5" y="481"/>
                </a:lnTo>
                <a:lnTo>
                  <a:pt x="0" y="466"/>
                </a:lnTo>
                <a:lnTo>
                  <a:pt x="0" y="448"/>
                </a:lnTo>
                <a:lnTo>
                  <a:pt x="20" y="361"/>
                </a:lnTo>
                <a:lnTo>
                  <a:pt x="55" y="318"/>
                </a:lnTo>
                <a:lnTo>
                  <a:pt x="66" y="318"/>
                </a:lnTo>
                <a:lnTo>
                  <a:pt x="97" y="346"/>
                </a:lnTo>
                <a:lnTo>
                  <a:pt x="109" y="389"/>
                </a:lnTo>
                <a:lnTo>
                  <a:pt x="101" y="435"/>
                </a:lnTo>
                <a:lnTo>
                  <a:pt x="105" y="458"/>
                </a:lnTo>
                <a:lnTo>
                  <a:pt x="124" y="466"/>
                </a:lnTo>
                <a:lnTo>
                  <a:pt x="144" y="451"/>
                </a:lnTo>
                <a:lnTo>
                  <a:pt x="170" y="463"/>
                </a:lnTo>
                <a:lnTo>
                  <a:pt x="182" y="478"/>
                </a:lnTo>
                <a:lnTo>
                  <a:pt x="195" y="505"/>
                </a:lnTo>
                <a:lnTo>
                  <a:pt x="221" y="509"/>
                </a:lnTo>
                <a:lnTo>
                  <a:pt x="256" y="489"/>
                </a:lnTo>
                <a:lnTo>
                  <a:pt x="287" y="454"/>
                </a:lnTo>
                <a:lnTo>
                  <a:pt x="302" y="395"/>
                </a:lnTo>
                <a:lnTo>
                  <a:pt x="310" y="338"/>
                </a:lnTo>
                <a:lnTo>
                  <a:pt x="330" y="311"/>
                </a:lnTo>
                <a:lnTo>
                  <a:pt x="348" y="295"/>
                </a:lnTo>
                <a:lnTo>
                  <a:pt x="426" y="268"/>
                </a:lnTo>
                <a:lnTo>
                  <a:pt x="505" y="252"/>
                </a:lnTo>
                <a:lnTo>
                  <a:pt x="528" y="233"/>
                </a:lnTo>
                <a:lnTo>
                  <a:pt x="539" y="198"/>
                </a:lnTo>
                <a:lnTo>
                  <a:pt x="559" y="183"/>
                </a:lnTo>
                <a:lnTo>
                  <a:pt x="594" y="164"/>
                </a:lnTo>
                <a:lnTo>
                  <a:pt x="610" y="133"/>
                </a:lnTo>
                <a:lnTo>
                  <a:pt x="610" y="106"/>
                </a:lnTo>
                <a:lnTo>
                  <a:pt x="597" y="62"/>
                </a:lnTo>
                <a:lnTo>
                  <a:pt x="577" y="32"/>
                </a:lnTo>
                <a:lnTo>
                  <a:pt x="586" y="0"/>
                </a:lnTo>
                <a:lnTo>
                  <a:pt x="686" y="62"/>
                </a:lnTo>
                <a:lnTo>
                  <a:pt x="780" y="97"/>
                </a:lnTo>
                <a:lnTo>
                  <a:pt x="815" y="140"/>
                </a:lnTo>
                <a:lnTo>
                  <a:pt x="838" y="191"/>
                </a:lnTo>
                <a:lnTo>
                  <a:pt x="856" y="210"/>
                </a:lnTo>
                <a:lnTo>
                  <a:pt x="876" y="210"/>
                </a:lnTo>
                <a:lnTo>
                  <a:pt x="912" y="191"/>
                </a:lnTo>
                <a:lnTo>
                  <a:pt x="953" y="198"/>
                </a:lnTo>
                <a:lnTo>
                  <a:pt x="989" y="210"/>
                </a:lnTo>
                <a:lnTo>
                  <a:pt x="1009" y="210"/>
                </a:lnTo>
                <a:lnTo>
                  <a:pt x="1028" y="210"/>
                </a:lnTo>
                <a:lnTo>
                  <a:pt x="1044" y="191"/>
                </a:lnTo>
                <a:lnTo>
                  <a:pt x="1077" y="187"/>
                </a:lnTo>
                <a:lnTo>
                  <a:pt x="1102" y="187"/>
                </a:lnTo>
                <a:lnTo>
                  <a:pt x="1121" y="207"/>
                </a:lnTo>
                <a:lnTo>
                  <a:pt x="1151" y="221"/>
                </a:lnTo>
                <a:lnTo>
                  <a:pt x="1214" y="225"/>
                </a:lnTo>
                <a:lnTo>
                  <a:pt x="1217" y="280"/>
                </a:lnTo>
                <a:lnTo>
                  <a:pt x="1199" y="353"/>
                </a:lnTo>
                <a:lnTo>
                  <a:pt x="1174" y="380"/>
                </a:lnTo>
                <a:lnTo>
                  <a:pt x="1159" y="392"/>
                </a:lnTo>
                <a:lnTo>
                  <a:pt x="1148" y="395"/>
                </a:lnTo>
                <a:lnTo>
                  <a:pt x="1055" y="395"/>
                </a:lnTo>
                <a:lnTo>
                  <a:pt x="1009" y="405"/>
                </a:lnTo>
                <a:lnTo>
                  <a:pt x="970" y="428"/>
                </a:lnTo>
                <a:lnTo>
                  <a:pt x="938" y="454"/>
                </a:lnTo>
                <a:lnTo>
                  <a:pt x="892" y="473"/>
                </a:lnTo>
                <a:lnTo>
                  <a:pt x="876" y="516"/>
                </a:lnTo>
                <a:lnTo>
                  <a:pt x="884" y="574"/>
                </a:lnTo>
                <a:lnTo>
                  <a:pt x="899" y="613"/>
                </a:lnTo>
                <a:lnTo>
                  <a:pt x="892" y="625"/>
                </a:lnTo>
                <a:lnTo>
                  <a:pt x="861" y="633"/>
                </a:lnTo>
                <a:lnTo>
                  <a:pt x="818" y="644"/>
                </a:lnTo>
                <a:lnTo>
                  <a:pt x="795" y="675"/>
                </a:lnTo>
                <a:lnTo>
                  <a:pt x="788" y="725"/>
                </a:lnTo>
                <a:lnTo>
                  <a:pt x="802" y="776"/>
                </a:lnTo>
                <a:lnTo>
                  <a:pt x="831" y="804"/>
                </a:lnTo>
                <a:lnTo>
                  <a:pt x="876" y="814"/>
                </a:lnTo>
                <a:lnTo>
                  <a:pt x="889" y="824"/>
                </a:lnTo>
                <a:lnTo>
                  <a:pt x="866" y="862"/>
                </a:lnTo>
                <a:lnTo>
                  <a:pt x="876" y="888"/>
                </a:lnTo>
                <a:lnTo>
                  <a:pt x="904" y="892"/>
                </a:lnTo>
                <a:lnTo>
                  <a:pt x="947" y="900"/>
                </a:lnTo>
                <a:lnTo>
                  <a:pt x="970" y="944"/>
                </a:lnTo>
                <a:lnTo>
                  <a:pt x="1006" y="982"/>
                </a:lnTo>
                <a:lnTo>
                  <a:pt x="1063" y="982"/>
                </a:lnTo>
                <a:lnTo>
                  <a:pt x="1093" y="944"/>
                </a:lnTo>
                <a:lnTo>
                  <a:pt x="1117" y="944"/>
                </a:lnTo>
                <a:lnTo>
                  <a:pt x="1132" y="951"/>
                </a:lnTo>
                <a:lnTo>
                  <a:pt x="1136" y="989"/>
                </a:lnTo>
                <a:lnTo>
                  <a:pt x="1156" y="1045"/>
                </a:lnTo>
                <a:lnTo>
                  <a:pt x="1187" y="1067"/>
                </a:lnTo>
                <a:lnTo>
                  <a:pt x="1222" y="1052"/>
                </a:lnTo>
                <a:lnTo>
                  <a:pt x="1268" y="1045"/>
                </a:lnTo>
                <a:lnTo>
                  <a:pt x="1306" y="1083"/>
                </a:lnTo>
                <a:lnTo>
                  <a:pt x="1346" y="1156"/>
                </a:lnTo>
                <a:lnTo>
                  <a:pt x="1346" y="1194"/>
                </a:lnTo>
                <a:lnTo>
                  <a:pt x="1334" y="1226"/>
                </a:lnTo>
                <a:lnTo>
                  <a:pt x="1314" y="1256"/>
                </a:lnTo>
                <a:lnTo>
                  <a:pt x="1334" y="1320"/>
                </a:lnTo>
                <a:lnTo>
                  <a:pt x="1338" y="1354"/>
                </a:lnTo>
                <a:lnTo>
                  <a:pt x="1311" y="1404"/>
                </a:lnTo>
                <a:lnTo>
                  <a:pt x="1306" y="1447"/>
                </a:lnTo>
                <a:lnTo>
                  <a:pt x="1319" y="1485"/>
                </a:lnTo>
                <a:lnTo>
                  <a:pt x="1338" y="1509"/>
                </a:lnTo>
                <a:lnTo>
                  <a:pt x="1365" y="1544"/>
                </a:lnTo>
                <a:lnTo>
                  <a:pt x="1372" y="1575"/>
                </a:lnTo>
                <a:lnTo>
                  <a:pt x="1369" y="1599"/>
                </a:lnTo>
                <a:lnTo>
                  <a:pt x="1365" y="1602"/>
                </a:lnTo>
                <a:lnTo>
                  <a:pt x="1350" y="1609"/>
                </a:lnTo>
                <a:lnTo>
                  <a:pt x="1295" y="1617"/>
                </a:lnTo>
                <a:lnTo>
                  <a:pt x="1295" y="1672"/>
                </a:lnTo>
                <a:lnTo>
                  <a:pt x="1194" y="174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8" name="Freeform 133"/>
          <p:cNvSpPr>
            <a:spLocks noChangeArrowheads="1"/>
          </p:cNvSpPr>
          <p:nvPr/>
        </p:nvSpPr>
        <p:spPr bwMode="auto">
          <a:xfrm>
            <a:off x="7198171" y="5789613"/>
            <a:ext cx="227013" cy="901700"/>
          </a:xfrm>
          <a:custGeom>
            <a:avLst/>
            <a:gdLst>
              <a:gd name="T0" fmla="*/ 2147483647 w 488"/>
              <a:gd name="T1" fmla="*/ 2147483647 h 1879"/>
              <a:gd name="T2" fmla="*/ 2147483647 w 488"/>
              <a:gd name="T3" fmla="*/ 2147483647 h 1879"/>
              <a:gd name="T4" fmla="*/ 2147483647 w 488"/>
              <a:gd name="T5" fmla="*/ 2147483647 h 1879"/>
              <a:gd name="T6" fmla="*/ 2147483647 w 488"/>
              <a:gd name="T7" fmla="*/ 2147483647 h 1879"/>
              <a:gd name="T8" fmla="*/ 2147483647 w 488"/>
              <a:gd name="T9" fmla="*/ 2147483647 h 1879"/>
              <a:gd name="T10" fmla="*/ 2147483647 w 488"/>
              <a:gd name="T11" fmla="*/ 2147483647 h 1879"/>
              <a:gd name="T12" fmla="*/ 2147483647 w 488"/>
              <a:gd name="T13" fmla="*/ 2147483647 h 1879"/>
              <a:gd name="T14" fmla="*/ 2147483647 w 488"/>
              <a:gd name="T15" fmla="*/ 2147483647 h 1879"/>
              <a:gd name="T16" fmla="*/ 2147483647 w 488"/>
              <a:gd name="T17" fmla="*/ 2147483647 h 1879"/>
              <a:gd name="T18" fmla="*/ 2147483647 w 488"/>
              <a:gd name="T19" fmla="*/ 2147483647 h 1879"/>
              <a:gd name="T20" fmla="*/ 2147483647 w 488"/>
              <a:gd name="T21" fmla="*/ 2147483647 h 1879"/>
              <a:gd name="T22" fmla="*/ 2147483647 w 488"/>
              <a:gd name="T23" fmla="*/ 2147483647 h 1879"/>
              <a:gd name="T24" fmla="*/ 2147483647 w 488"/>
              <a:gd name="T25" fmla="*/ 2147483647 h 1879"/>
              <a:gd name="T26" fmla="*/ 2147483647 w 488"/>
              <a:gd name="T27" fmla="*/ 2147483647 h 1879"/>
              <a:gd name="T28" fmla="*/ 2147483647 w 488"/>
              <a:gd name="T29" fmla="*/ 2147483647 h 1879"/>
              <a:gd name="T30" fmla="*/ 2147483647 w 488"/>
              <a:gd name="T31" fmla="*/ 2147483647 h 1879"/>
              <a:gd name="T32" fmla="*/ 2147483647 w 488"/>
              <a:gd name="T33" fmla="*/ 2147483647 h 1879"/>
              <a:gd name="T34" fmla="*/ 2147483647 w 488"/>
              <a:gd name="T35" fmla="*/ 2147483647 h 1879"/>
              <a:gd name="T36" fmla="*/ 2147483647 w 488"/>
              <a:gd name="T37" fmla="*/ 2147483647 h 1879"/>
              <a:gd name="T38" fmla="*/ 2147483647 w 488"/>
              <a:gd name="T39" fmla="*/ 2147483647 h 1879"/>
              <a:gd name="T40" fmla="*/ 2147483647 w 488"/>
              <a:gd name="T41" fmla="*/ 2147483647 h 1879"/>
              <a:gd name="T42" fmla="*/ 2147483647 w 488"/>
              <a:gd name="T43" fmla="*/ 2147483647 h 1879"/>
              <a:gd name="T44" fmla="*/ 2147483647 w 488"/>
              <a:gd name="T45" fmla="*/ 2147483647 h 1879"/>
              <a:gd name="T46" fmla="*/ 2147483647 w 488"/>
              <a:gd name="T47" fmla="*/ 2147483647 h 1879"/>
              <a:gd name="T48" fmla="*/ 2147483647 w 488"/>
              <a:gd name="T49" fmla="*/ 2147483647 h 1879"/>
              <a:gd name="T50" fmla="*/ 2147483647 w 488"/>
              <a:gd name="T51" fmla="*/ 2147483647 h 1879"/>
              <a:gd name="T52" fmla="*/ 2147483647 w 488"/>
              <a:gd name="T53" fmla="*/ 2147483647 h 1879"/>
              <a:gd name="T54" fmla="*/ 2147483647 w 488"/>
              <a:gd name="T55" fmla="*/ 2147483647 h 1879"/>
              <a:gd name="T56" fmla="*/ 2147483647 w 488"/>
              <a:gd name="T57" fmla="*/ 2147483647 h 1879"/>
              <a:gd name="T58" fmla="*/ 2147483647 w 488"/>
              <a:gd name="T59" fmla="*/ 2147483647 h 1879"/>
              <a:gd name="T60" fmla="*/ 2147483647 w 488"/>
              <a:gd name="T61" fmla="*/ 2147483647 h 1879"/>
              <a:gd name="T62" fmla="*/ 2147483647 w 488"/>
              <a:gd name="T63" fmla="*/ 2147483647 h 1879"/>
              <a:gd name="T64" fmla="*/ 2147483647 w 488"/>
              <a:gd name="T65" fmla="*/ 2147483647 h 1879"/>
              <a:gd name="T66" fmla="*/ 2147483647 w 488"/>
              <a:gd name="T67" fmla="*/ 2147483647 h 1879"/>
              <a:gd name="T68" fmla="*/ 2147483647 w 488"/>
              <a:gd name="T69" fmla="*/ 2147483647 h 1879"/>
              <a:gd name="T70" fmla="*/ 2147483647 w 488"/>
              <a:gd name="T71" fmla="*/ 2147483647 h 1879"/>
              <a:gd name="T72" fmla="*/ 2147483647 w 488"/>
              <a:gd name="T73" fmla="*/ 2147483647 h 1879"/>
              <a:gd name="T74" fmla="*/ 2147483647 w 488"/>
              <a:gd name="T75" fmla="*/ 2147483647 h 1879"/>
              <a:gd name="T76" fmla="*/ 2147483647 w 488"/>
              <a:gd name="T77" fmla="*/ 2147483647 h 1879"/>
              <a:gd name="T78" fmla="*/ 2147483647 w 488"/>
              <a:gd name="T79" fmla="*/ 2147483647 h 1879"/>
              <a:gd name="T80" fmla="*/ 2147483647 w 488"/>
              <a:gd name="T81" fmla="*/ 2147483647 h 1879"/>
              <a:gd name="T82" fmla="*/ 2147483647 w 488"/>
              <a:gd name="T83" fmla="*/ 2147483647 h 1879"/>
              <a:gd name="T84" fmla="*/ 2147483647 w 488"/>
              <a:gd name="T85" fmla="*/ 2147483647 h 1879"/>
              <a:gd name="T86" fmla="*/ 2147483647 w 488"/>
              <a:gd name="T87" fmla="*/ 2147483647 h 1879"/>
              <a:gd name="T88" fmla="*/ 2147483647 w 488"/>
              <a:gd name="T89" fmla="*/ 2147483647 h 1879"/>
              <a:gd name="T90" fmla="*/ 2147483647 w 488"/>
              <a:gd name="T91" fmla="*/ 2147483647 h 1879"/>
              <a:gd name="T92" fmla="*/ 2147483647 w 488"/>
              <a:gd name="T93" fmla="*/ 2147483647 h 1879"/>
              <a:gd name="T94" fmla="*/ 2147483647 w 488"/>
              <a:gd name="T95" fmla="*/ 2147483647 h 1879"/>
              <a:gd name="T96" fmla="*/ 2147483647 w 488"/>
              <a:gd name="T97" fmla="*/ 2147483647 h 1879"/>
              <a:gd name="T98" fmla="*/ 2147483647 w 488"/>
              <a:gd name="T99" fmla="*/ 2147483647 h 1879"/>
              <a:gd name="T100" fmla="*/ 2147483647 w 488"/>
              <a:gd name="T101" fmla="*/ 2147483647 h 1879"/>
              <a:gd name="T102" fmla="*/ 2147483647 w 488"/>
              <a:gd name="T103" fmla="*/ 2147483647 h 1879"/>
              <a:gd name="T104" fmla="*/ 2147483647 w 488"/>
              <a:gd name="T105" fmla="*/ 2147483647 h 1879"/>
              <a:gd name="T106" fmla="*/ 2147483647 w 488"/>
              <a:gd name="T107" fmla="*/ 2147483647 h 18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88"/>
              <a:gd name="T163" fmla="*/ 0 h 1879"/>
              <a:gd name="T164" fmla="*/ 488 w 488"/>
              <a:gd name="T165" fmla="*/ 1879 h 18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88" h="1879">
                <a:moveTo>
                  <a:pt x="422" y="0"/>
                </a:moveTo>
                <a:lnTo>
                  <a:pt x="425" y="88"/>
                </a:lnTo>
                <a:lnTo>
                  <a:pt x="461" y="147"/>
                </a:lnTo>
                <a:lnTo>
                  <a:pt x="472" y="170"/>
                </a:lnTo>
                <a:lnTo>
                  <a:pt x="476" y="190"/>
                </a:lnTo>
                <a:lnTo>
                  <a:pt x="468" y="217"/>
                </a:lnTo>
                <a:lnTo>
                  <a:pt x="445" y="255"/>
                </a:lnTo>
                <a:lnTo>
                  <a:pt x="445" y="375"/>
                </a:lnTo>
                <a:lnTo>
                  <a:pt x="399" y="383"/>
                </a:lnTo>
                <a:lnTo>
                  <a:pt x="367" y="403"/>
                </a:lnTo>
                <a:lnTo>
                  <a:pt x="356" y="415"/>
                </a:lnTo>
                <a:lnTo>
                  <a:pt x="351" y="438"/>
                </a:lnTo>
                <a:lnTo>
                  <a:pt x="351" y="453"/>
                </a:lnTo>
                <a:lnTo>
                  <a:pt x="364" y="472"/>
                </a:lnTo>
                <a:lnTo>
                  <a:pt x="391" y="511"/>
                </a:lnTo>
                <a:lnTo>
                  <a:pt x="395" y="558"/>
                </a:lnTo>
                <a:lnTo>
                  <a:pt x="371" y="597"/>
                </a:lnTo>
                <a:lnTo>
                  <a:pt x="336" y="627"/>
                </a:lnTo>
                <a:lnTo>
                  <a:pt x="325" y="659"/>
                </a:lnTo>
                <a:lnTo>
                  <a:pt x="318" y="701"/>
                </a:lnTo>
                <a:lnTo>
                  <a:pt x="325" y="748"/>
                </a:lnTo>
                <a:lnTo>
                  <a:pt x="321" y="799"/>
                </a:lnTo>
                <a:lnTo>
                  <a:pt x="305" y="822"/>
                </a:lnTo>
                <a:lnTo>
                  <a:pt x="285" y="837"/>
                </a:lnTo>
                <a:lnTo>
                  <a:pt x="278" y="856"/>
                </a:lnTo>
                <a:lnTo>
                  <a:pt x="282" y="876"/>
                </a:lnTo>
                <a:lnTo>
                  <a:pt x="302" y="896"/>
                </a:lnTo>
                <a:lnTo>
                  <a:pt x="305" y="914"/>
                </a:lnTo>
                <a:lnTo>
                  <a:pt x="302" y="929"/>
                </a:lnTo>
                <a:lnTo>
                  <a:pt x="285" y="957"/>
                </a:lnTo>
                <a:lnTo>
                  <a:pt x="278" y="997"/>
                </a:lnTo>
                <a:lnTo>
                  <a:pt x="290" y="1030"/>
                </a:lnTo>
                <a:lnTo>
                  <a:pt x="305" y="1046"/>
                </a:lnTo>
                <a:lnTo>
                  <a:pt x="305" y="1084"/>
                </a:lnTo>
                <a:lnTo>
                  <a:pt x="344" y="1088"/>
                </a:lnTo>
                <a:lnTo>
                  <a:pt x="364" y="1104"/>
                </a:lnTo>
                <a:lnTo>
                  <a:pt x="356" y="1140"/>
                </a:lnTo>
                <a:lnTo>
                  <a:pt x="341" y="1140"/>
                </a:lnTo>
                <a:lnTo>
                  <a:pt x="305" y="1124"/>
                </a:lnTo>
                <a:lnTo>
                  <a:pt x="278" y="1137"/>
                </a:lnTo>
                <a:lnTo>
                  <a:pt x="270" y="1162"/>
                </a:lnTo>
                <a:lnTo>
                  <a:pt x="274" y="1201"/>
                </a:lnTo>
                <a:lnTo>
                  <a:pt x="290" y="1237"/>
                </a:lnTo>
                <a:lnTo>
                  <a:pt x="328" y="1244"/>
                </a:lnTo>
                <a:lnTo>
                  <a:pt x="348" y="1275"/>
                </a:lnTo>
                <a:lnTo>
                  <a:pt x="341" y="1322"/>
                </a:lnTo>
                <a:lnTo>
                  <a:pt x="308" y="1353"/>
                </a:lnTo>
                <a:lnTo>
                  <a:pt x="270" y="1373"/>
                </a:lnTo>
                <a:lnTo>
                  <a:pt x="255" y="1411"/>
                </a:lnTo>
                <a:lnTo>
                  <a:pt x="255" y="1450"/>
                </a:lnTo>
                <a:lnTo>
                  <a:pt x="274" y="1473"/>
                </a:lnTo>
                <a:lnTo>
                  <a:pt x="274" y="1500"/>
                </a:lnTo>
                <a:lnTo>
                  <a:pt x="255" y="1523"/>
                </a:lnTo>
                <a:lnTo>
                  <a:pt x="224" y="1526"/>
                </a:lnTo>
                <a:lnTo>
                  <a:pt x="208" y="1543"/>
                </a:lnTo>
                <a:lnTo>
                  <a:pt x="201" y="1562"/>
                </a:lnTo>
                <a:lnTo>
                  <a:pt x="201" y="1620"/>
                </a:lnTo>
                <a:lnTo>
                  <a:pt x="204" y="1643"/>
                </a:lnTo>
                <a:lnTo>
                  <a:pt x="216" y="1658"/>
                </a:lnTo>
                <a:lnTo>
                  <a:pt x="224" y="1663"/>
                </a:lnTo>
                <a:lnTo>
                  <a:pt x="236" y="1658"/>
                </a:lnTo>
                <a:lnTo>
                  <a:pt x="255" y="1651"/>
                </a:lnTo>
                <a:lnTo>
                  <a:pt x="266" y="1658"/>
                </a:lnTo>
                <a:lnTo>
                  <a:pt x="274" y="1734"/>
                </a:lnTo>
                <a:lnTo>
                  <a:pt x="290" y="1752"/>
                </a:lnTo>
                <a:lnTo>
                  <a:pt x="364" y="1749"/>
                </a:lnTo>
                <a:lnTo>
                  <a:pt x="488" y="1752"/>
                </a:lnTo>
                <a:lnTo>
                  <a:pt x="488" y="1772"/>
                </a:lnTo>
                <a:lnTo>
                  <a:pt x="484" y="1787"/>
                </a:lnTo>
                <a:lnTo>
                  <a:pt x="468" y="1791"/>
                </a:lnTo>
                <a:lnTo>
                  <a:pt x="391" y="1818"/>
                </a:lnTo>
                <a:lnTo>
                  <a:pt x="367" y="1838"/>
                </a:lnTo>
                <a:lnTo>
                  <a:pt x="348" y="1856"/>
                </a:lnTo>
                <a:lnTo>
                  <a:pt x="328" y="1876"/>
                </a:lnTo>
                <a:lnTo>
                  <a:pt x="308" y="1879"/>
                </a:lnTo>
                <a:lnTo>
                  <a:pt x="270" y="1860"/>
                </a:lnTo>
                <a:lnTo>
                  <a:pt x="227" y="1856"/>
                </a:lnTo>
                <a:lnTo>
                  <a:pt x="204" y="1841"/>
                </a:lnTo>
                <a:lnTo>
                  <a:pt x="189" y="1834"/>
                </a:lnTo>
                <a:lnTo>
                  <a:pt x="186" y="1821"/>
                </a:lnTo>
                <a:lnTo>
                  <a:pt x="181" y="1798"/>
                </a:lnTo>
                <a:lnTo>
                  <a:pt x="165" y="1783"/>
                </a:lnTo>
                <a:lnTo>
                  <a:pt x="143" y="1775"/>
                </a:lnTo>
                <a:lnTo>
                  <a:pt x="123" y="1779"/>
                </a:lnTo>
                <a:lnTo>
                  <a:pt x="107" y="1760"/>
                </a:lnTo>
                <a:lnTo>
                  <a:pt x="100" y="1744"/>
                </a:lnTo>
                <a:lnTo>
                  <a:pt x="76" y="1724"/>
                </a:lnTo>
                <a:lnTo>
                  <a:pt x="66" y="1717"/>
                </a:lnTo>
                <a:lnTo>
                  <a:pt x="57" y="1683"/>
                </a:lnTo>
                <a:lnTo>
                  <a:pt x="57" y="1663"/>
                </a:lnTo>
                <a:lnTo>
                  <a:pt x="57" y="1640"/>
                </a:lnTo>
                <a:lnTo>
                  <a:pt x="53" y="1600"/>
                </a:lnTo>
                <a:lnTo>
                  <a:pt x="38" y="1577"/>
                </a:lnTo>
                <a:lnTo>
                  <a:pt x="41" y="1562"/>
                </a:lnTo>
                <a:lnTo>
                  <a:pt x="53" y="1558"/>
                </a:lnTo>
                <a:lnTo>
                  <a:pt x="72" y="1538"/>
                </a:lnTo>
                <a:lnTo>
                  <a:pt x="81" y="1523"/>
                </a:lnTo>
                <a:lnTo>
                  <a:pt x="84" y="1516"/>
                </a:lnTo>
                <a:lnTo>
                  <a:pt x="69" y="1500"/>
                </a:lnTo>
                <a:lnTo>
                  <a:pt x="66" y="1458"/>
                </a:lnTo>
                <a:lnTo>
                  <a:pt x="72" y="1434"/>
                </a:lnTo>
                <a:lnTo>
                  <a:pt x="87" y="1415"/>
                </a:lnTo>
                <a:lnTo>
                  <a:pt x="96" y="1399"/>
                </a:lnTo>
                <a:lnTo>
                  <a:pt x="104" y="1396"/>
                </a:lnTo>
                <a:lnTo>
                  <a:pt x="87" y="1379"/>
                </a:lnTo>
                <a:lnTo>
                  <a:pt x="69" y="1373"/>
                </a:lnTo>
                <a:lnTo>
                  <a:pt x="57" y="1353"/>
                </a:lnTo>
                <a:lnTo>
                  <a:pt x="84" y="1333"/>
                </a:lnTo>
                <a:lnTo>
                  <a:pt x="66" y="1314"/>
                </a:lnTo>
                <a:lnTo>
                  <a:pt x="26" y="1310"/>
                </a:lnTo>
                <a:lnTo>
                  <a:pt x="10" y="1305"/>
                </a:lnTo>
                <a:lnTo>
                  <a:pt x="3" y="1295"/>
                </a:lnTo>
                <a:lnTo>
                  <a:pt x="0" y="1275"/>
                </a:lnTo>
                <a:lnTo>
                  <a:pt x="3" y="1252"/>
                </a:lnTo>
                <a:lnTo>
                  <a:pt x="10" y="1237"/>
                </a:lnTo>
                <a:lnTo>
                  <a:pt x="23" y="1237"/>
                </a:lnTo>
                <a:lnTo>
                  <a:pt x="41" y="1237"/>
                </a:lnTo>
                <a:lnTo>
                  <a:pt x="49" y="1252"/>
                </a:lnTo>
                <a:lnTo>
                  <a:pt x="81" y="1252"/>
                </a:lnTo>
                <a:lnTo>
                  <a:pt x="104" y="1252"/>
                </a:lnTo>
                <a:lnTo>
                  <a:pt x="120" y="1244"/>
                </a:lnTo>
                <a:lnTo>
                  <a:pt x="123" y="1208"/>
                </a:lnTo>
                <a:lnTo>
                  <a:pt x="120" y="1167"/>
                </a:lnTo>
                <a:lnTo>
                  <a:pt x="123" y="1150"/>
                </a:lnTo>
                <a:lnTo>
                  <a:pt x="143" y="1124"/>
                </a:lnTo>
                <a:lnTo>
                  <a:pt x="158" y="1117"/>
                </a:lnTo>
                <a:lnTo>
                  <a:pt x="135" y="1074"/>
                </a:lnTo>
                <a:lnTo>
                  <a:pt x="130" y="1027"/>
                </a:lnTo>
                <a:lnTo>
                  <a:pt x="143" y="984"/>
                </a:lnTo>
                <a:lnTo>
                  <a:pt x="153" y="942"/>
                </a:lnTo>
                <a:lnTo>
                  <a:pt x="150" y="899"/>
                </a:lnTo>
                <a:lnTo>
                  <a:pt x="146" y="880"/>
                </a:lnTo>
                <a:lnTo>
                  <a:pt x="153" y="860"/>
                </a:lnTo>
                <a:lnTo>
                  <a:pt x="150" y="852"/>
                </a:lnTo>
                <a:lnTo>
                  <a:pt x="140" y="856"/>
                </a:lnTo>
                <a:lnTo>
                  <a:pt x="123" y="872"/>
                </a:lnTo>
                <a:lnTo>
                  <a:pt x="92" y="880"/>
                </a:lnTo>
                <a:lnTo>
                  <a:pt x="81" y="876"/>
                </a:lnTo>
                <a:lnTo>
                  <a:pt x="76" y="837"/>
                </a:lnTo>
                <a:lnTo>
                  <a:pt x="76" y="799"/>
                </a:lnTo>
                <a:lnTo>
                  <a:pt x="81" y="759"/>
                </a:lnTo>
                <a:lnTo>
                  <a:pt x="87" y="721"/>
                </a:lnTo>
                <a:lnTo>
                  <a:pt x="92" y="701"/>
                </a:lnTo>
                <a:lnTo>
                  <a:pt x="100" y="690"/>
                </a:lnTo>
                <a:lnTo>
                  <a:pt x="104" y="678"/>
                </a:lnTo>
                <a:lnTo>
                  <a:pt x="107" y="655"/>
                </a:lnTo>
                <a:lnTo>
                  <a:pt x="123" y="616"/>
                </a:lnTo>
                <a:lnTo>
                  <a:pt x="115" y="585"/>
                </a:lnTo>
                <a:lnTo>
                  <a:pt x="107" y="553"/>
                </a:lnTo>
                <a:lnTo>
                  <a:pt x="100" y="523"/>
                </a:lnTo>
                <a:lnTo>
                  <a:pt x="100" y="495"/>
                </a:lnTo>
                <a:lnTo>
                  <a:pt x="107" y="469"/>
                </a:lnTo>
                <a:lnTo>
                  <a:pt x="120" y="449"/>
                </a:lnTo>
                <a:lnTo>
                  <a:pt x="140" y="433"/>
                </a:lnTo>
                <a:lnTo>
                  <a:pt x="158" y="430"/>
                </a:lnTo>
                <a:lnTo>
                  <a:pt x="178" y="368"/>
                </a:lnTo>
                <a:lnTo>
                  <a:pt x="181" y="349"/>
                </a:lnTo>
                <a:lnTo>
                  <a:pt x="201" y="291"/>
                </a:lnTo>
                <a:lnTo>
                  <a:pt x="211" y="275"/>
                </a:lnTo>
                <a:lnTo>
                  <a:pt x="231" y="225"/>
                </a:lnTo>
                <a:lnTo>
                  <a:pt x="244" y="151"/>
                </a:lnTo>
                <a:lnTo>
                  <a:pt x="244" y="147"/>
                </a:lnTo>
                <a:lnTo>
                  <a:pt x="247" y="81"/>
                </a:lnTo>
                <a:lnTo>
                  <a:pt x="251" y="0"/>
                </a:lnTo>
              </a:path>
            </a:pathLst>
          </a:custGeom>
          <a:solidFill>
            <a:srgbClr val="66FFFF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9" name="Freeform 134"/>
          <p:cNvSpPr>
            <a:spLocks noChangeArrowheads="1"/>
          </p:cNvSpPr>
          <p:nvPr/>
        </p:nvSpPr>
        <p:spPr bwMode="auto">
          <a:xfrm>
            <a:off x="7293421" y="5207000"/>
            <a:ext cx="225425" cy="668338"/>
          </a:xfrm>
          <a:custGeom>
            <a:avLst/>
            <a:gdLst>
              <a:gd name="T0" fmla="*/ 2147483647 w 482"/>
              <a:gd name="T1" fmla="*/ 2147483647 h 1396"/>
              <a:gd name="T2" fmla="*/ 2147483647 w 482"/>
              <a:gd name="T3" fmla="*/ 2147483647 h 1396"/>
              <a:gd name="T4" fmla="*/ 2147483647 w 482"/>
              <a:gd name="T5" fmla="*/ 2147483647 h 1396"/>
              <a:gd name="T6" fmla="*/ 2147483647 w 482"/>
              <a:gd name="T7" fmla="*/ 2147483647 h 1396"/>
              <a:gd name="T8" fmla="*/ 2147483647 w 482"/>
              <a:gd name="T9" fmla="*/ 2147483647 h 1396"/>
              <a:gd name="T10" fmla="*/ 0 w 482"/>
              <a:gd name="T11" fmla="*/ 2147483647 h 1396"/>
              <a:gd name="T12" fmla="*/ 2147483647 w 482"/>
              <a:gd name="T13" fmla="*/ 2147483647 h 1396"/>
              <a:gd name="T14" fmla="*/ 2147483647 w 482"/>
              <a:gd name="T15" fmla="*/ 2147483647 h 1396"/>
              <a:gd name="T16" fmla="*/ 2147483647 w 482"/>
              <a:gd name="T17" fmla="*/ 2147483647 h 1396"/>
              <a:gd name="T18" fmla="*/ 2147483647 w 482"/>
              <a:gd name="T19" fmla="*/ 2147483647 h 1396"/>
              <a:gd name="T20" fmla="*/ 2147483647 w 482"/>
              <a:gd name="T21" fmla="*/ 2147483647 h 1396"/>
              <a:gd name="T22" fmla="*/ 2147483647 w 482"/>
              <a:gd name="T23" fmla="*/ 0 h 1396"/>
              <a:gd name="T24" fmla="*/ 2147483647 w 482"/>
              <a:gd name="T25" fmla="*/ 2147483647 h 1396"/>
              <a:gd name="T26" fmla="*/ 2147483647 w 482"/>
              <a:gd name="T27" fmla="*/ 2147483647 h 1396"/>
              <a:gd name="T28" fmla="*/ 2147483647 w 482"/>
              <a:gd name="T29" fmla="*/ 2147483647 h 1396"/>
              <a:gd name="T30" fmla="*/ 2147483647 w 482"/>
              <a:gd name="T31" fmla="*/ 2147483647 h 1396"/>
              <a:gd name="T32" fmla="*/ 2147483647 w 482"/>
              <a:gd name="T33" fmla="*/ 2147483647 h 1396"/>
              <a:gd name="T34" fmla="*/ 2147483647 w 482"/>
              <a:gd name="T35" fmla="*/ 2147483647 h 1396"/>
              <a:gd name="T36" fmla="*/ 2147483647 w 482"/>
              <a:gd name="T37" fmla="*/ 2147483647 h 1396"/>
              <a:gd name="T38" fmla="*/ 2147483647 w 482"/>
              <a:gd name="T39" fmla="*/ 2147483647 h 1396"/>
              <a:gd name="T40" fmla="*/ 2147483647 w 482"/>
              <a:gd name="T41" fmla="*/ 2147483647 h 1396"/>
              <a:gd name="T42" fmla="*/ 2147483647 w 482"/>
              <a:gd name="T43" fmla="*/ 2147483647 h 1396"/>
              <a:gd name="T44" fmla="*/ 2147483647 w 482"/>
              <a:gd name="T45" fmla="*/ 2147483647 h 1396"/>
              <a:gd name="T46" fmla="*/ 2147483647 w 482"/>
              <a:gd name="T47" fmla="*/ 2147483647 h 1396"/>
              <a:gd name="T48" fmla="*/ 2147483647 w 482"/>
              <a:gd name="T49" fmla="*/ 2147483647 h 1396"/>
              <a:gd name="T50" fmla="*/ 2147483647 w 482"/>
              <a:gd name="T51" fmla="*/ 2147483647 h 1396"/>
              <a:gd name="T52" fmla="*/ 2147483647 w 482"/>
              <a:gd name="T53" fmla="*/ 2147483647 h 1396"/>
              <a:gd name="T54" fmla="*/ 2147483647 w 482"/>
              <a:gd name="T55" fmla="*/ 2147483647 h 1396"/>
              <a:gd name="T56" fmla="*/ 2147483647 w 482"/>
              <a:gd name="T57" fmla="*/ 2147483647 h 1396"/>
              <a:gd name="T58" fmla="*/ 2147483647 w 482"/>
              <a:gd name="T59" fmla="*/ 2147483647 h 1396"/>
              <a:gd name="T60" fmla="*/ 2147483647 w 482"/>
              <a:gd name="T61" fmla="*/ 2147483647 h 1396"/>
              <a:gd name="T62" fmla="*/ 2147483647 w 482"/>
              <a:gd name="T63" fmla="*/ 2147483647 h 1396"/>
              <a:gd name="T64" fmla="*/ 2147483647 w 482"/>
              <a:gd name="T65" fmla="*/ 2147483647 h 1396"/>
              <a:gd name="T66" fmla="*/ 2147483647 w 482"/>
              <a:gd name="T67" fmla="*/ 2147483647 h 139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2"/>
              <a:gd name="T103" fmla="*/ 0 h 1396"/>
              <a:gd name="T104" fmla="*/ 482 w 482"/>
              <a:gd name="T105" fmla="*/ 1396 h 139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2" h="1396">
                <a:moveTo>
                  <a:pt x="20" y="1396"/>
                </a:moveTo>
                <a:lnTo>
                  <a:pt x="13" y="1314"/>
                </a:lnTo>
                <a:lnTo>
                  <a:pt x="5" y="1271"/>
                </a:lnTo>
                <a:lnTo>
                  <a:pt x="13" y="1217"/>
                </a:lnTo>
                <a:lnTo>
                  <a:pt x="9" y="1217"/>
                </a:lnTo>
                <a:lnTo>
                  <a:pt x="24" y="1169"/>
                </a:lnTo>
                <a:lnTo>
                  <a:pt x="28" y="1154"/>
                </a:lnTo>
                <a:lnTo>
                  <a:pt x="31" y="1136"/>
                </a:lnTo>
                <a:lnTo>
                  <a:pt x="31" y="1112"/>
                </a:lnTo>
                <a:lnTo>
                  <a:pt x="28" y="1093"/>
                </a:lnTo>
                <a:lnTo>
                  <a:pt x="13" y="1070"/>
                </a:lnTo>
                <a:lnTo>
                  <a:pt x="0" y="1054"/>
                </a:lnTo>
                <a:lnTo>
                  <a:pt x="9" y="1031"/>
                </a:lnTo>
                <a:lnTo>
                  <a:pt x="16" y="1020"/>
                </a:lnTo>
                <a:lnTo>
                  <a:pt x="24" y="992"/>
                </a:lnTo>
                <a:lnTo>
                  <a:pt x="35" y="969"/>
                </a:lnTo>
                <a:lnTo>
                  <a:pt x="94" y="682"/>
                </a:lnTo>
                <a:lnTo>
                  <a:pt x="87" y="569"/>
                </a:lnTo>
                <a:lnTo>
                  <a:pt x="102" y="481"/>
                </a:lnTo>
                <a:lnTo>
                  <a:pt x="110" y="394"/>
                </a:lnTo>
                <a:lnTo>
                  <a:pt x="120" y="252"/>
                </a:lnTo>
                <a:lnTo>
                  <a:pt x="120" y="155"/>
                </a:lnTo>
                <a:lnTo>
                  <a:pt x="97" y="73"/>
                </a:lnTo>
                <a:lnTo>
                  <a:pt x="202" y="0"/>
                </a:lnTo>
                <a:lnTo>
                  <a:pt x="237" y="38"/>
                </a:lnTo>
                <a:lnTo>
                  <a:pt x="257" y="77"/>
                </a:lnTo>
                <a:lnTo>
                  <a:pt x="268" y="128"/>
                </a:lnTo>
                <a:lnTo>
                  <a:pt x="295" y="151"/>
                </a:lnTo>
                <a:lnTo>
                  <a:pt x="330" y="178"/>
                </a:lnTo>
                <a:lnTo>
                  <a:pt x="338" y="225"/>
                </a:lnTo>
                <a:lnTo>
                  <a:pt x="323" y="244"/>
                </a:lnTo>
                <a:lnTo>
                  <a:pt x="318" y="283"/>
                </a:lnTo>
                <a:lnTo>
                  <a:pt x="369" y="341"/>
                </a:lnTo>
                <a:lnTo>
                  <a:pt x="392" y="394"/>
                </a:lnTo>
                <a:lnTo>
                  <a:pt x="420" y="469"/>
                </a:lnTo>
                <a:lnTo>
                  <a:pt x="455" y="488"/>
                </a:lnTo>
                <a:lnTo>
                  <a:pt x="473" y="469"/>
                </a:lnTo>
                <a:lnTo>
                  <a:pt x="473" y="488"/>
                </a:lnTo>
                <a:lnTo>
                  <a:pt x="473" y="547"/>
                </a:lnTo>
                <a:lnTo>
                  <a:pt x="482" y="605"/>
                </a:lnTo>
                <a:lnTo>
                  <a:pt x="478" y="615"/>
                </a:lnTo>
                <a:lnTo>
                  <a:pt x="466" y="628"/>
                </a:lnTo>
                <a:lnTo>
                  <a:pt x="438" y="644"/>
                </a:lnTo>
                <a:lnTo>
                  <a:pt x="369" y="663"/>
                </a:lnTo>
                <a:lnTo>
                  <a:pt x="353" y="674"/>
                </a:lnTo>
                <a:lnTo>
                  <a:pt x="346" y="694"/>
                </a:lnTo>
                <a:lnTo>
                  <a:pt x="366" y="725"/>
                </a:lnTo>
                <a:lnTo>
                  <a:pt x="372" y="740"/>
                </a:lnTo>
                <a:lnTo>
                  <a:pt x="372" y="752"/>
                </a:lnTo>
                <a:lnTo>
                  <a:pt x="369" y="765"/>
                </a:lnTo>
                <a:lnTo>
                  <a:pt x="346" y="806"/>
                </a:lnTo>
                <a:lnTo>
                  <a:pt x="366" y="833"/>
                </a:lnTo>
                <a:lnTo>
                  <a:pt x="392" y="852"/>
                </a:lnTo>
                <a:lnTo>
                  <a:pt x="372" y="876"/>
                </a:lnTo>
                <a:lnTo>
                  <a:pt x="342" y="891"/>
                </a:lnTo>
                <a:lnTo>
                  <a:pt x="362" y="933"/>
                </a:lnTo>
                <a:lnTo>
                  <a:pt x="291" y="930"/>
                </a:lnTo>
                <a:lnTo>
                  <a:pt x="275" y="973"/>
                </a:lnTo>
                <a:lnTo>
                  <a:pt x="285" y="992"/>
                </a:lnTo>
                <a:lnTo>
                  <a:pt x="295" y="1016"/>
                </a:lnTo>
                <a:lnTo>
                  <a:pt x="295" y="1027"/>
                </a:lnTo>
                <a:lnTo>
                  <a:pt x="275" y="1047"/>
                </a:lnTo>
                <a:lnTo>
                  <a:pt x="257" y="1065"/>
                </a:lnTo>
                <a:lnTo>
                  <a:pt x="230" y="1085"/>
                </a:lnTo>
                <a:lnTo>
                  <a:pt x="217" y="1148"/>
                </a:lnTo>
                <a:lnTo>
                  <a:pt x="226" y="1232"/>
                </a:lnTo>
                <a:lnTo>
                  <a:pt x="206" y="1294"/>
                </a:lnTo>
                <a:lnTo>
                  <a:pt x="187" y="1396"/>
                </a:lnTo>
              </a:path>
            </a:pathLst>
          </a:custGeom>
          <a:solidFill>
            <a:srgbClr val="66FFFF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0" name="Freeform 135"/>
          <p:cNvSpPr>
            <a:spLocks noChangeArrowheads="1"/>
          </p:cNvSpPr>
          <p:nvPr/>
        </p:nvSpPr>
        <p:spPr bwMode="auto">
          <a:xfrm>
            <a:off x="7131496" y="3713163"/>
            <a:ext cx="639763" cy="587375"/>
          </a:xfrm>
          <a:custGeom>
            <a:avLst/>
            <a:gdLst>
              <a:gd name="T0" fmla="*/ 2147483647 w 1372"/>
              <a:gd name="T1" fmla="*/ 2147483647 h 1225"/>
              <a:gd name="T2" fmla="*/ 2147483647 w 1372"/>
              <a:gd name="T3" fmla="*/ 2147483647 h 1225"/>
              <a:gd name="T4" fmla="*/ 2147483647 w 1372"/>
              <a:gd name="T5" fmla="*/ 2147483647 h 1225"/>
              <a:gd name="T6" fmla="*/ 2147483647 w 1372"/>
              <a:gd name="T7" fmla="*/ 2147483647 h 1225"/>
              <a:gd name="T8" fmla="*/ 2147483647 w 1372"/>
              <a:gd name="T9" fmla="*/ 2147483647 h 1225"/>
              <a:gd name="T10" fmla="*/ 2147483647 w 1372"/>
              <a:gd name="T11" fmla="*/ 2147483647 h 1225"/>
              <a:gd name="T12" fmla="*/ 2147483647 w 1372"/>
              <a:gd name="T13" fmla="*/ 2147483647 h 1225"/>
              <a:gd name="T14" fmla="*/ 2147483647 w 1372"/>
              <a:gd name="T15" fmla="*/ 2147483647 h 1225"/>
              <a:gd name="T16" fmla="*/ 2147483647 w 1372"/>
              <a:gd name="T17" fmla="*/ 2147483647 h 1225"/>
              <a:gd name="T18" fmla="*/ 2147483647 w 1372"/>
              <a:gd name="T19" fmla="*/ 2147483647 h 1225"/>
              <a:gd name="T20" fmla="*/ 2147483647 w 1372"/>
              <a:gd name="T21" fmla="*/ 2147483647 h 1225"/>
              <a:gd name="T22" fmla="*/ 2147483647 w 1372"/>
              <a:gd name="T23" fmla="*/ 2147483647 h 1225"/>
              <a:gd name="T24" fmla="*/ 2147483647 w 1372"/>
              <a:gd name="T25" fmla="*/ 2147483647 h 1225"/>
              <a:gd name="T26" fmla="*/ 2147483647 w 1372"/>
              <a:gd name="T27" fmla="*/ 2147483647 h 1225"/>
              <a:gd name="T28" fmla="*/ 2147483647 w 1372"/>
              <a:gd name="T29" fmla="*/ 2147483647 h 1225"/>
              <a:gd name="T30" fmla="*/ 2147483647 w 1372"/>
              <a:gd name="T31" fmla="*/ 2147483647 h 1225"/>
              <a:gd name="T32" fmla="*/ 2147483647 w 1372"/>
              <a:gd name="T33" fmla="*/ 2147483647 h 1225"/>
              <a:gd name="T34" fmla="*/ 2147483647 w 1372"/>
              <a:gd name="T35" fmla="*/ 2147483647 h 1225"/>
              <a:gd name="T36" fmla="*/ 2147483647 w 1372"/>
              <a:gd name="T37" fmla="*/ 2147483647 h 1225"/>
              <a:gd name="T38" fmla="*/ 2147483647 w 1372"/>
              <a:gd name="T39" fmla="*/ 2147483647 h 1225"/>
              <a:gd name="T40" fmla="*/ 2147483647 w 1372"/>
              <a:gd name="T41" fmla="*/ 2147483647 h 1225"/>
              <a:gd name="T42" fmla="*/ 2147483647 w 1372"/>
              <a:gd name="T43" fmla="*/ 2147483647 h 1225"/>
              <a:gd name="T44" fmla="*/ 2147483647 w 1372"/>
              <a:gd name="T45" fmla="*/ 2147483647 h 1225"/>
              <a:gd name="T46" fmla="*/ 2147483647 w 1372"/>
              <a:gd name="T47" fmla="*/ 2147483647 h 1225"/>
              <a:gd name="T48" fmla="*/ 2147483647 w 1372"/>
              <a:gd name="T49" fmla="*/ 2147483647 h 1225"/>
              <a:gd name="T50" fmla="*/ 2147483647 w 1372"/>
              <a:gd name="T51" fmla="*/ 2147483647 h 1225"/>
              <a:gd name="T52" fmla="*/ 2147483647 w 1372"/>
              <a:gd name="T53" fmla="*/ 2147483647 h 1225"/>
              <a:gd name="T54" fmla="*/ 2147483647 w 1372"/>
              <a:gd name="T55" fmla="*/ 2147483647 h 1225"/>
              <a:gd name="T56" fmla="*/ 0 w 1372"/>
              <a:gd name="T57" fmla="*/ 2147483647 h 1225"/>
              <a:gd name="T58" fmla="*/ 2147483647 w 1372"/>
              <a:gd name="T59" fmla="*/ 2147483647 h 1225"/>
              <a:gd name="T60" fmla="*/ 2147483647 w 1372"/>
              <a:gd name="T61" fmla="*/ 2147483647 h 1225"/>
              <a:gd name="T62" fmla="*/ 2147483647 w 1372"/>
              <a:gd name="T63" fmla="*/ 2147483647 h 1225"/>
              <a:gd name="T64" fmla="*/ 2147483647 w 1372"/>
              <a:gd name="T65" fmla="*/ 2147483647 h 1225"/>
              <a:gd name="T66" fmla="*/ 2147483647 w 1372"/>
              <a:gd name="T67" fmla="*/ 2147483647 h 1225"/>
              <a:gd name="T68" fmla="*/ 2147483647 w 1372"/>
              <a:gd name="T69" fmla="*/ 2147483647 h 1225"/>
              <a:gd name="T70" fmla="*/ 2147483647 w 1372"/>
              <a:gd name="T71" fmla="*/ 2147483647 h 1225"/>
              <a:gd name="T72" fmla="*/ 2147483647 w 1372"/>
              <a:gd name="T73" fmla="*/ 2147483647 h 1225"/>
              <a:gd name="T74" fmla="*/ 2147483647 w 1372"/>
              <a:gd name="T75" fmla="*/ 2147483647 h 1225"/>
              <a:gd name="T76" fmla="*/ 2147483647 w 1372"/>
              <a:gd name="T77" fmla="*/ 2147483647 h 1225"/>
              <a:gd name="T78" fmla="*/ 2147483647 w 1372"/>
              <a:gd name="T79" fmla="*/ 2147483647 h 1225"/>
              <a:gd name="T80" fmla="*/ 2147483647 w 1372"/>
              <a:gd name="T81" fmla="*/ 2147483647 h 1225"/>
              <a:gd name="T82" fmla="*/ 2147483647 w 1372"/>
              <a:gd name="T83" fmla="*/ 2147483647 h 1225"/>
              <a:gd name="T84" fmla="*/ 2147483647 w 1372"/>
              <a:gd name="T85" fmla="*/ 2147483647 h 1225"/>
              <a:gd name="T86" fmla="*/ 2147483647 w 1372"/>
              <a:gd name="T87" fmla="*/ 2147483647 h 1225"/>
              <a:gd name="T88" fmla="*/ 2147483647 w 1372"/>
              <a:gd name="T89" fmla="*/ 2147483647 h 1225"/>
              <a:gd name="T90" fmla="*/ 2147483647 w 1372"/>
              <a:gd name="T91" fmla="*/ 2147483647 h 1225"/>
              <a:gd name="T92" fmla="*/ 2147483647 w 1372"/>
              <a:gd name="T93" fmla="*/ 2147483647 h 1225"/>
              <a:gd name="T94" fmla="*/ 2147483647 w 1372"/>
              <a:gd name="T95" fmla="*/ 2147483647 h 1225"/>
              <a:gd name="T96" fmla="*/ 2147483647 w 1372"/>
              <a:gd name="T97" fmla="*/ 2147483647 h 1225"/>
              <a:gd name="T98" fmla="*/ 2147483647 w 1372"/>
              <a:gd name="T99" fmla="*/ 2147483647 h 1225"/>
              <a:gd name="T100" fmla="*/ 2147483647 w 1372"/>
              <a:gd name="T101" fmla="*/ 2147483647 h 1225"/>
              <a:gd name="T102" fmla="*/ 2147483647 w 1372"/>
              <a:gd name="T103" fmla="*/ 2147483647 h 1225"/>
              <a:gd name="T104" fmla="*/ 2147483647 w 1372"/>
              <a:gd name="T105" fmla="*/ 2147483647 h 1225"/>
              <a:gd name="T106" fmla="*/ 2147483647 w 1372"/>
              <a:gd name="T107" fmla="*/ 2147483647 h 1225"/>
              <a:gd name="T108" fmla="*/ 2147483647 w 1372"/>
              <a:gd name="T109" fmla="*/ 2147483647 h 1225"/>
              <a:gd name="T110" fmla="*/ 2147483647 w 1372"/>
              <a:gd name="T111" fmla="*/ 2147483647 h 1225"/>
              <a:gd name="T112" fmla="*/ 2147483647 w 1372"/>
              <a:gd name="T113" fmla="*/ 2147483647 h 1225"/>
              <a:gd name="T114" fmla="*/ 2147483647 w 1372"/>
              <a:gd name="T115" fmla="*/ 2147483647 h 1225"/>
              <a:gd name="T116" fmla="*/ 2147483647 w 1372"/>
              <a:gd name="T117" fmla="*/ 2147483647 h 1225"/>
              <a:gd name="T118" fmla="*/ 2147483647 w 1372"/>
              <a:gd name="T119" fmla="*/ 2147483647 h 1225"/>
              <a:gd name="T120" fmla="*/ 2147483647 w 1372"/>
              <a:gd name="T121" fmla="*/ 2147483647 h 1225"/>
              <a:gd name="T122" fmla="*/ 2147483647 w 1372"/>
              <a:gd name="T123" fmla="*/ 2147483647 h 12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72"/>
              <a:gd name="T187" fmla="*/ 0 h 1225"/>
              <a:gd name="T188" fmla="*/ 1372 w 1372"/>
              <a:gd name="T189" fmla="*/ 1225 h 12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72" h="1225">
                <a:moveTo>
                  <a:pt x="1337" y="679"/>
                </a:moveTo>
                <a:lnTo>
                  <a:pt x="1309" y="694"/>
                </a:lnTo>
                <a:lnTo>
                  <a:pt x="1326" y="722"/>
                </a:lnTo>
                <a:lnTo>
                  <a:pt x="1326" y="753"/>
                </a:lnTo>
                <a:lnTo>
                  <a:pt x="1306" y="771"/>
                </a:lnTo>
                <a:lnTo>
                  <a:pt x="1283" y="795"/>
                </a:lnTo>
                <a:lnTo>
                  <a:pt x="1268" y="845"/>
                </a:lnTo>
                <a:lnTo>
                  <a:pt x="1251" y="869"/>
                </a:lnTo>
                <a:lnTo>
                  <a:pt x="1212" y="885"/>
                </a:lnTo>
                <a:lnTo>
                  <a:pt x="1131" y="900"/>
                </a:lnTo>
                <a:lnTo>
                  <a:pt x="1054" y="900"/>
                </a:lnTo>
                <a:lnTo>
                  <a:pt x="992" y="880"/>
                </a:lnTo>
                <a:lnTo>
                  <a:pt x="988" y="896"/>
                </a:lnTo>
                <a:lnTo>
                  <a:pt x="996" y="930"/>
                </a:lnTo>
                <a:lnTo>
                  <a:pt x="1027" y="954"/>
                </a:lnTo>
                <a:lnTo>
                  <a:pt x="1062" y="962"/>
                </a:lnTo>
                <a:lnTo>
                  <a:pt x="1088" y="982"/>
                </a:lnTo>
                <a:lnTo>
                  <a:pt x="1096" y="1009"/>
                </a:lnTo>
                <a:lnTo>
                  <a:pt x="1077" y="1047"/>
                </a:lnTo>
                <a:lnTo>
                  <a:pt x="1024" y="1066"/>
                </a:lnTo>
                <a:lnTo>
                  <a:pt x="1004" y="1086"/>
                </a:lnTo>
                <a:lnTo>
                  <a:pt x="981" y="1117"/>
                </a:lnTo>
                <a:lnTo>
                  <a:pt x="953" y="1160"/>
                </a:lnTo>
                <a:lnTo>
                  <a:pt x="930" y="1180"/>
                </a:lnTo>
                <a:lnTo>
                  <a:pt x="884" y="1187"/>
                </a:lnTo>
                <a:lnTo>
                  <a:pt x="845" y="1202"/>
                </a:lnTo>
                <a:lnTo>
                  <a:pt x="813" y="1221"/>
                </a:lnTo>
                <a:lnTo>
                  <a:pt x="783" y="1225"/>
                </a:lnTo>
                <a:lnTo>
                  <a:pt x="752" y="1206"/>
                </a:lnTo>
                <a:lnTo>
                  <a:pt x="744" y="1164"/>
                </a:lnTo>
                <a:lnTo>
                  <a:pt x="735" y="1101"/>
                </a:lnTo>
                <a:lnTo>
                  <a:pt x="709" y="1050"/>
                </a:lnTo>
                <a:lnTo>
                  <a:pt x="673" y="1009"/>
                </a:lnTo>
                <a:lnTo>
                  <a:pt x="663" y="950"/>
                </a:lnTo>
                <a:lnTo>
                  <a:pt x="697" y="923"/>
                </a:lnTo>
                <a:lnTo>
                  <a:pt x="681" y="896"/>
                </a:lnTo>
                <a:lnTo>
                  <a:pt x="654" y="888"/>
                </a:lnTo>
                <a:lnTo>
                  <a:pt x="628" y="869"/>
                </a:lnTo>
                <a:lnTo>
                  <a:pt x="620" y="826"/>
                </a:lnTo>
                <a:lnTo>
                  <a:pt x="638" y="771"/>
                </a:lnTo>
                <a:lnTo>
                  <a:pt x="638" y="730"/>
                </a:lnTo>
                <a:lnTo>
                  <a:pt x="620" y="690"/>
                </a:lnTo>
                <a:lnTo>
                  <a:pt x="542" y="671"/>
                </a:lnTo>
                <a:lnTo>
                  <a:pt x="488" y="694"/>
                </a:lnTo>
                <a:lnTo>
                  <a:pt x="440" y="679"/>
                </a:lnTo>
                <a:lnTo>
                  <a:pt x="410" y="636"/>
                </a:lnTo>
                <a:lnTo>
                  <a:pt x="372" y="598"/>
                </a:lnTo>
                <a:lnTo>
                  <a:pt x="329" y="567"/>
                </a:lnTo>
                <a:lnTo>
                  <a:pt x="297" y="567"/>
                </a:lnTo>
                <a:lnTo>
                  <a:pt x="239" y="583"/>
                </a:lnTo>
                <a:lnTo>
                  <a:pt x="185" y="574"/>
                </a:lnTo>
                <a:lnTo>
                  <a:pt x="132" y="547"/>
                </a:lnTo>
                <a:lnTo>
                  <a:pt x="100" y="509"/>
                </a:lnTo>
                <a:lnTo>
                  <a:pt x="84" y="415"/>
                </a:lnTo>
                <a:lnTo>
                  <a:pt x="68" y="395"/>
                </a:lnTo>
                <a:lnTo>
                  <a:pt x="18" y="412"/>
                </a:lnTo>
                <a:lnTo>
                  <a:pt x="0" y="408"/>
                </a:lnTo>
                <a:lnTo>
                  <a:pt x="0" y="392"/>
                </a:lnTo>
                <a:lnTo>
                  <a:pt x="46" y="318"/>
                </a:lnTo>
                <a:lnTo>
                  <a:pt x="64" y="214"/>
                </a:lnTo>
                <a:lnTo>
                  <a:pt x="100" y="164"/>
                </a:lnTo>
                <a:lnTo>
                  <a:pt x="150" y="136"/>
                </a:lnTo>
                <a:lnTo>
                  <a:pt x="178" y="108"/>
                </a:lnTo>
                <a:lnTo>
                  <a:pt x="185" y="136"/>
                </a:lnTo>
                <a:lnTo>
                  <a:pt x="213" y="155"/>
                </a:lnTo>
                <a:lnTo>
                  <a:pt x="239" y="144"/>
                </a:lnTo>
                <a:lnTo>
                  <a:pt x="255" y="121"/>
                </a:lnTo>
                <a:lnTo>
                  <a:pt x="285" y="58"/>
                </a:lnTo>
                <a:lnTo>
                  <a:pt x="313" y="16"/>
                </a:lnTo>
                <a:lnTo>
                  <a:pt x="325" y="4"/>
                </a:lnTo>
                <a:lnTo>
                  <a:pt x="348" y="0"/>
                </a:lnTo>
                <a:lnTo>
                  <a:pt x="359" y="8"/>
                </a:lnTo>
                <a:lnTo>
                  <a:pt x="368" y="8"/>
                </a:lnTo>
                <a:lnTo>
                  <a:pt x="379" y="19"/>
                </a:lnTo>
                <a:lnTo>
                  <a:pt x="387" y="34"/>
                </a:lnTo>
                <a:lnTo>
                  <a:pt x="391" y="54"/>
                </a:lnTo>
                <a:lnTo>
                  <a:pt x="410" y="58"/>
                </a:lnTo>
                <a:lnTo>
                  <a:pt x="450" y="58"/>
                </a:lnTo>
                <a:lnTo>
                  <a:pt x="473" y="77"/>
                </a:lnTo>
                <a:lnTo>
                  <a:pt x="515" y="113"/>
                </a:lnTo>
                <a:lnTo>
                  <a:pt x="557" y="151"/>
                </a:lnTo>
                <a:lnTo>
                  <a:pt x="577" y="155"/>
                </a:lnTo>
                <a:lnTo>
                  <a:pt x="678" y="128"/>
                </a:lnTo>
                <a:lnTo>
                  <a:pt x="705" y="125"/>
                </a:lnTo>
                <a:lnTo>
                  <a:pt x="732" y="136"/>
                </a:lnTo>
                <a:lnTo>
                  <a:pt x="739" y="151"/>
                </a:lnTo>
                <a:lnTo>
                  <a:pt x="783" y="167"/>
                </a:lnTo>
                <a:lnTo>
                  <a:pt x="801" y="184"/>
                </a:lnTo>
                <a:lnTo>
                  <a:pt x="821" y="187"/>
                </a:lnTo>
                <a:lnTo>
                  <a:pt x="879" y="184"/>
                </a:lnTo>
                <a:lnTo>
                  <a:pt x="907" y="167"/>
                </a:lnTo>
                <a:lnTo>
                  <a:pt x="923" y="159"/>
                </a:lnTo>
                <a:lnTo>
                  <a:pt x="968" y="101"/>
                </a:lnTo>
                <a:lnTo>
                  <a:pt x="984" y="97"/>
                </a:lnTo>
                <a:lnTo>
                  <a:pt x="1085" y="97"/>
                </a:lnTo>
                <a:lnTo>
                  <a:pt x="1105" y="97"/>
                </a:lnTo>
                <a:lnTo>
                  <a:pt x="1121" y="117"/>
                </a:lnTo>
                <a:lnTo>
                  <a:pt x="1128" y="136"/>
                </a:lnTo>
                <a:lnTo>
                  <a:pt x="1124" y="155"/>
                </a:lnTo>
                <a:lnTo>
                  <a:pt x="1135" y="187"/>
                </a:lnTo>
                <a:lnTo>
                  <a:pt x="1169" y="194"/>
                </a:lnTo>
                <a:lnTo>
                  <a:pt x="1189" y="198"/>
                </a:lnTo>
                <a:lnTo>
                  <a:pt x="1228" y="198"/>
                </a:lnTo>
                <a:lnTo>
                  <a:pt x="1268" y="214"/>
                </a:lnTo>
                <a:lnTo>
                  <a:pt x="1290" y="233"/>
                </a:lnTo>
                <a:lnTo>
                  <a:pt x="1294" y="253"/>
                </a:lnTo>
                <a:lnTo>
                  <a:pt x="1306" y="272"/>
                </a:lnTo>
                <a:lnTo>
                  <a:pt x="1319" y="291"/>
                </a:lnTo>
                <a:lnTo>
                  <a:pt x="1372" y="299"/>
                </a:lnTo>
                <a:lnTo>
                  <a:pt x="1368" y="314"/>
                </a:lnTo>
                <a:lnTo>
                  <a:pt x="1368" y="357"/>
                </a:lnTo>
                <a:lnTo>
                  <a:pt x="1349" y="372"/>
                </a:lnTo>
                <a:lnTo>
                  <a:pt x="1322" y="384"/>
                </a:lnTo>
                <a:lnTo>
                  <a:pt x="1294" y="395"/>
                </a:lnTo>
                <a:lnTo>
                  <a:pt x="1286" y="420"/>
                </a:lnTo>
                <a:lnTo>
                  <a:pt x="1294" y="450"/>
                </a:lnTo>
                <a:lnTo>
                  <a:pt x="1352" y="469"/>
                </a:lnTo>
                <a:lnTo>
                  <a:pt x="1332" y="489"/>
                </a:lnTo>
                <a:lnTo>
                  <a:pt x="1275" y="489"/>
                </a:lnTo>
                <a:lnTo>
                  <a:pt x="1260" y="509"/>
                </a:lnTo>
                <a:lnTo>
                  <a:pt x="1279" y="527"/>
                </a:lnTo>
                <a:lnTo>
                  <a:pt x="1286" y="559"/>
                </a:lnTo>
                <a:lnTo>
                  <a:pt x="1279" y="605"/>
                </a:lnTo>
                <a:lnTo>
                  <a:pt x="1299" y="660"/>
                </a:lnTo>
                <a:lnTo>
                  <a:pt x="1337" y="679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1" name="Freeform 137"/>
          <p:cNvSpPr>
            <a:spLocks noChangeArrowheads="1"/>
          </p:cNvSpPr>
          <p:nvPr/>
        </p:nvSpPr>
        <p:spPr bwMode="auto">
          <a:xfrm>
            <a:off x="6810821" y="4264025"/>
            <a:ext cx="265113" cy="338138"/>
          </a:xfrm>
          <a:custGeom>
            <a:avLst/>
            <a:gdLst>
              <a:gd name="T0" fmla="*/ 2147483647 w 567"/>
              <a:gd name="T1" fmla="*/ 2147483647 h 707"/>
              <a:gd name="T2" fmla="*/ 2147483647 w 567"/>
              <a:gd name="T3" fmla="*/ 2147483647 h 707"/>
              <a:gd name="T4" fmla="*/ 2147483647 w 567"/>
              <a:gd name="T5" fmla="*/ 2147483647 h 707"/>
              <a:gd name="T6" fmla="*/ 2147483647 w 567"/>
              <a:gd name="T7" fmla="*/ 2147483647 h 707"/>
              <a:gd name="T8" fmla="*/ 2147483647 w 567"/>
              <a:gd name="T9" fmla="*/ 2147483647 h 707"/>
              <a:gd name="T10" fmla="*/ 2147483647 w 567"/>
              <a:gd name="T11" fmla="*/ 2147483647 h 707"/>
              <a:gd name="T12" fmla="*/ 0 w 567"/>
              <a:gd name="T13" fmla="*/ 2147483647 h 707"/>
              <a:gd name="T14" fmla="*/ 2147483647 w 567"/>
              <a:gd name="T15" fmla="*/ 2147483647 h 707"/>
              <a:gd name="T16" fmla="*/ 2147483647 w 567"/>
              <a:gd name="T17" fmla="*/ 2147483647 h 707"/>
              <a:gd name="T18" fmla="*/ 2147483647 w 567"/>
              <a:gd name="T19" fmla="*/ 2147483647 h 707"/>
              <a:gd name="T20" fmla="*/ 2147483647 w 567"/>
              <a:gd name="T21" fmla="*/ 2147483647 h 707"/>
              <a:gd name="T22" fmla="*/ 2147483647 w 567"/>
              <a:gd name="T23" fmla="*/ 2147483647 h 707"/>
              <a:gd name="T24" fmla="*/ 2147483647 w 567"/>
              <a:gd name="T25" fmla="*/ 2147483647 h 707"/>
              <a:gd name="T26" fmla="*/ 2147483647 w 567"/>
              <a:gd name="T27" fmla="*/ 2147483647 h 707"/>
              <a:gd name="T28" fmla="*/ 2147483647 w 567"/>
              <a:gd name="T29" fmla="*/ 2147483647 h 707"/>
              <a:gd name="T30" fmla="*/ 2147483647 w 567"/>
              <a:gd name="T31" fmla="*/ 2147483647 h 707"/>
              <a:gd name="T32" fmla="*/ 2147483647 w 567"/>
              <a:gd name="T33" fmla="*/ 2147483647 h 707"/>
              <a:gd name="T34" fmla="*/ 2147483647 w 567"/>
              <a:gd name="T35" fmla="*/ 2147483647 h 707"/>
              <a:gd name="T36" fmla="*/ 2147483647 w 567"/>
              <a:gd name="T37" fmla="*/ 2147483647 h 707"/>
              <a:gd name="T38" fmla="*/ 2147483647 w 567"/>
              <a:gd name="T39" fmla="*/ 2147483647 h 707"/>
              <a:gd name="T40" fmla="*/ 2147483647 w 567"/>
              <a:gd name="T41" fmla="*/ 2147483647 h 707"/>
              <a:gd name="T42" fmla="*/ 2147483647 w 567"/>
              <a:gd name="T43" fmla="*/ 2147483647 h 707"/>
              <a:gd name="T44" fmla="*/ 2147483647 w 567"/>
              <a:gd name="T45" fmla="*/ 2147483647 h 707"/>
              <a:gd name="T46" fmla="*/ 2147483647 w 567"/>
              <a:gd name="T47" fmla="*/ 2147483647 h 707"/>
              <a:gd name="T48" fmla="*/ 2147483647 w 567"/>
              <a:gd name="T49" fmla="*/ 2147483647 h 707"/>
              <a:gd name="T50" fmla="*/ 2147483647 w 567"/>
              <a:gd name="T51" fmla="*/ 2147483647 h 707"/>
              <a:gd name="T52" fmla="*/ 2147483647 w 567"/>
              <a:gd name="T53" fmla="*/ 2147483647 h 707"/>
              <a:gd name="T54" fmla="*/ 2147483647 w 567"/>
              <a:gd name="T55" fmla="*/ 2147483647 h 707"/>
              <a:gd name="T56" fmla="*/ 2147483647 w 567"/>
              <a:gd name="T57" fmla="*/ 2147483647 h 707"/>
              <a:gd name="T58" fmla="*/ 2147483647 w 567"/>
              <a:gd name="T59" fmla="*/ 2147483647 h 707"/>
              <a:gd name="T60" fmla="*/ 2147483647 w 567"/>
              <a:gd name="T61" fmla="*/ 2147483647 h 707"/>
              <a:gd name="T62" fmla="*/ 2147483647 w 567"/>
              <a:gd name="T63" fmla="*/ 2147483647 h 70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67"/>
              <a:gd name="T97" fmla="*/ 0 h 707"/>
              <a:gd name="T98" fmla="*/ 567 w 567"/>
              <a:gd name="T99" fmla="*/ 707 h 70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67" h="707">
                <a:moveTo>
                  <a:pt x="13" y="520"/>
                </a:moveTo>
                <a:lnTo>
                  <a:pt x="47" y="475"/>
                </a:lnTo>
                <a:lnTo>
                  <a:pt x="71" y="454"/>
                </a:lnTo>
                <a:lnTo>
                  <a:pt x="90" y="431"/>
                </a:lnTo>
                <a:lnTo>
                  <a:pt x="94" y="412"/>
                </a:lnTo>
                <a:lnTo>
                  <a:pt x="86" y="393"/>
                </a:lnTo>
                <a:lnTo>
                  <a:pt x="71" y="393"/>
                </a:lnTo>
                <a:lnTo>
                  <a:pt x="51" y="409"/>
                </a:lnTo>
                <a:lnTo>
                  <a:pt x="40" y="416"/>
                </a:lnTo>
                <a:lnTo>
                  <a:pt x="24" y="412"/>
                </a:lnTo>
                <a:lnTo>
                  <a:pt x="17" y="404"/>
                </a:lnTo>
                <a:lnTo>
                  <a:pt x="9" y="396"/>
                </a:lnTo>
                <a:lnTo>
                  <a:pt x="0" y="374"/>
                </a:lnTo>
                <a:lnTo>
                  <a:pt x="0" y="355"/>
                </a:lnTo>
                <a:lnTo>
                  <a:pt x="4" y="335"/>
                </a:lnTo>
                <a:lnTo>
                  <a:pt x="17" y="272"/>
                </a:lnTo>
                <a:lnTo>
                  <a:pt x="35" y="206"/>
                </a:lnTo>
                <a:lnTo>
                  <a:pt x="66" y="124"/>
                </a:lnTo>
                <a:lnTo>
                  <a:pt x="78" y="83"/>
                </a:lnTo>
                <a:lnTo>
                  <a:pt x="90" y="55"/>
                </a:lnTo>
                <a:lnTo>
                  <a:pt x="101" y="43"/>
                </a:lnTo>
                <a:lnTo>
                  <a:pt x="129" y="20"/>
                </a:lnTo>
                <a:lnTo>
                  <a:pt x="155" y="0"/>
                </a:lnTo>
                <a:lnTo>
                  <a:pt x="164" y="20"/>
                </a:lnTo>
                <a:lnTo>
                  <a:pt x="202" y="55"/>
                </a:lnTo>
                <a:lnTo>
                  <a:pt x="241" y="78"/>
                </a:lnTo>
                <a:lnTo>
                  <a:pt x="279" y="86"/>
                </a:lnTo>
                <a:lnTo>
                  <a:pt x="330" y="83"/>
                </a:lnTo>
                <a:lnTo>
                  <a:pt x="346" y="91"/>
                </a:lnTo>
                <a:lnTo>
                  <a:pt x="338" y="117"/>
                </a:lnTo>
                <a:lnTo>
                  <a:pt x="335" y="152"/>
                </a:lnTo>
                <a:lnTo>
                  <a:pt x="350" y="172"/>
                </a:lnTo>
                <a:lnTo>
                  <a:pt x="380" y="175"/>
                </a:lnTo>
                <a:lnTo>
                  <a:pt x="419" y="172"/>
                </a:lnTo>
                <a:lnTo>
                  <a:pt x="467" y="175"/>
                </a:lnTo>
                <a:lnTo>
                  <a:pt x="540" y="198"/>
                </a:lnTo>
                <a:lnTo>
                  <a:pt x="531" y="230"/>
                </a:lnTo>
                <a:lnTo>
                  <a:pt x="555" y="264"/>
                </a:lnTo>
                <a:lnTo>
                  <a:pt x="567" y="304"/>
                </a:lnTo>
                <a:lnTo>
                  <a:pt x="564" y="331"/>
                </a:lnTo>
                <a:lnTo>
                  <a:pt x="548" y="361"/>
                </a:lnTo>
                <a:lnTo>
                  <a:pt x="516" y="385"/>
                </a:lnTo>
                <a:lnTo>
                  <a:pt x="497" y="400"/>
                </a:lnTo>
                <a:lnTo>
                  <a:pt x="485" y="431"/>
                </a:lnTo>
                <a:lnTo>
                  <a:pt x="462" y="451"/>
                </a:lnTo>
                <a:lnTo>
                  <a:pt x="380" y="467"/>
                </a:lnTo>
                <a:lnTo>
                  <a:pt x="302" y="497"/>
                </a:lnTo>
                <a:lnTo>
                  <a:pt x="284" y="510"/>
                </a:lnTo>
                <a:lnTo>
                  <a:pt x="269" y="536"/>
                </a:lnTo>
                <a:lnTo>
                  <a:pt x="260" y="597"/>
                </a:lnTo>
                <a:lnTo>
                  <a:pt x="241" y="656"/>
                </a:lnTo>
                <a:lnTo>
                  <a:pt x="214" y="688"/>
                </a:lnTo>
                <a:lnTo>
                  <a:pt x="175" y="707"/>
                </a:lnTo>
                <a:lnTo>
                  <a:pt x="152" y="703"/>
                </a:lnTo>
                <a:lnTo>
                  <a:pt x="139" y="675"/>
                </a:lnTo>
                <a:lnTo>
                  <a:pt x="124" y="660"/>
                </a:lnTo>
                <a:lnTo>
                  <a:pt x="101" y="653"/>
                </a:lnTo>
                <a:lnTo>
                  <a:pt x="78" y="665"/>
                </a:lnTo>
                <a:lnTo>
                  <a:pt x="63" y="656"/>
                </a:lnTo>
                <a:lnTo>
                  <a:pt x="59" y="633"/>
                </a:lnTo>
                <a:lnTo>
                  <a:pt x="66" y="587"/>
                </a:lnTo>
                <a:lnTo>
                  <a:pt x="51" y="544"/>
                </a:lnTo>
                <a:lnTo>
                  <a:pt x="24" y="520"/>
                </a:lnTo>
                <a:lnTo>
                  <a:pt x="13" y="520"/>
                </a:lnTo>
              </a:path>
            </a:pathLst>
          </a:custGeom>
          <a:solidFill>
            <a:srgbClr val="66FF33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2" name="Freeform 138"/>
          <p:cNvSpPr>
            <a:spLocks noChangeArrowheads="1"/>
          </p:cNvSpPr>
          <p:nvPr/>
        </p:nvSpPr>
        <p:spPr bwMode="auto">
          <a:xfrm>
            <a:off x="7710934" y="3857625"/>
            <a:ext cx="219075" cy="371475"/>
          </a:xfrm>
          <a:custGeom>
            <a:avLst/>
            <a:gdLst>
              <a:gd name="T0" fmla="*/ 2147483647 w 473"/>
              <a:gd name="T1" fmla="*/ 0 h 775"/>
              <a:gd name="T2" fmla="*/ 2147483647 w 473"/>
              <a:gd name="T3" fmla="*/ 2147483647 h 775"/>
              <a:gd name="T4" fmla="*/ 2147483647 w 473"/>
              <a:gd name="T5" fmla="*/ 2147483647 h 775"/>
              <a:gd name="T6" fmla="*/ 2147483647 w 473"/>
              <a:gd name="T7" fmla="*/ 2147483647 h 775"/>
              <a:gd name="T8" fmla="*/ 2147483647 w 473"/>
              <a:gd name="T9" fmla="*/ 2147483647 h 775"/>
              <a:gd name="T10" fmla="*/ 2147483647 w 473"/>
              <a:gd name="T11" fmla="*/ 2147483647 h 775"/>
              <a:gd name="T12" fmla="*/ 2147483647 w 473"/>
              <a:gd name="T13" fmla="*/ 2147483647 h 775"/>
              <a:gd name="T14" fmla="*/ 2147483647 w 473"/>
              <a:gd name="T15" fmla="*/ 2147483647 h 775"/>
              <a:gd name="T16" fmla="*/ 2147483647 w 473"/>
              <a:gd name="T17" fmla="*/ 2147483647 h 775"/>
              <a:gd name="T18" fmla="*/ 2147483647 w 473"/>
              <a:gd name="T19" fmla="*/ 2147483647 h 775"/>
              <a:gd name="T20" fmla="*/ 2147483647 w 473"/>
              <a:gd name="T21" fmla="*/ 2147483647 h 775"/>
              <a:gd name="T22" fmla="*/ 2147483647 w 473"/>
              <a:gd name="T23" fmla="*/ 2147483647 h 775"/>
              <a:gd name="T24" fmla="*/ 2147483647 w 473"/>
              <a:gd name="T25" fmla="*/ 2147483647 h 775"/>
              <a:gd name="T26" fmla="*/ 2147483647 w 473"/>
              <a:gd name="T27" fmla="*/ 2147483647 h 775"/>
              <a:gd name="T28" fmla="*/ 2147483647 w 473"/>
              <a:gd name="T29" fmla="*/ 2147483647 h 775"/>
              <a:gd name="T30" fmla="*/ 2147483647 w 473"/>
              <a:gd name="T31" fmla="*/ 2147483647 h 775"/>
              <a:gd name="T32" fmla="*/ 2147483647 w 473"/>
              <a:gd name="T33" fmla="*/ 2147483647 h 775"/>
              <a:gd name="T34" fmla="*/ 2147483647 w 473"/>
              <a:gd name="T35" fmla="*/ 2147483647 h 775"/>
              <a:gd name="T36" fmla="*/ 2147483647 w 473"/>
              <a:gd name="T37" fmla="*/ 2147483647 h 775"/>
              <a:gd name="T38" fmla="*/ 2147483647 w 473"/>
              <a:gd name="T39" fmla="*/ 2147483647 h 775"/>
              <a:gd name="T40" fmla="*/ 2147483647 w 473"/>
              <a:gd name="T41" fmla="*/ 2147483647 h 775"/>
              <a:gd name="T42" fmla="*/ 2147483647 w 473"/>
              <a:gd name="T43" fmla="*/ 2147483647 h 775"/>
              <a:gd name="T44" fmla="*/ 2147483647 w 473"/>
              <a:gd name="T45" fmla="*/ 2147483647 h 775"/>
              <a:gd name="T46" fmla="*/ 2147483647 w 473"/>
              <a:gd name="T47" fmla="*/ 2147483647 h 775"/>
              <a:gd name="T48" fmla="*/ 2147483647 w 473"/>
              <a:gd name="T49" fmla="*/ 2147483647 h 775"/>
              <a:gd name="T50" fmla="*/ 2147483647 w 473"/>
              <a:gd name="T51" fmla="*/ 2147483647 h 775"/>
              <a:gd name="T52" fmla="*/ 2147483647 w 473"/>
              <a:gd name="T53" fmla="*/ 2147483647 h 775"/>
              <a:gd name="T54" fmla="*/ 2147483647 w 473"/>
              <a:gd name="T55" fmla="*/ 2147483647 h 775"/>
              <a:gd name="T56" fmla="*/ 2147483647 w 473"/>
              <a:gd name="T57" fmla="*/ 2147483647 h 775"/>
              <a:gd name="T58" fmla="*/ 2147483647 w 473"/>
              <a:gd name="T59" fmla="*/ 2147483647 h 775"/>
              <a:gd name="T60" fmla="*/ 2147483647 w 473"/>
              <a:gd name="T61" fmla="*/ 2147483647 h 775"/>
              <a:gd name="T62" fmla="*/ 2147483647 w 473"/>
              <a:gd name="T63" fmla="*/ 2147483647 h 775"/>
              <a:gd name="T64" fmla="*/ 2147483647 w 473"/>
              <a:gd name="T65" fmla="*/ 2147483647 h 775"/>
              <a:gd name="T66" fmla="*/ 2147483647 w 473"/>
              <a:gd name="T67" fmla="*/ 2147483647 h 775"/>
              <a:gd name="T68" fmla="*/ 2147483647 w 473"/>
              <a:gd name="T69" fmla="*/ 2147483647 h 775"/>
              <a:gd name="T70" fmla="*/ 2147483647 w 473"/>
              <a:gd name="T71" fmla="*/ 2147483647 h 775"/>
              <a:gd name="T72" fmla="*/ 2147483647 w 473"/>
              <a:gd name="T73" fmla="*/ 2147483647 h 775"/>
              <a:gd name="T74" fmla="*/ 2147483647 w 473"/>
              <a:gd name="T75" fmla="*/ 2147483647 h 775"/>
              <a:gd name="T76" fmla="*/ 2147483647 w 473"/>
              <a:gd name="T77" fmla="*/ 2147483647 h 775"/>
              <a:gd name="T78" fmla="*/ 2147483647 w 473"/>
              <a:gd name="T79" fmla="*/ 2147483647 h 775"/>
              <a:gd name="T80" fmla="*/ 2147483647 w 473"/>
              <a:gd name="T81" fmla="*/ 2147483647 h 775"/>
              <a:gd name="T82" fmla="*/ 2147483647 w 473"/>
              <a:gd name="T83" fmla="*/ 2147483647 h 775"/>
              <a:gd name="T84" fmla="*/ 2147483647 w 473"/>
              <a:gd name="T85" fmla="*/ 2147483647 h 775"/>
              <a:gd name="T86" fmla="*/ 2147483647 w 473"/>
              <a:gd name="T87" fmla="*/ 2147483647 h 775"/>
              <a:gd name="T88" fmla="*/ 2147483647 w 473"/>
              <a:gd name="T89" fmla="*/ 2147483647 h 775"/>
              <a:gd name="T90" fmla="*/ 2147483647 w 473"/>
              <a:gd name="T91" fmla="*/ 2147483647 h 775"/>
              <a:gd name="T92" fmla="*/ 2147483647 w 473"/>
              <a:gd name="T93" fmla="*/ 2147483647 h 775"/>
              <a:gd name="T94" fmla="*/ 2147483647 w 473"/>
              <a:gd name="T95" fmla="*/ 2147483647 h 775"/>
              <a:gd name="T96" fmla="*/ 2147483647 w 473"/>
              <a:gd name="T97" fmla="*/ 2147483647 h 775"/>
              <a:gd name="T98" fmla="*/ 0 w 473"/>
              <a:gd name="T99" fmla="*/ 2147483647 h 775"/>
              <a:gd name="T100" fmla="*/ 2147483647 w 473"/>
              <a:gd name="T101" fmla="*/ 2147483647 h 775"/>
              <a:gd name="T102" fmla="*/ 2147483647 w 473"/>
              <a:gd name="T103" fmla="*/ 2147483647 h 775"/>
              <a:gd name="T104" fmla="*/ 2147483647 w 473"/>
              <a:gd name="T105" fmla="*/ 2147483647 h 775"/>
              <a:gd name="T106" fmla="*/ 2147483647 w 473"/>
              <a:gd name="T107" fmla="*/ 2147483647 h 775"/>
              <a:gd name="T108" fmla="*/ 2147483647 w 473"/>
              <a:gd name="T109" fmla="*/ 2147483647 h 775"/>
              <a:gd name="T110" fmla="*/ 2147483647 w 473"/>
              <a:gd name="T111" fmla="*/ 2147483647 h 775"/>
              <a:gd name="T112" fmla="*/ 2147483647 w 473"/>
              <a:gd name="T113" fmla="*/ 2147483647 h 775"/>
              <a:gd name="T114" fmla="*/ 2147483647 w 473"/>
              <a:gd name="T115" fmla="*/ 2147483647 h 775"/>
              <a:gd name="T116" fmla="*/ 2147483647 w 473"/>
              <a:gd name="T117" fmla="*/ 2147483647 h 775"/>
              <a:gd name="T118" fmla="*/ 2147483647 w 473"/>
              <a:gd name="T119" fmla="*/ 2147483647 h 775"/>
              <a:gd name="T120" fmla="*/ 2147483647 w 473"/>
              <a:gd name="T121" fmla="*/ 0 h 77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3"/>
              <a:gd name="T184" fmla="*/ 0 h 775"/>
              <a:gd name="T185" fmla="*/ 473 w 473"/>
              <a:gd name="T186" fmla="*/ 775 h 77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3" h="775">
                <a:moveTo>
                  <a:pt x="116" y="0"/>
                </a:moveTo>
                <a:lnTo>
                  <a:pt x="181" y="3"/>
                </a:lnTo>
                <a:lnTo>
                  <a:pt x="201" y="7"/>
                </a:lnTo>
                <a:lnTo>
                  <a:pt x="229" y="15"/>
                </a:lnTo>
                <a:lnTo>
                  <a:pt x="240" y="26"/>
                </a:lnTo>
                <a:lnTo>
                  <a:pt x="286" y="89"/>
                </a:lnTo>
                <a:lnTo>
                  <a:pt x="305" y="109"/>
                </a:lnTo>
                <a:lnTo>
                  <a:pt x="328" y="131"/>
                </a:lnTo>
                <a:lnTo>
                  <a:pt x="341" y="155"/>
                </a:lnTo>
                <a:lnTo>
                  <a:pt x="352" y="183"/>
                </a:lnTo>
                <a:lnTo>
                  <a:pt x="372" y="209"/>
                </a:lnTo>
                <a:lnTo>
                  <a:pt x="379" y="217"/>
                </a:lnTo>
                <a:lnTo>
                  <a:pt x="392" y="228"/>
                </a:lnTo>
                <a:lnTo>
                  <a:pt x="415" y="244"/>
                </a:lnTo>
                <a:lnTo>
                  <a:pt x="402" y="251"/>
                </a:lnTo>
                <a:lnTo>
                  <a:pt x="387" y="313"/>
                </a:lnTo>
                <a:lnTo>
                  <a:pt x="379" y="338"/>
                </a:lnTo>
                <a:lnTo>
                  <a:pt x="361" y="357"/>
                </a:lnTo>
                <a:lnTo>
                  <a:pt x="344" y="368"/>
                </a:lnTo>
                <a:lnTo>
                  <a:pt x="325" y="371"/>
                </a:lnTo>
                <a:lnTo>
                  <a:pt x="314" y="391"/>
                </a:lnTo>
                <a:lnTo>
                  <a:pt x="325" y="415"/>
                </a:lnTo>
                <a:lnTo>
                  <a:pt x="334" y="442"/>
                </a:lnTo>
                <a:lnTo>
                  <a:pt x="334" y="481"/>
                </a:lnTo>
                <a:lnTo>
                  <a:pt x="364" y="523"/>
                </a:lnTo>
                <a:lnTo>
                  <a:pt x="410" y="559"/>
                </a:lnTo>
                <a:lnTo>
                  <a:pt x="435" y="593"/>
                </a:lnTo>
                <a:lnTo>
                  <a:pt x="442" y="640"/>
                </a:lnTo>
                <a:lnTo>
                  <a:pt x="473" y="659"/>
                </a:lnTo>
                <a:lnTo>
                  <a:pt x="406" y="698"/>
                </a:lnTo>
                <a:lnTo>
                  <a:pt x="352" y="757"/>
                </a:lnTo>
                <a:lnTo>
                  <a:pt x="321" y="775"/>
                </a:lnTo>
                <a:lnTo>
                  <a:pt x="255" y="775"/>
                </a:lnTo>
                <a:lnTo>
                  <a:pt x="197" y="760"/>
                </a:lnTo>
                <a:lnTo>
                  <a:pt x="178" y="732"/>
                </a:lnTo>
                <a:lnTo>
                  <a:pt x="159" y="663"/>
                </a:lnTo>
                <a:lnTo>
                  <a:pt x="143" y="627"/>
                </a:lnTo>
                <a:lnTo>
                  <a:pt x="120" y="608"/>
                </a:lnTo>
                <a:lnTo>
                  <a:pt x="123" y="582"/>
                </a:lnTo>
                <a:lnTo>
                  <a:pt x="138" y="542"/>
                </a:lnTo>
                <a:lnTo>
                  <a:pt x="146" y="496"/>
                </a:lnTo>
                <a:lnTo>
                  <a:pt x="131" y="450"/>
                </a:lnTo>
                <a:lnTo>
                  <a:pt x="128" y="407"/>
                </a:lnTo>
                <a:lnTo>
                  <a:pt x="108" y="380"/>
                </a:lnTo>
                <a:lnTo>
                  <a:pt x="77" y="380"/>
                </a:lnTo>
                <a:lnTo>
                  <a:pt x="42" y="361"/>
                </a:lnTo>
                <a:lnTo>
                  <a:pt x="23" y="302"/>
                </a:lnTo>
                <a:lnTo>
                  <a:pt x="26" y="260"/>
                </a:lnTo>
                <a:lnTo>
                  <a:pt x="19" y="228"/>
                </a:lnTo>
                <a:lnTo>
                  <a:pt x="0" y="209"/>
                </a:lnTo>
                <a:lnTo>
                  <a:pt x="19" y="190"/>
                </a:lnTo>
                <a:lnTo>
                  <a:pt x="77" y="186"/>
                </a:lnTo>
                <a:lnTo>
                  <a:pt x="97" y="166"/>
                </a:lnTo>
                <a:lnTo>
                  <a:pt x="39" y="150"/>
                </a:lnTo>
                <a:lnTo>
                  <a:pt x="26" y="117"/>
                </a:lnTo>
                <a:lnTo>
                  <a:pt x="34" y="92"/>
                </a:lnTo>
                <a:lnTo>
                  <a:pt x="62" y="81"/>
                </a:lnTo>
                <a:lnTo>
                  <a:pt x="92" y="73"/>
                </a:lnTo>
                <a:lnTo>
                  <a:pt x="108" y="59"/>
                </a:lnTo>
                <a:lnTo>
                  <a:pt x="112" y="15"/>
                </a:lnTo>
                <a:lnTo>
                  <a:pt x="116" y="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3" name="Freeform 140"/>
          <p:cNvSpPr>
            <a:spLocks noChangeArrowheads="1"/>
          </p:cNvSpPr>
          <p:nvPr/>
        </p:nvSpPr>
        <p:spPr bwMode="auto">
          <a:xfrm>
            <a:off x="7861746" y="3957638"/>
            <a:ext cx="200025" cy="214312"/>
          </a:xfrm>
          <a:custGeom>
            <a:avLst/>
            <a:gdLst>
              <a:gd name="T0" fmla="*/ 2147483647 w 427"/>
              <a:gd name="T1" fmla="*/ 2147483647 h 450"/>
              <a:gd name="T2" fmla="*/ 2147483647 w 427"/>
              <a:gd name="T3" fmla="*/ 2147483647 h 450"/>
              <a:gd name="T4" fmla="*/ 2147483647 w 427"/>
              <a:gd name="T5" fmla="*/ 2147483647 h 450"/>
              <a:gd name="T6" fmla="*/ 2147483647 w 427"/>
              <a:gd name="T7" fmla="*/ 2147483647 h 450"/>
              <a:gd name="T8" fmla="*/ 2147483647 w 427"/>
              <a:gd name="T9" fmla="*/ 2147483647 h 450"/>
              <a:gd name="T10" fmla="*/ 2147483647 w 427"/>
              <a:gd name="T11" fmla="*/ 0 h 450"/>
              <a:gd name="T12" fmla="*/ 2147483647 w 427"/>
              <a:gd name="T13" fmla="*/ 0 h 450"/>
              <a:gd name="T14" fmla="*/ 2147483647 w 427"/>
              <a:gd name="T15" fmla="*/ 0 h 450"/>
              <a:gd name="T16" fmla="*/ 2147483647 w 427"/>
              <a:gd name="T17" fmla="*/ 2147483647 h 450"/>
              <a:gd name="T18" fmla="*/ 2147483647 w 427"/>
              <a:gd name="T19" fmla="*/ 2147483647 h 450"/>
              <a:gd name="T20" fmla="*/ 2147483647 w 427"/>
              <a:gd name="T21" fmla="*/ 2147483647 h 450"/>
              <a:gd name="T22" fmla="*/ 2147483647 w 427"/>
              <a:gd name="T23" fmla="*/ 2147483647 h 450"/>
              <a:gd name="T24" fmla="*/ 2147483647 w 427"/>
              <a:gd name="T25" fmla="*/ 2147483647 h 450"/>
              <a:gd name="T26" fmla="*/ 2147483647 w 427"/>
              <a:gd name="T27" fmla="*/ 2147483647 h 450"/>
              <a:gd name="T28" fmla="*/ 2147483647 w 427"/>
              <a:gd name="T29" fmla="*/ 2147483647 h 450"/>
              <a:gd name="T30" fmla="*/ 2147483647 w 427"/>
              <a:gd name="T31" fmla="*/ 2147483647 h 450"/>
              <a:gd name="T32" fmla="*/ 2147483647 w 427"/>
              <a:gd name="T33" fmla="*/ 2147483647 h 450"/>
              <a:gd name="T34" fmla="*/ 2147483647 w 427"/>
              <a:gd name="T35" fmla="*/ 2147483647 h 450"/>
              <a:gd name="T36" fmla="*/ 2147483647 w 427"/>
              <a:gd name="T37" fmla="*/ 2147483647 h 450"/>
              <a:gd name="T38" fmla="*/ 2147483647 w 427"/>
              <a:gd name="T39" fmla="*/ 2147483647 h 450"/>
              <a:gd name="T40" fmla="*/ 2147483647 w 427"/>
              <a:gd name="T41" fmla="*/ 2147483647 h 450"/>
              <a:gd name="T42" fmla="*/ 2147483647 w 427"/>
              <a:gd name="T43" fmla="*/ 2147483647 h 450"/>
              <a:gd name="T44" fmla="*/ 2147483647 w 427"/>
              <a:gd name="T45" fmla="*/ 2147483647 h 450"/>
              <a:gd name="T46" fmla="*/ 2147483647 w 427"/>
              <a:gd name="T47" fmla="*/ 2147483647 h 450"/>
              <a:gd name="T48" fmla="*/ 2147483647 w 427"/>
              <a:gd name="T49" fmla="*/ 2147483647 h 450"/>
              <a:gd name="T50" fmla="*/ 2147483647 w 427"/>
              <a:gd name="T51" fmla="*/ 2147483647 h 450"/>
              <a:gd name="T52" fmla="*/ 2147483647 w 427"/>
              <a:gd name="T53" fmla="*/ 2147483647 h 450"/>
              <a:gd name="T54" fmla="*/ 2147483647 w 427"/>
              <a:gd name="T55" fmla="*/ 2147483647 h 450"/>
              <a:gd name="T56" fmla="*/ 2147483647 w 427"/>
              <a:gd name="T57" fmla="*/ 2147483647 h 450"/>
              <a:gd name="T58" fmla="*/ 2147483647 w 427"/>
              <a:gd name="T59" fmla="*/ 2147483647 h 450"/>
              <a:gd name="T60" fmla="*/ 2147483647 w 427"/>
              <a:gd name="T61" fmla="*/ 2147483647 h 450"/>
              <a:gd name="T62" fmla="*/ 2147483647 w 427"/>
              <a:gd name="T63" fmla="*/ 2147483647 h 450"/>
              <a:gd name="T64" fmla="*/ 2147483647 w 427"/>
              <a:gd name="T65" fmla="*/ 2147483647 h 450"/>
              <a:gd name="T66" fmla="*/ 2147483647 w 427"/>
              <a:gd name="T67" fmla="*/ 2147483647 h 450"/>
              <a:gd name="T68" fmla="*/ 2147483647 w 427"/>
              <a:gd name="T69" fmla="*/ 2147483647 h 450"/>
              <a:gd name="T70" fmla="*/ 2147483647 w 427"/>
              <a:gd name="T71" fmla="*/ 2147483647 h 450"/>
              <a:gd name="T72" fmla="*/ 0 w 427"/>
              <a:gd name="T73" fmla="*/ 2147483647 h 450"/>
              <a:gd name="T74" fmla="*/ 2147483647 w 427"/>
              <a:gd name="T75" fmla="*/ 2147483647 h 450"/>
              <a:gd name="T76" fmla="*/ 2147483647 w 427"/>
              <a:gd name="T77" fmla="*/ 2147483647 h 450"/>
              <a:gd name="T78" fmla="*/ 2147483647 w 427"/>
              <a:gd name="T79" fmla="*/ 2147483647 h 450"/>
              <a:gd name="T80" fmla="*/ 2147483647 w 427"/>
              <a:gd name="T81" fmla="*/ 2147483647 h 450"/>
              <a:gd name="T82" fmla="*/ 2147483647 w 427"/>
              <a:gd name="T83" fmla="*/ 2147483647 h 450"/>
              <a:gd name="T84" fmla="*/ 2147483647 w 427"/>
              <a:gd name="T85" fmla="*/ 2147483647 h 450"/>
              <a:gd name="T86" fmla="*/ 2147483647 w 427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7"/>
              <a:gd name="T133" fmla="*/ 0 h 450"/>
              <a:gd name="T134" fmla="*/ 427 w 427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7" h="450">
                <a:moveTo>
                  <a:pt x="100" y="34"/>
                </a:moveTo>
                <a:lnTo>
                  <a:pt x="143" y="41"/>
                </a:lnTo>
                <a:lnTo>
                  <a:pt x="202" y="22"/>
                </a:lnTo>
                <a:lnTo>
                  <a:pt x="224" y="22"/>
                </a:lnTo>
                <a:lnTo>
                  <a:pt x="283" y="15"/>
                </a:lnTo>
                <a:lnTo>
                  <a:pt x="344" y="0"/>
                </a:lnTo>
                <a:lnTo>
                  <a:pt x="427" y="0"/>
                </a:lnTo>
                <a:lnTo>
                  <a:pt x="414" y="0"/>
                </a:lnTo>
                <a:lnTo>
                  <a:pt x="395" y="22"/>
                </a:lnTo>
                <a:lnTo>
                  <a:pt x="368" y="77"/>
                </a:lnTo>
                <a:lnTo>
                  <a:pt x="361" y="96"/>
                </a:lnTo>
                <a:lnTo>
                  <a:pt x="361" y="115"/>
                </a:lnTo>
                <a:lnTo>
                  <a:pt x="361" y="135"/>
                </a:lnTo>
                <a:lnTo>
                  <a:pt x="372" y="158"/>
                </a:lnTo>
                <a:lnTo>
                  <a:pt x="395" y="201"/>
                </a:lnTo>
                <a:lnTo>
                  <a:pt x="410" y="236"/>
                </a:lnTo>
                <a:lnTo>
                  <a:pt x="407" y="271"/>
                </a:lnTo>
                <a:lnTo>
                  <a:pt x="387" y="305"/>
                </a:lnTo>
                <a:lnTo>
                  <a:pt x="344" y="363"/>
                </a:lnTo>
                <a:lnTo>
                  <a:pt x="337" y="348"/>
                </a:lnTo>
                <a:lnTo>
                  <a:pt x="318" y="353"/>
                </a:lnTo>
                <a:lnTo>
                  <a:pt x="298" y="353"/>
                </a:lnTo>
                <a:lnTo>
                  <a:pt x="293" y="383"/>
                </a:lnTo>
                <a:lnTo>
                  <a:pt x="271" y="395"/>
                </a:lnTo>
                <a:lnTo>
                  <a:pt x="252" y="371"/>
                </a:lnTo>
                <a:lnTo>
                  <a:pt x="224" y="371"/>
                </a:lnTo>
                <a:lnTo>
                  <a:pt x="206" y="411"/>
                </a:lnTo>
                <a:lnTo>
                  <a:pt x="189" y="437"/>
                </a:lnTo>
                <a:lnTo>
                  <a:pt x="163" y="450"/>
                </a:lnTo>
                <a:lnTo>
                  <a:pt x="132" y="430"/>
                </a:lnTo>
                <a:lnTo>
                  <a:pt x="125" y="383"/>
                </a:lnTo>
                <a:lnTo>
                  <a:pt x="100" y="348"/>
                </a:lnTo>
                <a:lnTo>
                  <a:pt x="54" y="317"/>
                </a:lnTo>
                <a:lnTo>
                  <a:pt x="24" y="271"/>
                </a:lnTo>
                <a:lnTo>
                  <a:pt x="24" y="236"/>
                </a:lnTo>
                <a:lnTo>
                  <a:pt x="11" y="205"/>
                </a:lnTo>
                <a:lnTo>
                  <a:pt x="0" y="185"/>
                </a:lnTo>
                <a:lnTo>
                  <a:pt x="11" y="165"/>
                </a:lnTo>
                <a:lnTo>
                  <a:pt x="34" y="158"/>
                </a:lnTo>
                <a:lnTo>
                  <a:pt x="51" y="151"/>
                </a:lnTo>
                <a:lnTo>
                  <a:pt x="69" y="127"/>
                </a:lnTo>
                <a:lnTo>
                  <a:pt x="74" y="104"/>
                </a:lnTo>
                <a:lnTo>
                  <a:pt x="92" y="41"/>
                </a:lnTo>
                <a:lnTo>
                  <a:pt x="100" y="34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65E75"/>
              </a:gs>
            </a:gsLst>
            <a:path path="rect">
              <a:fillToRect l="100000" t="100000"/>
            </a:path>
          </a:gradFill>
          <a:ln w="126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4" name="Freeform 141"/>
          <p:cNvSpPr>
            <a:spLocks noChangeArrowheads="1"/>
          </p:cNvSpPr>
          <p:nvPr/>
        </p:nvSpPr>
        <p:spPr bwMode="auto">
          <a:xfrm>
            <a:off x="7861746" y="3957638"/>
            <a:ext cx="200025" cy="214312"/>
          </a:xfrm>
          <a:custGeom>
            <a:avLst/>
            <a:gdLst>
              <a:gd name="T0" fmla="*/ 2147483647 w 427"/>
              <a:gd name="T1" fmla="*/ 2147483647 h 450"/>
              <a:gd name="T2" fmla="*/ 2147483647 w 427"/>
              <a:gd name="T3" fmla="*/ 2147483647 h 450"/>
              <a:gd name="T4" fmla="*/ 2147483647 w 427"/>
              <a:gd name="T5" fmla="*/ 2147483647 h 450"/>
              <a:gd name="T6" fmla="*/ 2147483647 w 427"/>
              <a:gd name="T7" fmla="*/ 2147483647 h 450"/>
              <a:gd name="T8" fmla="*/ 2147483647 w 427"/>
              <a:gd name="T9" fmla="*/ 2147483647 h 450"/>
              <a:gd name="T10" fmla="*/ 2147483647 w 427"/>
              <a:gd name="T11" fmla="*/ 0 h 450"/>
              <a:gd name="T12" fmla="*/ 2147483647 w 427"/>
              <a:gd name="T13" fmla="*/ 0 h 450"/>
              <a:gd name="T14" fmla="*/ 2147483647 w 427"/>
              <a:gd name="T15" fmla="*/ 0 h 450"/>
              <a:gd name="T16" fmla="*/ 2147483647 w 427"/>
              <a:gd name="T17" fmla="*/ 2147483647 h 450"/>
              <a:gd name="T18" fmla="*/ 2147483647 w 427"/>
              <a:gd name="T19" fmla="*/ 2147483647 h 450"/>
              <a:gd name="T20" fmla="*/ 2147483647 w 427"/>
              <a:gd name="T21" fmla="*/ 2147483647 h 450"/>
              <a:gd name="T22" fmla="*/ 2147483647 w 427"/>
              <a:gd name="T23" fmla="*/ 2147483647 h 450"/>
              <a:gd name="T24" fmla="*/ 2147483647 w 427"/>
              <a:gd name="T25" fmla="*/ 2147483647 h 450"/>
              <a:gd name="T26" fmla="*/ 2147483647 w 427"/>
              <a:gd name="T27" fmla="*/ 2147483647 h 450"/>
              <a:gd name="T28" fmla="*/ 2147483647 w 427"/>
              <a:gd name="T29" fmla="*/ 2147483647 h 450"/>
              <a:gd name="T30" fmla="*/ 2147483647 w 427"/>
              <a:gd name="T31" fmla="*/ 2147483647 h 450"/>
              <a:gd name="T32" fmla="*/ 2147483647 w 427"/>
              <a:gd name="T33" fmla="*/ 2147483647 h 450"/>
              <a:gd name="T34" fmla="*/ 2147483647 w 427"/>
              <a:gd name="T35" fmla="*/ 2147483647 h 450"/>
              <a:gd name="T36" fmla="*/ 2147483647 w 427"/>
              <a:gd name="T37" fmla="*/ 2147483647 h 450"/>
              <a:gd name="T38" fmla="*/ 2147483647 w 427"/>
              <a:gd name="T39" fmla="*/ 2147483647 h 450"/>
              <a:gd name="T40" fmla="*/ 2147483647 w 427"/>
              <a:gd name="T41" fmla="*/ 2147483647 h 450"/>
              <a:gd name="T42" fmla="*/ 2147483647 w 427"/>
              <a:gd name="T43" fmla="*/ 2147483647 h 450"/>
              <a:gd name="T44" fmla="*/ 2147483647 w 427"/>
              <a:gd name="T45" fmla="*/ 2147483647 h 450"/>
              <a:gd name="T46" fmla="*/ 2147483647 w 427"/>
              <a:gd name="T47" fmla="*/ 2147483647 h 450"/>
              <a:gd name="T48" fmla="*/ 2147483647 w 427"/>
              <a:gd name="T49" fmla="*/ 2147483647 h 450"/>
              <a:gd name="T50" fmla="*/ 2147483647 w 427"/>
              <a:gd name="T51" fmla="*/ 2147483647 h 450"/>
              <a:gd name="T52" fmla="*/ 2147483647 w 427"/>
              <a:gd name="T53" fmla="*/ 2147483647 h 450"/>
              <a:gd name="T54" fmla="*/ 2147483647 w 427"/>
              <a:gd name="T55" fmla="*/ 2147483647 h 450"/>
              <a:gd name="T56" fmla="*/ 2147483647 w 427"/>
              <a:gd name="T57" fmla="*/ 2147483647 h 450"/>
              <a:gd name="T58" fmla="*/ 2147483647 w 427"/>
              <a:gd name="T59" fmla="*/ 2147483647 h 450"/>
              <a:gd name="T60" fmla="*/ 2147483647 w 427"/>
              <a:gd name="T61" fmla="*/ 2147483647 h 450"/>
              <a:gd name="T62" fmla="*/ 2147483647 w 427"/>
              <a:gd name="T63" fmla="*/ 2147483647 h 450"/>
              <a:gd name="T64" fmla="*/ 2147483647 w 427"/>
              <a:gd name="T65" fmla="*/ 2147483647 h 450"/>
              <a:gd name="T66" fmla="*/ 2147483647 w 427"/>
              <a:gd name="T67" fmla="*/ 2147483647 h 450"/>
              <a:gd name="T68" fmla="*/ 2147483647 w 427"/>
              <a:gd name="T69" fmla="*/ 2147483647 h 450"/>
              <a:gd name="T70" fmla="*/ 2147483647 w 427"/>
              <a:gd name="T71" fmla="*/ 2147483647 h 450"/>
              <a:gd name="T72" fmla="*/ 0 w 427"/>
              <a:gd name="T73" fmla="*/ 2147483647 h 450"/>
              <a:gd name="T74" fmla="*/ 2147483647 w 427"/>
              <a:gd name="T75" fmla="*/ 2147483647 h 450"/>
              <a:gd name="T76" fmla="*/ 2147483647 w 427"/>
              <a:gd name="T77" fmla="*/ 2147483647 h 450"/>
              <a:gd name="T78" fmla="*/ 2147483647 w 427"/>
              <a:gd name="T79" fmla="*/ 2147483647 h 450"/>
              <a:gd name="T80" fmla="*/ 2147483647 w 427"/>
              <a:gd name="T81" fmla="*/ 2147483647 h 450"/>
              <a:gd name="T82" fmla="*/ 2147483647 w 427"/>
              <a:gd name="T83" fmla="*/ 2147483647 h 450"/>
              <a:gd name="T84" fmla="*/ 2147483647 w 427"/>
              <a:gd name="T85" fmla="*/ 2147483647 h 450"/>
              <a:gd name="T86" fmla="*/ 2147483647 w 427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7"/>
              <a:gd name="T133" fmla="*/ 0 h 450"/>
              <a:gd name="T134" fmla="*/ 427 w 427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7" h="450">
                <a:moveTo>
                  <a:pt x="100" y="34"/>
                </a:moveTo>
                <a:lnTo>
                  <a:pt x="143" y="41"/>
                </a:lnTo>
                <a:lnTo>
                  <a:pt x="202" y="22"/>
                </a:lnTo>
                <a:lnTo>
                  <a:pt x="224" y="22"/>
                </a:lnTo>
                <a:lnTo>
                  <a:pt x="283" y="15"/>
                </a:lnTo>
                <a:lnTo>
                  <a:pt x="344" y="0"/>
                </a:lnTo>
                <a:lnTo>
                  <a:pt x="427" y="0"/>
                </a:lnTo>
                <a:lnTo>
                  <a:pt x="414" y="0"/>
                </a:lnTo>
                <a:lnTo>
                  <a:pt x="395" y="22"/>
                </a:lnTo>
                <a:lnTo>
                  <a:pt x="368" y="77"/>
                </a:lnTo>
                <a:lnTo>
                  <a:pt x="361" y="96"/>
                </a:lnTo>
                <a:lnTo>
                  <a:pt x="361" y="115"/>
                </a:lnTo>
                <a:lnTo>
                  <a:pt x="361" y="135"/>
                </a:lnTo>
                <a:lnTo>
                  <a:pt x="372" y="158"/>
                </a:lnTo>
                <a:lnTo>
                  <a:pt x="395" y="201"/>
                </a:lnTo>
                <a:lnTo>
                  <a:pt x="410" y="236"/>
                </a:lnTo>
                <a:lnTo>
                  <a:pt x="407" y="271"/>
                </a:lnTo>
                <a:lnTo>
                  <a:pt x="387" y="305"/>
                </a:lnTo>
                <a:lnTo>
                  <a:pt x="344" y="363"/>
                </a:lnTo>
                <a:lnTo>
                  <a:pt x="337" y="348"/>
                </a:lnTo>
                <a:lnTo>
                  <a:pt x="318" y="353"/>
                </a:lnTo>
                <a:lnTo>
                  <a:pt x="298" y="353"/>
                </a:lnTo>
                <a:lnTo>
                  <a:pt x="293" y="383"/>
                </a:lnTo>
                <a:lnTo>
                  <a:pt x="271" y="395"/>
                </a:lnTo>
                <a:lnTo>
                  <a:pt x="252" y="371"/>
                </a:lnTo>
                <a:lnTo>
                  <a:pt x="224" y="371"/>
                </a:lnTo>
                <a:lnTo>
                  <a:pt x="206" y="411"/>
                </a:lnTo>
                <a:lnTo>
                  <a:pt x="189" y="437"/>
                </a:lnTo>
                <a:lnTo>
                  <a:pt x="163" y="450"/>
                </a:lnTo>
                <a:lnTo>
                  <a:pt x="132" y="430"/>
                </a:lnTo>
                <a:lnTo>
                  <a:pt x="125" y="383"/>
                </a:lnTo>
                <a:lnTo>
                  <a:pt x="100" y="348"/>
                </a:lnTo>
                <a:lnTo>
                  <a:pt x="54" y="317"/>
                </a:lnTo>
                <a:lnTo>
                  <a:pt x="24" y="271"/>
                </a:lnTo>
                <a:lnTo>
                  <a:pt x="24" y="236"/>
                </a:lnTo>
                <a:lnTo>
                  <a:pt x="11" y="205"/>
                </a:lnTo>
                <a:lnTo>
                  <a:pt x="0" y="185"/>
                </a:lnTo>
                <a:lnTo>
                  <a:pt x="11" y="165"/>
                </a:lnTo>
                <a:lnTo>
                  <a:pt x="34" y="158"/>
                </a:lnTo>
                <a:lnTo>
                  <a:pt x="51" y="151"/>
                </a:lnTo>
                <a:lnTo>
                  <a:pt x="69" y="127"/>
                </a:lnTo>
                <a:lnTo>
                  <a:pt x="74" y="104"/>
                </a:lnTo>
                <a:lnTo>
                  <a:pt x="92" y="41"/>
                </a:lnTo>
                <a:lnTo>
                  <a:pt x="100" y="34"/>
                </a:lnTo>
              </a:path>
            </a:pathLst>
          </a:custGeom>
          <a:solidFill>
            <a:srgbClr val="FF9933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5" name="Freeform 142"/>
          <p:cNvSpPr>
            <a:spLocks noChangeArrowheads="1"/>
          </p:cNvSpPr>
          <p:nvPr/>
        </p:nvSpPr>
        <p:spPr bwMode="auto">
          <a:xfrm>
            <a:off x="8017321" y="3957638"/>
            <a:ext cx="160338" cy="211137"/>
          </a:xfrm>
          <a:custGeom>
            <a:avLst/>
            <a:gdLst>
              <a:gd name="T0" fmla="*/ 2147483647 w 342"/>
              <a:gd name="T1" fmla="*/ 0 h 441"/>
              <a:gd name="T2" fmla="*/ 2147483647 w 342"/>
              <a:gd name="T3" fmla="*/ 2147483647 h 441"/>
              <a:gd name="T4" fmla="*/ 2147483647 w 342"/>
              <a:gd name="T5" fmla="*/ 2147483647 h 441"/>
              <a:gd name="T6" fmla="*/ 2147483647 w 342"/>
              <a:gd name="T7" fmla="*/ 2147483647 h 441"/>
              <a:gd name="T8" fmla="*/ 2147483647 w 342"/>
              <a:gd name="T9" fmla="*/ 2147483647 h 441"/>
              <a:gd name="T10" fmla="*/ 2147483647 w 342"/>
              <a:gd name="T11" fmla="*/ 2147483647 h 441"/>
              <a:gd name="T12" fmla="*/ 2147483647 w 342"/>
              <a:gd name="T13" fmla="*/ 2147483647 h 441"/>
              <a:gd name="T14" fmla="*/ 2147483647 w 342"/>
              <a:gd name="T15" fmla="*/ 2147483647 h 441"/>
              <a:gd name="T16" fmla="*/ 2147483647 w 342"/>
              <a:gd name="T17" fmla="*/ 2147483647 h 441"/>
              <a:gd name="T18" fmla="*/ 2147483647 w 342"/>
              <a:gd name="T19" fmla="*/ 2147483647 h 441"/>
              <a:gd name="T20" fmla="*/ 2147483647 w 342"/>
              <a:gd name="T21" fmla="*/ 2147483647 h 441"/>
              <a:gd name="T22" fmla="*/ 2147483647 w 342"/>
              <a:gd name="T23" fmla="*/ 2147483647 h 441"/>
              <a:gd name="T24" fmla="*/ 2147483647 w 342"/>
              <a:gd name="T25" fmla="*/ 2147483647 h 441"/>
              <a:gd name="T26" fmla="*/ 2147483647 w 342"/>
              <a:gd name="T27" fmla="*/ 2147483647 h 441"/>
              <a:gd name="T28" fmla="*/ 2147483647 w 342"/>
              <a:gd name="T29" fmla="*/ 2147483647 h 441"/>
              <a:gd name="T30" fmla="*/ 2147483647 w 342"/>
              <a:gd name="T31" fmla="*/ 2147483647 h 441"/>
              <a:gd name="T32" fmla="*/ 2147483647 w 342"/>
              <a:gd name="T33" fmla="*/ 2147483647 h 441"/>
              <a:gd name="T34" fmla="*/ 2147483647 w 342"/>
              <a:gd name="T35" fmla="*/ 2147483647 h 441"/>
              <a:gd name="T36" fmla="*/ 2147483647 w 342"/>
              <a:gd name="T37" fmla="*/ 2147483647 h 441"/>
              <a:gd name="T38" fmla="*/ 2147483647 w 342"/>
              <a:gd name="T39" fmla="*/ 2147483647 h 441"/>
              <a:gd name="T40" fmla="*/ 0 w 342"/>
              <a:gd name="T41" fmla="*/ 2147483647 h 441"/>
              <a:gd name="T42" fmla="*/ 2147483647 w 342"/>
              <a:gd name="T43" fmla="*/ 2147483647 h 441"/>
              <a:gd name="T44" fmla="*/ 2147483647 w 342"/>
              <a:gd name="T45" fmla="*/ 2147483647 h 441"/>
              <a:gd name="T46" fmla="*/ 2147483647 w 342"/>
              <a:gd name="T47" fmla="*/ 2147483647 h 441"/>
              <a:gd name="T48" fmla="*/ 2147483647 w 342"/>
              <a:gd name="T49" fmla="*/ 2147483647 h 441"/>
              <a:gd name="T50" fmla="*/ 2147483647 w 342"/>
              <a:gd name="T51" fmla="*/ 2147483647 h 441"/>
              <a:gd name="T52" fmla="*/ 2147483647 w 342"/>
              <a:gd name="T53" fmla="*/ 2147483647 h 441"/>
              <a:gd name="T54" fmla="*/ 2147483647 w 342"/>
              <a:gd name="T55" fmla="*/ 2147483647 h 441"/>
              <a:gd name="T56" fmla="*/ 2147483647 w 342"/>
              <a:gd name="T57" fmla="*/ 2147483647 h 441"/>
              <a:gd name="T58" fmla="*/ 2147483647 w 342"/>
              <a:gd name="T59" fmla="*/ 2147483647 h 441"/>
              <a:gd name="T60" fmla="*/ 2147483647 w 342"/>
              <a:gd name="T61" fmla="*/ 2147483647 h 441"/>
              <a:gd name="T62" fmla="*/ 2147483647 w 342"/>
              <a:gd name="T63" fmla="*/ 2147483647 h 441"/>
              <a:gd name="T64" fmla="*/ 2147483647 w 342"/>
              <a:gd name="T65" fmla="*/ 0 h 441"/>
              <a:gd name="T66" fmla="*/ 2147483647 w 342"/>
              <a:gd name="T67" fmla="*/ 0 h 4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"/>
              <a:gd name="T103" fmla="*/ 0 h 441"/>
              <a:gd name="T104" fmla="*/ 342 w 342"/>
              <a:gd name="T105" fmla="*/ 441 h 44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" h="441">
                <a:moveTo>
                  <a:pt x="94" y="0"/>
                </a:moveTo>
                <a:lnTo>
                  <a:pt x="214" y="7"/>
                </a:lnTo>
                <a:lnTo>
                  <a:pt x="236" y="7"/>
                </a:lnTo>
                <a:lnTo>
                  <a:pt x="255" y="22"/>
                </a:lnTo>
                <a:lnTo>
                  <a:pt x="298" y="58"/>
                </a:lnTo>
                <a:lnTo>
                  <a:pt x="318" y="65"/>
                </a:lnTo>
                <a:lnTo>
                  <a:pt x="336" y="81"/>
                </a:lnTo>
                <a:lnTo>
                  <a:pt x="342" y="96"/>
                </a:lnTo>
                <a:lnTo>
                  <a:pt x="314" y="142"/>
                </a:lnTo>
                <a:lnTo>
                  <a:pt x="268" y="193"/>
                </a:lnTo>
                <a:lnTo>
                  <a:pt x="255" y="236"/>
                </a:lnTo>
                <a:lnTo>
                  <a:pt x="255" y="305"/>
                </a:lnTo>
                <a:lnTo>
                  <a:pt x="236" y="371"/>
                </a:lnTo>
                <a:lnTo>
                  <a:pt x="194" y="441"/>
                </a:lnTo>
                <a:lnTo>
                  <a:pt x="171" y="441"/>
                </a:lnTo>
                <a:lnTo>
                  <a:pt x="148" y="411"/>
                </a:lnTo>
                <a:lnTo>
                  <a:pt x="116" y="387"/>
                </a:lnTo>
                <a:lnTo>
                  <a:pt x="94" y="395"/>
                </a:lnTo>
                <a:lnTo>
                  <a:pt x="54" y="417"/>
                </a:lnTo>
                <a:lnTo>
                  <a:pt x="23" y="430"/>
                </a:lnTo>
                <a:lnTo>
                  <a:pt x="0" y="414"/>
                </a:lnTo>
                <a:lnTo>
                  <a:pt x="16" y="368"/>
                </a:lnTo>
                <a:lnTo>
                  <a:pt x="54" y="305"/>
                </a:lnTo>
                <a:lnTo>
                  <a:pt x="77" y="275"/>
                </a:lnTo>
                <a:lnTo>
                  <a:pt x="81" y="236"/>
                </a:lnTo>
                <a:lnTo>
                  <a:pt x="62" y="205"/>
                </a:lnTo>
                <a:lnTo>
                  <a:pt x="39" y="162"/>
                </a:lnTo>
                <a:lnTo>
                  <a:pt x="31" y="139"/>
                </a:lnTo>
                <a:lnTo>
                  <a:pt x="28" y="120"/>
                </a:lnTo>
                <a:lnTo>
                  <a:pt x="28" y="100"/>
                </a:lnTo>
                <a:lnTo>
                  <a:pt x="35" y="81"/>
                </a:lnTo>
                <a:lnTo>
                  <a:pt x="62" y="26"/>
                </a:lnTo>
                <a:lnTo>
                  <a:pt x="81" y="0"/>
                </a:lnTo>
                <a:lnTo>
                  <a:pt x="94" y="0"/>
                </a:lnTo>
                <a:close/>
              </a:path>
            </a:pathLst>
          </a:custGeom>
          <a:solidFill>
            <a:srgbClr val="66FF33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6" name="Freeform 144"/>
          <p:cNvSpPr>
            <a:spLocks noChangeArrowheads="1"/>
          </p:cNvSpPr>
          <p:nvPr/>
        </p:nvSpPr>
        <p:spPr bwMode="auto">
          <a:xfrm>
            <a:off x="7899846" y="5680075"/>
            <a:ext cx="238125" cy="209550"/>
          </a:xfrm>
          <a:custGeom>
            <a:avLst/>
            <a:gdLst>
              <a:gd name="T0" fmla="*/ 0 w 512"/>
              <a:gd name="T1" fmla="*/ 2147483647 h 433"/>
              <a:gd name="T2" fmla="*/ 2147483647 w 512"/>
              <a:gd name="T3" fmla="*/ 2147483647 h 433"/>
              <a:gd name="T4" fmla="*/ 2147483647 w 512"/>
              <a:gd name="T5" fmla="*/ 2147483647 h 433"/>
              <a:gd name="T6" fmla="*/ 2147483647 w 512"/>
              <a:gd name="T7" fmla="*/ 2147483647 h 433"/>
              <a:gd name="T8" fmla="*/ 2147483647 w 512"/>
              <a:gd name="T9" fmla="*/ 2147483647 h 433"/>
              <a:gd name="T10" fmla="*/ 2147483647 w 512"/>
              <a:gd name="T11" fmla="*/ 2147483647 h 433"/>
              <a:gd name="T12" fmla="*/ 2147483647 w 512"/>
              <a:gd name="T13" fmla="*/ 2147483647 h 433"/>
              <a:gd name="T14" fmla="*/ 2147483647 w 512"/>
              <a:gd name="T15" fmla="*/ 2147483647 h 433"/>
              <a:gd name="T16" fmla="*/ 2147483647 w 512"/>
              <a:gd name="T17" fmla="*/ 2147483647 h 433"/>
              <a:gd name="T18" fmla="*/ 2147483647 w 512"/>
              <a:gd name="T19" fmla="*/ 2147483647 h 433"/>
              <a:gd name="T20" fmla="*/ 2147483647 w 512"/>
              <a:gd name="T21" fmla="*/ 2147483647 h 433"/>
              <a:gd name="T22" fmla="*/ 2147483647 w 512"/>
              <a:gd name="T23" fmla="*/ 2147483647 h 433"/>
              <a:gd name="T24" fmla="*/ 2147483647 w 512"/>
              <a:gd name="T25" fmla="*/ 2147483647 h 433"/>
              <a:gd name="T26" fmla="*/ 2147483647 w 512"/>
              <a:gd name="T27" fmla="*/ 2147483647 h 433"/>
              <a:gd name="T28" fmla="*/ 2147483647 w 512"/>
              <a:gd name="T29" fmla="*/ 2147483647 h 433"/>
              <a:gd name="T30" fmla="*/ 2147483647 w 512"/>
              <a:gd name="T31" fmla="*/ 2147483647 h 433"/>
              <a:gd name="T32" fmla="*/ 2147483647 w 512"/>
              <a:gd name="T33" fmla="*/ 2147483647 h 433"/>
              <a:gd name="T34" fmla="*/ 2147483647 w 512"/>
              <a:gd name="T35" fmla="*/ 2147483647 h 433"/>
              <a:gd name="T36" fmla="*/ 2147483647 w 512"/>
              <a:gd name="T37" fmla="*/ 2147483647 h 433"/>
              <a:gd name="T38" fmla="*/ 2147483647 w 512"/>
              <a:gd name="T39" fmla="*/ 2147483647 h 433"/>
              <a:gd name="T40" fmla="*/ 2147483647 w 512"/>
              <a:gd name="T41" fmla="*/ 2147483647 h 433"/>
              <a:gd name="T42" fmla="*/ 2147483647 w 512"/>
              <a:gd name="T43" fmla="*/ 2147483647 h 433"/>
              <a:gd name="T44" fmla="*/ 2147483647 w 512"/>
              <a:gd name="T45" fmla="*/ 2147483647 h 433"/>
              <a:gd name="T46" fmla="*/ 2147483647 w 512"/>
              <a:gd name="T47" fmla="*/ 2147483647 h 433"/>
              <a:gd name="T48" fmla="*/ 2147483647 w 512"/>
              <a:gd name="T49" fmla="*/ 0 h 433"/>
              <a:gd name="T50" fmla="*/ 2147483647 w 512"/>
              <a:gd name="T51" fmla="*/ 2147483647 h 433"/>
              <a:gd name="T52" fmla="*/ 2147483647 w 512"/>
              <a:gd name="T53" fmla="*/ 2147483647 h 433"/>
              <a:gd name="T54" fmla="*/ 2147483647 w 512"/>
              <a:gd name="T55" fmla="*/ 2147483647 h 433"/>
              <a:gd name="T56" fmla="*/ 2147483647 w 512"/>
              <a:gd name="T57" fmla="*/ 2147483647 h 433"/>
              <a:gd name="T58" fmla="*/ 2147483647 w 512"/>
              <a:gd name="T59" fmla="*/ 2147483647 h 433"/>
              <a:gd name="T60" fmla="*/ 2147483647 w 512"/>
              <a:gd name="T61" fmla="*/ 2147483647 h 433"/>
              <a:gd name="T62" fmla="*/ 0 w 512"/>
              <a:gd name="T63" fmla="*/ 2147483647 h 433"/>
              <a:gd name="T64" fmla="*/ 2147483647 w 512"/>
              <a:gd name="T65" fmla="*/ 2147483647 h 433"/>
              <a:gd name="T66" fmla="*/ 2147483647 w 512"/>
              <a:gd name="T67" fmla="*/ 2147483647 h 433"/>
              <a:gd name="T68" fmla="*/ 2147483647 w 512"/>
              <a:gd name="T69" fmla="*/ 2147483647 h 433"/>
              <a:gd name="T70" fmla="*/ 0 w 512"/>
              <a:gd name="T71" fmla="*/ 2147483647 h 4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12"/>
              <a:gd name="T109" fmla="*/ 0 h 433"/>
              <a:gd name="T110" fmla="*/ 512 w 512"/>
              <a:gd name="T111" fmla="*/ 433 h 43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12" h="433">
                <a:moveTo>
                  <a:pt x="0" y="403"/>
                </a:moveTo>
                <a:lnTo>
                  <a:pt x="8" y="400"/>
                </a:lnTo>
                <a:lnTo>
                  <a:pt x="32" y="400"/>
                </a:lnTo>
                <a:lnTo>
                  <a:pt x="70" y="410"/>
                </a:lnTo>
                <a:lnTo>
                  <a:pt x="112" y="414"/>
                </a:lnTo>
                <a:lnTo>
                  <a:pt x="152" y="423"/>
                </a:lnTo>
                <a:lnTo>
                  <a:pt x="233" y="430"/>
                </a:lnTo>
                <a:lnTo>
                  <a:pt x="280" y="433"/>
                </a:lnTo>
                <a:lnTo>
                  <a:pt x="338" y="430"/>
                </a:lnTo>
                <a:lnTo>
                  <a:pt x="396" y="410"/>
                </a:lnTo>
                <a:lnTo>
                  <a:pt x="443" y="387"/>
                </a:lnTo>
                <a:lnTo>
                  <a:pt x="482" y="364"/>
                </a:lnTo>
                <a:lnTo>
                  <a:pt x="512" y="344"/>
                </a:lnTo>
                <a:lnTo>
                  <a:pt x="482" y="265"/>
                </a:lnTo>
                <a:lnTo>
                  <a:pt x="488" y="206"/>
                </a:lnTo>
                <a:lnTo>
                  <a:pt x="478" y="179"/>
                </a:lnTo>
                <a:lnTo>
                  <a:pt x="440" y="179"/>
                </a:lnTo>
                <a:lnTo>
                  <a:pt x="424" y="159"/>
                </a:lnTo>
                <a:lnTo>
                  <a:pt x="416" y="128"/>
                </a:lnTo>
                <a:lnTo>
                  <a:pt x="388" y="93"/>
                </a:lnTo>
                <a:lnTo>
                  <a:pt x="345" y="72"/>
                </a:lnTo>
                <a:lnTo>
                  <a:pt x="284" y="72"/>
                </a:lnTo>
                <a:lnTo>
                  <a:pt x="256" y="57"/>
                </a:lnTo>
                <a:lnTo>
                  <a:pt x="222" y="11"/>
                </a:lnTo>
                <a:lnTo>
                  <a:pt x="187" y="0"/>
                </a:lnTo>
                <a:lnTo>
                  <a:pt x="97" y="4"/>
                </a:lnTo>
                <a:lnTo>
                  <a:pt x="109" y="4"/>
                </a:lnTo>
                <a:lnTo>
                  <a:pt x="58" y="97"/>
                </a:lnTo>
                <a:lnTo>
                  <a:pt x="43" y="179"/>
                </a:lnTo>
                <a:lnTo>
                  <a:pt x="55" y="252"/>
                </a:lnTo>
                <a:lnTo>
                  <a:pt x="35" y="272"/>
                </a:lnTo>
                <a:lnTo>
                  <a:pt x="0" y="272"/>
                </a:lnTo>
                <a:lnTo>
                  <a:pt x="15" y="299"/>
                </a:lnTo>
                <a:lnTo>
                  <a:pt x="20" y="353"/>
                </a:lnTo>
                <a:lnTo>
                  <a:pt x="5" y="403"/>
                </a:lnTo>
                <a:lnTo>
                  <a:pt x="0" y="403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7" name="Freeform 146"/>
          <p:cNvSpPr>
            <a:spLocks noChangeArrowheads="1"/>
          </p:cNvSpPr>
          <p:nvPr/>
        </p:nvSpPr>
        <p:spPr bwMode="auto">
          <a:xfrm>
            <a:off x="7734746" y="5162550"/>
            <a:ext cx="352425" cy="365125"/>
          </a:xfrm>
          <a:custGeom>
            <a:avLst/>
            <a:gdLst>
              <a:gd name="T0" fmla="*/ 2147483647 w 755"/>
              <a:gd name="T1" fmla="*/ 2147483647 h 760"/>
              <a:gd name="T2" fmla="*/ 2147483647 w 755"/>
              <a:gd name="T3" fmla="*/ 2147483647 h 760"/>
              <a:gd name="T4" fmla="*/ 2147483647 w 755"/>
              <a:gd name="T5" fmla="*/ 2147483647 h 760"/>
              <a:gd name="T6" fmla="*/ 2147483647 w 755"/>
              <a:gd name="T7" fmla="*/ 2147483647 h 760"/>
              <a:gd name="T8" fmla="*/ 2147483647 w 755"/>
              <a:gd name="T9" fmla="*/ 2147483647 h 760"/>
              <a:gd name="T10" fmla="*/ 2147483647 w 755"/>
              <a:gd name="T11" fmla="*/ 2147483647 h 760"/>
              <a:gd name="T12" fmla="*/ 2147483647 w 755"/>
              <a:gd name="T13" fmla="*/ 2147483647 h 760"/>
              <a:gd name="T14" fmla="*/ 2147483647 w 755"/>
              <a:gd name="T15" fmla="*/ 2147483647 h 760"/>
              <a:gd name="T16" fmla="*/ 2147483647 w 755"/>
              <a:gd name="T17" fmla="*/ 2147483647 h 760"/>
              <a:gd name="T18" fmla="*/ 2147483647 w 755"/>
              <a:gd name="T19" fmla="*/ 2147483647 h 760"/>
              <a:gd name="T20" fmla="*/ 2147483647 w 755"/>
              <a:gd name="T21" fmla="*/ 2147483647 h 760"/>
              <a:gd name="T22" fmla="*/ 2147483647 w 755"/>
              <a:gd name="T23" fmla="*/ 2147483647 h 760"/>
              <a:gd name="T24" fmla="*/ 2147483647 w 755"/>
              <a:gd name="T25" fmla="*/ 2147483647 h 760"/>
              <a:gd name="T26" fmla="*/ 2147483647 w 755"/>
              <a:gd name="T27" fmla="*/ 2147483647 h 760"/>
              <a:gd name="T28" fmla="*/ 2147483647 w 755"/>
              <a:gd name="T29" fmla="*/ 2147483647 h 760"/>
              <a:gd name="T30" fmla="*/ 2147483647 w 755"/>
              <a:gd name="T31" fmla="*/ 2147483647 h 760"/>
              <a:gd name="T32" fmla="*/ 2147483647 w 755"/>
              <a:gd name="T33" fmla="*/ 2147483647 h 760"/>
              <a:gd name="T34" fmla="*/ 2147483647 w 755"/>
              <a:gd name="T35" fmla="*/ 2147483647 h 760"/>
              <a:gd name="T36" fmla="*/ 2147483647 w 755"/>
              <a:gd name="T37" fmla="*/ 2147483647 h 760"/>
              <a:gd name="T38" fmla="*/ 2147483647 w 755"/>
              <a:gd name="T39" fmla="*/ 2147483647 h 760"/>
              <a:gd name="T40" fmla="*/ 2147483647 w 755"/>
              <a:gd name="T41" fmla="*/ 2147483647 h 760"/>
              <a:gd name="T42" fmla="*/ 2147483647 w 755"/>
              <a:gd name="T43" fmla="*/ 2147483647 h 760"/>
              <a:gd name="T44" fmla="*/ 2147483647 w 755"/>
              <a:gd name="T45" fmla="*/ 2147483647 h 760"/>
              <a:gd name="T46" fmla="*/ 2147483647 w 755"/>
              <a:gd name="T47" fmla="*/ 2147483647 h 760"/>
              <a:gd name="T48" fmla="*/ 0 w 755"/>
              <a:gd name="T49" fmla="*/ 2147483647 h 760"/>
              <a:gd name="T50" fmla="*/ 0 w 755"/>
              <a:gd name="T51" fmla="*/ 2147483647 h 760"/>
              <a:gd name="T52" fmla="*/ 2147483647 w 755"/>
              <a:gd name="T53" fmla="*/ 2147483647 h 760"/>
              <a:gd name="T54" fmla="*/ 2147483647 w 755"/>
              <a:gd name="T55" fmla="*/ 2147483647 h 760"/>
              <a:gd name="T56" fmla="*/ 2147483647 w 755"/>
              <a:gd name="T57" fmla="*/ 2147483647 h 760"/>
              <a:gd name="T58" fmla="*/ 2147483647 w 755"/>
              <a:gd name="T59" fmla="*/ 2147483647 h 760"/>
              <a:gd name="T60" fmla="*/ 2147483647 w 755"/>
              <a:gd name="T61" fmla="*/ 2147483647 h 760"/>
              <a:gd name="T62" fmla="*/ 2147483647 w 755"/>
              <a:gd name="T63" fmla="*/ 0 h 760"/>
              <a:gd name="T64" fmla="*/ 2147483647 w 755"/>
              <a:gd name="T65" fmla="*/ 2147483647 h 760"/>
              <a:gd name="T66" fmla="*/ 2147483647 w 755"/>
              <a:gd name="T67" fmla="*/ 2147483647 h 760"/>
              <a:gd name="T68" fmla="*/ 2147483647 w 755"/>
              <a:gd name="T69" fmla="*/ 2147483647 h 760"/>
              <a:gd name="T70" fmla="*/ 2147483647 w 755"/>
              <a:gd name="T71" fmla="*/ 2147483647 h 760"/>
              <a:gd name="T72" fmla="*/ 2147483647 w 755"/>
              <a:gd name="T73" fmla="*/ 2147483647 h 760"/>
              <a:gd name="T74" fmla="*/ 2147483647 w 755"/>
              <a:gd name="T75" fmla="*/ 2147483647 h 760"/>
              <a:gd name="T76" fmla="*/ 2147483647 w 755"/>
              <a:gd name="T77" fmla="*/ 2147483647 h 760"/>
              <a:gd name="T78" fmla="*/ 2147483647 w 755"/>
              <a:gd name="T79" fmla="*/ 2147483647 h 760"/>
              <a:gd name="T80" fmla="*/ 2147483647 w 755"/>
              <a:gd name="T81" fmla="*/ 2147483647 h 760"/>
              <a:gd name="T82" fmla="*/ 2147483647 w 755"/>
              <a:gd name="T83" fmla="*/ 2147483647 h 760"/>
              <a:gd name="T84" fmla="*/ 2147483647 w 755"/>
              <a:gd name="T85" fmla="*/ 2147483647 h 760"/>
              <a:gd name="T86" fmla="*/ 2147483647 w 755"/>
              <a:gd name="T87" fmla="*/ 2147483647 h 760"/>
              <a:gd name="T88" fmla="*/ 2147483647 w 755"/>
              <a:gd name="T89" fmla="*/ 2147483647 h 760"/>
              <a:gd name="T90" fmla="*/ 2147483647 w 755"/>
              <a:gd name="T91" fmla="*/ 2147483647 h 760"/>
              <a:gd name="T92" fmla="*/ 2147483647 w 755"/>
              <a:gd name="T93" fmla="*/ 2147483647 h 760"/>
              <a:gd name="T94" fmla="*/ 2147483647 w 755"/>
              <a:gd name="T95" fmla="*/ 2147483647 h 760"/>
              <a:gd name="T96" fmla="*/ 2147483647 w 755"/>
              <a:gd name="T97" fmla="*/ 2147483647 h 760"/>
              <a:gd name="T98" fmla="*/ 2147483647 w 755"/>
              <a:gd name="T99" fmla="*/ 2147483647 h 760"/>
              <a:gd name="T100" fmla="*/ 2147483647 w 755"/>
              <a:gd name="T101" fmla="*/ 2147483647 h 760"/>
              <a:gd name="T102" fmla="*/ 2147483647 w 755"/>
              <a:gd name="T103" fmla="*/ 2147483647 h 760"/>
              <a:gd name="T104" fmla="*/ 2147483647 w 755"/>
              <a:gd name="T105" fmla="*/ 2147483647 h 760"/>
              <a:gd name="T106" fmla="*/ 2147483647 w 755"/>
              <a:gd name="T107" fmla="*/ 2147483647 h 760"/>
              <a:gd name="T108" fmla="*/ 2147483647 w 755"/>
              <a:gd name="T109" fmla="*/ 2147483647 h 760"/>
              <a:gd name="T110" fmla="*/ 2147483647 w 755"/>
              <a:gd name="T111" fmla="*/ 2147483647 h 760"/>
              <a:gd name="T112" fmla="*/ 2147483647 w 755"/>
              <a:gd name="T113" fmla="*/ 2147483647 h 760"/>
              <a:gd name="T114" fmla="*/ 2147483647 w 755"/>
              <a:gd name="T115" fmla="*/ 2147483647 h 7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55"/>
              <a:gd name="T175" fmla="*/ 0 h 760"/>
              <a:gd name="T176" fmla="*/ 755 w 755"/>
              <a:gd name="T177" fmla="*/ 760 h 76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55" h="760">
                <a:moveTo>
                  <a:pt x="721" y="578"/>
                </a:moveTo>
                <a:lnTo>
                  <a:pt x="709" y="612"/>
                </a:lnTo>
                <a:lnTo>
                  <a:pt x="713" y="693"/>
                </a:lnTo>
                <a:lnTo>
                  <a:pt x="702" y="709"/>
                </a:lnTo>
                <a:lnTo>
                  <a:pt x="608" y="733"/>
                </a:lnTo>
                <a:lnTo>
                  <a:pt x="566" y="760"/>
                </a:lnTo>
                <a:lnTo>
                  <a:pt x="527" y="760"/>
                </a:lnTo>
                <a:lnTo>
                  <a:pt x="465" y="752"/>
                </a:lnTo>
                <a:lnTo>
                  <a:pt x="364" y="756"/>
                </a:lnTo>
                <a:lnTo>
                  <a:pt x="364" y="718"/>
                </a:lnTo>
                <a:lnTo>
                  <a:pt x="384" y="678"/>
                </a:lnTo>
                <a:lnTo>
                  <a:pt x="438" y="601"/>
                </a:lnTo>
                <a:lnTo>
                  <a:pt x="433" y="563"/>
                </a:lnTo>
                <a:lnTo>
                  <a:pt x="402" y="535"/>
                </a:lnTo>
                <a:lnTo>
                  <a:pt x="306" y="528"/>
                </a:lnTo>
                <a:lnTo>
                  <a:pt x="255" y="504"/>
                </a:lnTo>
                <a:lnTo>
                  <a:pt x="209" y="453"/>
                </a:lnTo>
                <a:lnTo>
                  <a:pt x="174" y="434"/>
                </a:lnTo>
                <a:lnTo>
                  <a:pt x="112" y="446"/>
                </a:lnTo>
                <a:lnTo>
                  <a:pt x="89" y="426"/>
                </a:lnTo>
                <a:lnTo>
                  <a:pt x="69" y="387"/>
                </a:lnTo>
                <a:lnTo>
                  <a:pt x="31" y="365"/>
                </a:lnTo>
                <a:lnTo>
                  <a:pt x="19" y="342"/>
                </a:lnTo>
                <a:lnTo>
                  <a:pt x="19" y="287"/>
                </a:lnTo>
                <a:lnTo>
                  <a:pt x="0" y="202"/>
                </a:lnTo>
                <a:lnTo>
                  <a:pt x="0" y="174"/>
                </a:lnTo>
                <a:lnTo>
                  <a:pt x="34" y="151"/>
                </a:lnTo>
                <a:lnTo>
                  <a:pt x="50" y="116"/>
                </a:lnTo>
                <a:lnTo>
                  <a:pt x="50" y="38"/>
                </a:lnTo>
                <a:lnTo>
                  <a:pt x="69" y="23"/>
                </a:lnTo>
                <a:lnTo>
                  <a:pt x="163" y="15"/>
                </a:lnTo>
                <a:lnTo>
                  <a:pt x="268" y="0"/>
                </a:lnTo>
                <a:lnTo>
                  <a:pt x="349" y="11"/>
                </a:lnTo>
                <a:lnTo>
                  <a:pt x="407" y="53"/>
                </a:lnTo>
                <a:lnTo>
                  <a:pt x="417" y="131"/>
                </a:lnTo>
                <a:lnTo>
                  <a:pt x="414" y="221"/>
                </a:lnTo>
                <a:lnTo>
                  <a:pt x="433" y="279"/>
                </a:lnTo>
                <a:lnTo>
                  <a:pt x="476" y="299"/>
                </a:lnTo>
                <a:lnTo>
                  <a:pt x="511" y="274"/>
                </a:lnTo>
                <a:lnTo>
                  <a:pt x="562" y="259"/>
                </a:lnTo>
                <a:lnTo>
                  <a:pt x="608" y="256"/>
                </a:lnTo>
                <a:lnTo>
                  <a:pt x="620" y="267"/>
                </a:lnTo>
                <a:lnTo>
                  <a:pt x="631" y="283"/>
                </a:lnTo>
                <a:lnTo>
                  <a:pt x="635" y="299"/>
                </a:lnTo>
                <a:lnTo>
                  <a:pt x="631" y="317"/>
                </a:lnTo>
                <a:lnTo>
                  <a:pt x="624" y="352"/>
                </a:lnTo>
                <a:lnTo>
                  <a:pt x="620" y="365"/>
                </a:lnTo>
                <a:lnTo>
                  <a:pt x="620" y="383"/>
                </a:lnTo>
                <a:lnTo>
                  <a:pt x="628" y="399"/>
                </a:lnTo>
                <a:lnTo>
                  <a:pt x="639" y="407"/>
                </a:lnTo>
                <a:lnTo>
                  <a:pt x="686" y="399"/>
                </a:lnTo>
                <a:lnTo>
                  <a:pt x="697" y="399"/>
                </a:lnTo>
                <a:lnTo>
                  <a:pt x="709" y="399"/>
                </a:lnTo>
                <a:lnTo>
                  <a:pt x="732" y="411"/>
                </a:lnTo>
                <a:lnTo>
                  <a:pt x="752" y="446"/>
                </a:lnTo>
                <a:lnTo>
                  <a:pt x="755" y="485"/>
                </a:lnTo>
                <a:lnTo>
                  <a:pt x="745" y="543"/>
                </a:lnTo>
                <a:lnTo>
                  <a:pt x="721" y="578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8" name="Freeform 148"/>
          <p:cNvSpPr>
            <a:spLocks noChangeArrowheads="1"/>
          </p:cNvSpPr>
          <p:nvPr/>
        </p:nvSpPr>
        <p:spPr bwMode="auto">
          <a:xfrm>
            <a:off x="7371209" y="4756150"/>
            <a:ext cx="585787" cy="636588"/>
          </a:xfrm>
          <a:custGeom>
            <a:avLst/>
            <a:gdLst>
              <a:gd name="T0" fmla="*/ 2147483647 w 1257"/>
              <a:gd name="T1" fmla="*/ 2147483647 h 1326"/>
              <a:gd name="T2" fmla="*/ 2147483647 w 1257"/>
              <a:gd name="T3" fmla="*/ 2147483647 h 1326"/>
              <a:gd name="T4" fmla="*/ 2147483647 w 1257"/>
              <a:gd name="T5" fmla="*/ 2147483647 h 1326"/>
              <a:gd name="T6" fmla="*/ 2147483647 w 1257"/>
              <a:gd name="T7" fmla="*/ 2147483647 h 1326"/>
              <a:gd name="T8" fmla="*/ 2147483647 w 1257"/>
              <a:gd name="T9" fmla="*/ 2147483647 h 1326"/>
              <a:gd name="T10" fmla="*/ 2147483647 w 1257"/>
              <a:gd name="T11" fmla="*/ 2147483647 h 1326"/>
              <a:gd name="T12" fmla="*/ 2147483647 w 1257"/>
              <a:gd name="T13" fmla="*/ 2147483647 h 1326"/>
              <a:gd name="T14" fmla="*/ 2147483647 w 1257"/>
              <a:gd name="T15" fmla="*/ 2147483647 h 1326"/>
              <a:gd name="T16" fmla="*/ 2147483647 w 1257"/>
              <a:gd name="T17" fmla="*/ 2147483647 h 1326"/>
              <a:gd name="T18" fmla="*/ 2147483647 w 1257"/>
              <a:gd name="T19" fmla="*/ 2147483647 h 1326"/>
              <a:gd name="T20" fmla="*/ 2147483647 w 1257"/>
              <a:gd name="T21" fmla="*/ 2147483647 h 1326"/>
              <a:gd name="T22" fmla="*/ 2147483647 w 1257"/>
              <a:gd name="T23" fmla="*/ 2147483647 h 1326"/>
              <a:gd name="T24" fmla="*/ 2147483647 w 1257"/>
              <a:gd name="T25" fmla="*/ 2147483647 h 1326"/>
              <a:gd name="T26" fmla="*/ 2147483647 w 1257"/>
              <a:gd name="T27" fmla="*/ 2147483647 h 1326"/>
              <a:gd name="T28" fmla="*/ 2147483647 w 1257"/>
              <a:gd name="T29" fmla="*/ 2147483647 h 1326"/>
              <a:gd name="T30" fmla="*/ 2147483647 w 1257"/>
              <a:gd name="T31" fmla="*/ 2147483647 h 1326"/>
              <a:gd name="T32" fmla="*/ 2147483647 w 1257"/>
              <a:gd name="T33" fmla="*/ 2147483647 h 1326"/>
              <a:gd name="T34" fmla="*/ 2147483647 w 1257"/>
              <a:gd name="T35" fmla="*/ 0 h 1326"/>
              <a:gd name="T36" fmla="*/ 2147483647 w 1257"/>
              <a:gd name="T37" fmla="*/ 2147483647 h 1326"/>
              <a:gd name="T38" fmla="*/ 2147483647 w 1257"/>
              <a:gd name="T39" fmla="*/ 2147483647 h 1326"/>
              <a:gd name="T40" fmla="*/ 2147483647 w 1257"/>
              <a:gd name="T41" fmla="*/ 2147483647 h 1326"/>
              <a:gd name="T42" fmla="*/ 2147483647 w 1257"/>
              <a:gd name="T43" fmla="*/ 2147483647 h 1326"/>
              <a:gd name="T44" fmla="*/ 2147483647 w 1257"/>
              <a:gd name="T45" fmla="*/ 2147483647 h 1326"/>
              <a:gd name="T46" fmla="*/ 2147483647 w 1257"/>
              <a:gd name="T47" fmla="*/ 2147483647 h 1326"/>
              <a:gd name="T48" fmla="*/ 2147483647 w 1257"/>
              <a:gd name="T49" fmla="*/ 2147483647 h 1326"/>
              <a:gd name="T50" fmla="*/ 0 w 1257"/>
              <a:gd name="T51" fmla="*/ 2147483647 h 1326"/>
              <a:gd name="T52" fmla="*/ 2147483647 w 1257"/>
              <a:gd name="T53" fmla="*/ 2147483647 h 1326"/>
              <a:gd name="T54" fmla="*/ 2147483647 w 1257"/>
              <a:gd name="T55" fmla="*/ 2147483647 h 1326"/>
              <a:gd name="T56" fmla="*/ 2147483647 w 1257"/>
              <a:gd name="T57" fmla="*/ 2147483647 h 1326"/>
              <a:gd name="T58" fmla="*/ 2147483647 w 1257"/>
              <a:gd name="T59" fmla="*/ 2147483647 h 1326"/>
              <a:gd name="T60" fmla="*/ 2147483647 w 1257"/>
              <a:gd name="T61" fmla="*/ 2147483647 h 1326"/>
              <a:gd name="T62" fmla="*/ 2147483647 w 1257"/>
              <a:gd name="T63" fmla="*/ 2147483647 h 1326"/>
              <a:gd name="T64" fmla="*/ 2147483647 w 1257"/>
              <a:gd name="T65" fmla="*/ 2147483647 h 1326"/>
              <a:gd name="T66" fmla="*/ 2147483647 w 1257"/>
              <a:gd name="T67" fmla="*/ 2147483647 h 1326"/>
              <a:gd name="T68" fmla="*/ 2147483647 w 1257"/>
              <a:gd name="T69" fmla="*/ 2147483647 h 1326"/>
              <a:gd name="T70" fmla="*/ 2147483647 w 1257"/>
              <a:gd name="T71" fmla="*/ 2147483647 h 1326"/>
              <a:gd name="T72" fmla="*/ 2147483647 w 1257"/>
              <a:gd name="T73" fmla="*/ 2147483647 h 1326"/>
              <a:gd name="T74" fmla="*/ 2147483647 w 1257"/>
              <a:gd name="T75" fmla="*/ 2147483647 h 1326"/>
              <a:gd name="T76" fmla="*/ 2147483647 w 1257"/>
              <a:gd name="T77" fmla="*/ 2147483647 h 1326"/>
              <a:gd name="T78" fmla="*/ 2147483647 w 1257"/>
              <a:gd name="T79" fmla="*/ 2147483647 h 1326"/>
              <a:gd name="T80" fmla="*/ 2147483647 w 1257"/>
              <a:gd name="T81" fmla="*/ 2147483647 h 1326"/>
              <a:gd name="T82" fmla="*/ 2147483647 w 1257"/>
              <a:gd name="T83" fmla="*/ 2147483647 h 1326"/>
              <a:gd name="T84" fmla="*/ 2147483647 w 1257"/>
              <a:gd name="T85" fmla="*/ 2147483647 h 1326"/>
              <a:gd name="T86" fmla="*/ 2147483647 w 1257"/>
              <a:gd name="T87" fmla="*/ 2147483647 h 1326"/>
              <a:gd name="T88" fmla="*/ 2147483647 w 1257"/>
              <a:gd name="T89" fmla="*/ 2147483647 h 1326"/>
              <a:gd name="T90" fmla="*/ 2147483647 w 1257"/>
              <a:gd name="T91" fmla="*/ 2147483647 h 1326"/>
              <a:gd name="T92" fmla="*/ 2147483647 w 1257"/>
              <a:gd name="T93" fmla="*/ 2147483647 h 1326"/>
              <a:gd name="T94" fmla="*/ 2147483647 w 1257"/>
              <a:gd name="T95" fmla="*/ 2147483647 h 1326"/>
              <a:gd name="T96" fmla="*/ 2147483647 w 1257"/>
              <a:gd name="T97" fmla="*/ 2147483647 h 1326"/>
              <a:gd name="T98" fmla="*/ 2147483647 w 1257"/>
              <a:gd name="T99" fmla="*/ 2147483647 h 1326"/>
              <a:gd name="T100" fmla="*/ 2147483647 w 1257"/>
              <a:gd name="T101" fmla="*/ 2147483647 h 1326"/>
              <a:gd name="T102" fmla="*/ 2147483647 w 1257"/>
              <a:gd name="T103" fmla="*/ 2147483647 h 1326"/>
              <a:gd name="T104" fmla="*/ 2147483647 w 1257"/>
              <a:gd name="T105" fmla="*/ 2147483647 h 1326"/>
              <a:gd name="T106" fmla="*/ 2147483647 w 1257"/>
              <a:gd name="T107" fmla="*/ 2147483647 h 1326"/>
              <a:gd name="T108" fmla="*/ 2147483647 w 1257"/>
              <a:gd name="T109" fmla="*/ 2147483647 h 1326"/>
              <a:gd name="T110" fmla="*/ 2147483647 w 1257"/>
              <a:gd name="T111" fmla="*/ 2147483647 h 1326"/>
              <a:gd name="T112" fmla="*/ 2147483647 w 1257"/>
              <a:gd name="T113" fmla="*/ 2147483647 h 1326"/>
              <a:gd name="T114" fmla="*/ 2147483647 w 1257"/>
              <a:gd name="T115" fmla="*/ 2147483647 h 13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57"/>
              <a:gd name="T175" fmla="*/ 0 h 1326"/>
              <a:gd name="T176" fmla="*/ 1257 w 1257"/>
              <a:gd name="T177" fmla="*/ 1326 h 132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57" h="1326">
                <a:moveTo>
                  <a:pt x="1202" y="938"/>
                </a:moveTo>
                <a:lnTo>
                  <a:pt x="1218" y="841"/>
                </a:lnTo>
                <a:lnTo>
                  <a:pt x="1245" y="783"/>
                </a:lnTo>
                <a:lnTo>
                  <a:pt x="1257" y="733"/>
                </a:lnTo>
                <a:lnTo>
                  <a:pt x="1233" y="705"/>
                </a:lnTo>
                <a:lnTo>
                  <a:pt x="1191" y="705"/>
                </a:lnTo>
                <a:lnTo>
                  <a:pt x="1179" y="671"/>
                </a:lnTo>
                <a:lnTo>
                  <a:pt x="1176" y="594"/>
                </a:lnTo>
                <a:lnTo>
                  <a:pt x="1161" y="573"/>
                </a:lnTo>
                <a:lnTo>
                  <a:pt x="1102" y="598"/>
                </a:lnTo>
                <a:lnTo>
                  <a:pt x="1028" y="598"/>
                </a:lnTo>
                <a:lnTo>
                  <a:pt x="989" y="582"/>
                </a:lnTo>
                <a:lnTo>
                  <a:pt x="970" y="524"/>
                </a:lnTo>
                <a:lnTo>
                  <a:pt x="912" y="484"/>
                </a:lnTo>
                <a:lnTo>
                  <a:pt x="915" y="477"/>
                </a:lnTo>
                <a:lnTo>
                  <a:pt x="966" y="465"/>
                </a:lnTo>
                <a:lnTo>
                  <a:pt x="970" y="442"/>
                </a:lnTo>
                <a:lnTo>
                  <a:pt x="943" y="410"/>
                </a:lnTo>
                <a:lnTo>
                  <a:pt x="930" y="348"/>
                </a:lnTo>
                <a:lnTo>
                  <a:pt x="872" y="352"/>
                </a:lnTo>
                <a:lnTo>
                  <a:pt x="854" y="337"/>
                </a:lnTo>
                <a:lnTo>
                  <a:pt x="815" y="334"/>
                </a:lnTo>
                <a:lnTo>
                  <a:pt x="760" y="352"/>
                </a:lnTo>
                <a:lnTo>
                  <a:pt x="745" y="344"/>
                </a:lnTo>
                <a:lnTo>
                  <a:pt x="706" y="287"/>
                </a:lnTo>
                <a:lnTo>
                  <a:pt x="675" y="267"/>
                </a:lnTo>
                <a:lnTo>
                  <a:pt x="613" y="283"/>
                </a:lnTo>
                <a:lnTo>
                  <a:pt x="590" y="275"/>
                </a:lnTo>
                <a:lnTo>
                  <a:pt x="571" y="237"/>
                </a:lnTo>
                <a:lnTo>
                  <a:pt x="551" y="221"/>
                </a:lnTo>
                <a:lnTo>
                  <a:pt x="450" y="214"/>
                </a:lnTo>
                <a:lnTo>
                  <a:pt x="419" y="182"/>
                </a:lnTo>
                <a:lnTo>
                  <a:pt x="416" y="131"/>
                </a:lnTo>
                <a:lnTo>
                  <a:pt x="439" y="46"/>
                </a:lnTo>
                <a:lnTo>
                  <a:pt x="431" y="16"/>
                </a:lnTo>
                <a:lnTo>
                  <a:pt x="396" y="0"/>
                </a:lnTo>
                <a:lnTo>
                  <a:pt x="341" y="16"/>
                </a:lnTo>
                <a:lnTo>
                  <a:pt x="276" y="59"/>
                </a:lnTo>
                <a:lnTo>
                  <a:pt x="264" y="136"/>
                </a:lnTo>
                <a:lnTo>
                  <a:pt x="259" y="159"/>
                </a:lnTo>
                <a:lnTo>
                  <a:pt x="249" y="174"/>
                </a:lnTo>
                <a:lnTo>
                  <a:pt x="234" y="170"/>
                </a:lnTo>
                <a:lnTo>
                  <a:pt x="195" y="156"/>
                </a:lnTo>
                <a:lnTo>
                  <a:pt x="171" y="156"/>
                </a:lnTo>
                <a:lnTo>
                  <a:pt x="163" y="182"/>
                </a:lnTo>
                <a:lnTo>
                  <a:pt x="159" y="199"/>
                </a:lnTo>
                <a:lnTo>
                  <a:pt x="152" y="214"/>
                </a:lnTo>
                <a:lnTo>
                  <a:pt x="136" y="217"/>
                </a:lnTo>
                <a:lnTo>
                  <a:pt x="114" y="217"/>
                </a:lnTo>
                <a:lnTo>
                  <a:pt x="97" y="214"/>
                </a:lnTo>
                <a:lnTo>
                  <a:pt x="59" y="194"/>
                </a:lnTo>
                <a:lnTo>
                  <a:pt x="0" y="199"/>
                </a:lnTo>
                <a:lnTo>
                  <a:pt x="43" y="232"/>
                </a:lnTo>
                <a:lnTo>
                  <a:pt x="78" y="310"/>
                </a:lnTo>
                <a:lnTo>
                  <a:pt x="82" y="344"/>
                </a:lnTo>
                <a:lnTo>
                  <a:pt x="70" y="377"/>
                </a:lnTo>
                <a:lnTo>
                  <a:pt x="51" y="407"/>
                </a:lnTo>
                <a:lnTo>
                  <a:pt x="70" y="474"/>
                </a:lnTo>
                <a:lnTo>
                  <a:pt x="74" y="508"/>
                </a:lnTo>
                <a:lnTo>
                  <a:pt x="46" y="558"/>
                </a:lnTo>
                <a:lnTo>
                  <a:pt x="43" y="598"/>
                </a:lnTo>
                <a:lnTo>
                  <a:pt x="55" y="639"/>
                </a:lnTo>
                <a:lnTo>
                  <a:pt x="74" y="659"/>
                </a:lnTo>
                <a:lnTo>
                  <a:pt x="101" y="694"/>
                </a:lnTo>
                <a:lnTo>
                  <a:pt x="109" y="724"/>
                </a:lnTo>
                <a:lnTo>
                  <a:pt x="104" y="748"/>
                </a:lnTo>
                <a:lnTo>
                  <a:pt x="101" y="756"/>
                </a:lnTo>
                <a:lnTo>
                  <a:pt x="86" y="760"/>
                </a:lnTo>
                <a:lnTo>
                  <a:pt x="31" y="767"/>
                </a:lnTo>
                <a:lnTo>
                  <a:pt x="31" y="826"/>
                </a:lnTo>
                <a:lnTo>
                  <a:pt x="70" y="860"/>
                </a:lnTo>
                <a:lnTo>
                  <a:pt x="89" y="899"/>
                </a:lnTo>
                <a:lnTo>
                  <a:pt x="97" y="954"/>
                </a:lnTo>
                <a:lnTo>
                  <a:pt x="129" y="974"/>
                </a:lnTo>
                <a:lnTo>
                  <a:pt x="163" y="999"/>
                </a:lnTo>
                <a:lnTo>
                  <a:pt x="171" y="1047"/>
                </a:lnTo>
                <a:lnTo>
                  <a:pt x="155" y="1066"/>
                </a:lnTo>
                <a:lnTo>
                  <a:pt x="152" y="1109"/>
                </a:lnTo>
                <a:lnTo>
                  <a:pt x="198" y="1167"/>
                </a:lnTo>
                <a:lnTo>
                  <a:pt x="225" y="1217"/>
                </a:lnTo>
                <a:lnTo>
                  <a:pt x="249" y="1295"/>
                </a:lnTo>
                <a:lnTo>
                  <a:pt x="287" y="1314"/>
                </a:lnTo>
                <a:lnTo>
                  <a:pt x="307" y="1295"/>
                </a:lnTo>
                <a:lnTo>
                  <a:pt x="322" y="1236"/>
                </a:lnTo>
                <a:lnTo>
                  <a:pt x="369" y="1213"/>
                </a:lnTo>
                <a:lnTo>
                  <a:pt x="399" y="1220"/>
                </a:lnTo>
                <a:lnTo>
                  <a:pt x="427" y="1249"/>
                </a:lnTo>
                <a:lnTo>
                  <a:pt x="454" y="1253"/>
                </a:lnTo>
                <a:lnTo>
                  <a:pt x="477" y="1217"/>
                </a:lnTo>
                <a:lnTo>
                  <a:pt x="513" y="1213"/>
                </a:lnTo>
                <a:lnTo>
                  <a:pt x="571" y="1271"/>
                </a:lnTo>
                <a:lnTo>
                  <a:pt x="582" y="1311"/>
                </a:lnTo>
                <a:lnTo>
                  <a:pt x="590" y="1326"/>
                </a:lnTo>
                <a:lnTo>
                  <a:pt x="594" y="1287"/>
                </a:lnTo>
                <a:lnTo>
                  <a:pt x="594" y="1230"/>
                </a:lnTo>
                <a:lnTo>
                  <a:pt x="605" y="1213"/>
                </a:lnTo>
                <a:lnTo>
                  <a:pt x="620" y="1233"/>
                </a:lnTo>
                <a:lnTo>
                  <a:pt x="625" y="1256"/>
                </a:lnTo>
                <a:lnTo>
                  <a:pt x="648" y="1253"/>
                </a:lnTo>
                <a:lnTo>
                  <a:pt x="652" y="1230"/>
                </a:lnTo>
                <a:lnTo>
                  <a:pt x="668" y="1202"/>
                </a:lnTo>
                <a:lnTo>
                  <a:pt x="709" y="1195"/>
                </a:lnTo>
                <a:lnTo>
                  <a:pt x="737" y="1210"/>
                </a:lnTo>
                <a:lnTo>
                  <a:pt x="756" y="1230"/>
                </a:lnTo>
                <a:lnTo>
                  <a:pt x="775" y="1233"/>
                </a:lnTo>
                <a:lnTo>
                  <a:pt x="815" y="1230"/>
                </a:lnTo>
                <a:lnTo>
                  <a:pt x="811" y="1171"/>
                </a:lnTo>
                <a:lnTo>
                  <a:pt x="792" y="1090"/>
                </a:lnTo>
                <a:lnTo>
                  <a:pt x="795" y="1062"/>
                </a:lnTo>
                <a:lnTo>
                  <a:pt x="830" y="1039"/>
                </a:lnTo>
                <a:lnTo>
                  <a:pt x="846" y="1004"/>
                </a:lnTo>
                <a:lnTo>
                  <a:pt x="842" y="926"/>
                </a:lnTo>
                <a:lnTo>
                  <a:pt x="864" y="911"/>
                </a:lnTo>
                <a:lnTo>
                  <a:pt x="958" y="903"/>
                </a:lnTo>
                <a:lnTo>
                  <a:pt x="1063" y="888"/>
                </a:lnTo>
                <a:lnTo>
                  <a:pt x="1144" y="899"/>
                </a:lnTo>
                <a:lnTo>
                  <a:pt x="1202" y="938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69" name="Freeform 150"/>
          <p:cNvSpPr>
            <a:spLocks noChangeArrowheads="1"/>
          </p:cNvSpPr>
          <p:nvPr/>
        </p:nvSpPr>
        <p:spPr bwMode="auto">
          <a:xfrm>
            <a:off x="6883846" y="3698875"/>
            <a:ext cx="596900" cy="768350"/>
          </a:xfrm>
          <a:custGeom>
            <a:avLst/>
            <a:gdLst>
              <a:gd name="T0" fmla="*/ 2147483647 w 1281"/>
              <a:gd name="T1" fmla="*/ 2147483647 h 1604"/>
              <a:gd name="T2" fmla="*/ 2147483647 w 1281"/>
              <a:gd name="T3" fmla="*/ 2147483647 h 1604"/>
              <a:gd name="T4" fmla="*/ 2147483647 w 1281"/>
              <a:gd name="T5" fmla="*/ 2147483647 h 1604"/>
              <a:gd name="T6" fmla="*/ 2147483647 w 1281"/>
              <a:gd name="T7" fmla="*/ 2147483647 h 1604"/>
              <a:gd name="T8" fmla="*/ 2147483647 w 1281"/>
              <a:gd name="T9" fmla="*/ 2147483647 h 1604"/>
              <a:gd name="T10" fmla="*/ 2147483647 w 1281"/>
              <a:gd name="T11" fmla="*/ 2147483647 h 1604"/>
              <a:gd name="T12" fmla="*/ 2147483647 w 1281"/>
              <a:gd name="T13" fmla="*/ 2147483647 h 1604"/>
              <a:gd name="T14" fmla="*/ 2147483647 w 1281"/>
              <a:gd name="T15" fmla="*/ 2147483647 h 1604"/>
              <a:gd name="T16" fmla="*/ 2147483647 w 1281"/>
              <a:gd name="T17" fmla="*/ 2147483647 h 1604"/>
              <a:gd name="T18" fmla="*/ 2147483647 w 1281"/>
              <a:gd name="T19" fmla="*/ 2147483647 h 1604"/>
              <a:gd name="T20" fmla="*/ 2147483647 w 1281"/>
              <a:gd name="T21" fmla="*/ 2147483647 h 1604"/>
              <a:gd name="T22" fmla="*/ 2147483647 w 1281"/>
              <a:gd name="T23" fmla="*/ 2147483647 h 1604"/>
              <a:gd name="T24" fmla="*/ 2147483647 w 1281"/>
              <a:gd name="T25" fmla="*/ 2147483647 h 1604"/>
              <a:gd name="T26" fmla="*/ 2147483647 w 1281"/>
              <a:gd name="T27" fmla="*/ 2147483647 h 1604"/>
              <a:gd name="T28" fmla="*/ 2147483647 w 1281"/>
              <a:gd name="T29" fmla="*/ 2147483647 h 1604"/>
              <a:gd name="T30" fmla="*/ 2147483647 w 1281"/>
              <a:gd name="T31" fmla="*/ 2147483647 h 1604"/>
              <a:gd name="T32" fmla="*/ 2147483647 w 1281"/>
              <a:gd name="T33" fmla="*/ 2147483647 h 1604"/>
              <a:gd name="T34" fmla="*/ 2147483647 w 1281"/>
              <a:gd name="T35" fmla="*/ 2147483647 h 1604"/>
              <a:gd name="T36" fmla="*/ 2147483647 w 1281"/>
              <a:gd name="T37" fmla="*/ 2147483647 h 1604"/>
              <a:gd name="T38" fmla="*/ 2147483647 w 1281"/>
              <a:gd name="T39" fmla="*/ 2147483647 h 1604"/>
              <a:gd name="T40" fmla="*/ 2147483647 w 1281"/>
              <a:gd name="T41" fmla="*/ 2147483647 h 1604"/>
              <a:gd name="T42" fmla="*/ 2147483647 w 1281"/>
              <a:gd name="T43" fmla="*/ 2147483647 h 1604"/>
              <a:gd name="T44" fmla="*/ 2147483647 w 1281"/>
              <a:gd name="T45" fmla="*/ 2147483647 h 1604"/>
              <a:gd name="T46" fmla="*/ 2147483647 w 1281"/>
              <a:gd name="T47" fmla="*/ 2147483647 h 1604"/>
              <a:gd name="T48" fmla="*/ 2147483647 w 1281"/>
              <a:gd name="T49" fmla="*/ 2147483647 h 1604"/>
              <a:gd name="T50" fmla="*/ 2147483647 w 1281"/>
              <a:gd name="T51" fmla="*/ 2147483647 h 1604"/>
              <a:gd name="T52" fmla="*/ 2147483647 w 1281"/>
              <a:gd name="T53" fmla="*/ 2147483647 h 1604"/>
              <a:gd name="T54" fmla="*/ 2147483647 w 1281"/>
              <a:gd name="T55" fmla="*/ 2147483647 h 1604"/>
              <a:gd name="T56" fmla="*/ 2147483647 w 1281"/>
              <a:gd name="T57" fmla="*/ 2147483647 h 1604"/>
              <a:gd name="T58" fmla="*/ 2147483647 w 1281"/>
              <a:gd name="T59" fmla="*/ 2147483647 h 1604"/>
              <a:gd name="T60" fmla="*/ 2147483647 w 1281"/>
              <a:gd name="T61" fmla="*/ 2147483647 h 1604"/>
              <a:gd name="T62" fmla="*/ 2147483647 w 1281"/>
              <a:gd name="T63" fmla="*/ 2147483647 h 1604"/>
              <a:gd name="T64" fmla="*/ 2147483647 w 1281"/>
              <a:gd name="T65" fmla="*/ 2147483647 h 1604"/>
              <a:gd name="T66" fmla="*/ 2147483647 w 1281"/>
              <a:gd name="T67" fmla="*/ 2147483647 h 1604"/>
              <a:gd name="T68" fmla="*/ 2147483647 w 1281"/>
              <a:gd name="T69" fmla="*/ 2147483647 h 1604"/>
              <a:gd name="T70" fmla="*/ 2147483647 w 1281"/>
              <a:gd name="T71" fmla="*/ 2147483647 h 1604"/>
              <a:gd name="T72" fmla="*/ 2147483647 w 1281"/>
              <a:gd name="T73" fmla="*/ 2147483647 h 1604"/>
              <a:gd name="T74" fmla="*/ 2147483647 w 1281"/>
              <a:gd name="T75" fmla="*/ 2147483647 h 1604"/>
              <a:gd name="T76" fmla="*/ 2147483647 w 1281"/>
              <a:gd name="T77" fmla="*/ 2147483647 h 1604"/>
              <a:gd name="T78" fmla="*/ 2147483647 w 1281"/>
              <a:gd name="T79" fmla="*/ 2147483647 h 1604"/>
              <a:gd name="T80" fmla="*/ 2147483647 w 1281"/>
              <a:gd name="T81" fmla="*/ 2147483647 h 1604"/>
              <a:gd name="T82" fmla="*/ 2147483647 w 1281"/>
              <a:gd name="T83" fmla="*/ 2147483647 h 1604"/>
              <a:gd name="T84" fmla="*/ 2147483647 w 1281"/>
              <a:gd name="T85" fmla="*/ 2147483647 h 1604"/>
              <a:gd name="T86" fmla="*/ 2147483647 w 1281"/>
              <a:gd name="T87" fmla="*/ 2147483647 h 1604"/>
              <a:gd name="T88" fmla="*/ 2147483647 w 1281"/>
              <a:gd name="T89" fmla="*/ 2147483647 h 1604"/>
              <a:gd name="T90" fmla="*/ 2147483647 w 1281"/>
              <a:gd name="T91" fmla="*/ 2147483647 h 1604"/>
              <a:gd name="T92" fmla="*/ 2147483647 w 1281"/>
              <a:gd name="T93" fmla="*/ 2147483647 h 1604"/>
              <a:gd name="T94" fmla="*/ 2147483647 w 1281"/>
              <a:gd name="T95" fmla="*/ 2147483647 h 1604"/>
              <a:gd name="T96" fmla="*/ 2147483647 w 1281"/>
              <a:gd name="T97" fmla="*/ 2147483647 h 1604"/>
              <a:gd name="T98" fmla="*/ 2147483647 w 1281"/>
              <a:gd name="T99" fmla="*/ 2147483647 h 1604"/>
              <a:gd name="T100" fmla="*/ 2147483647 w 1281"/>
              <a:gd name="T101" fmla="*/ 2147483647 h 16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81"/>
              <a:gd name="T154" fmla="*/ 0 h 1604"/>
              <a:gd name="T155" fmla="*/ 1281 w 1281"/>
              <a:gd name="T156" fmla="*/ 1604 h 160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81" h="1604">
                <a:moveTo>
                  <a:pt x="0" y="1177"/>
                </a:moveTo>
                <a:lnTo>
                  <a:pt x="9" y="1159"/>
                </a:lnTo>
                <a:lnTo>
                  <a:pt x="13" y="1139"/>
                </a:lnTo>
                <a:lnTo>
                  <a:pt x="24" y="1116"/>
                </a:lnTo>
                <a:lnTo>
                  <a:pt x="40" y="1096"/>
                </a:lnTo>
                <a:lnTo>
                  <a:pt x="79" y="1070"/>
                </a:lnTo>
                <a:lnTo>
                  <a:pt x="121" y="1050"/>
                </a:lnTo>
                <a:lnTo>
                  <a:pt x="147" y="1007"/>
                </a:lnTo>
                <a:lnTo>
                  <a:pt x="160" y="969"/>
                </a:lnTo>
                <a:lnTo>
                  <a:pt x="164" y="945"/>
                </a:lnTo>
                <a:lnTo>
                  <a:pt x="160" y="926"/>
                </a:lnTo>
                <a:lnTo>
                  <a:pt x="156" y="907"/>
                </a:lnTo>
                <a:lnTo>
                  <a:pt x="134" y="825"/>
                </a:lnTo>
                <a:lnTo>
                  <a:pt x="129" y="783"/>
                </a:lnTo>
                <a:lnTo>
                  <a:pt x="137" y="760"/>
                </a:lnTo>
                <a:lnTo>
                  <a:pt x="152" y="740"/>
                </a:lnTo>
                <a:lnTo>
                  <a:pt x="156" y="697"/>
                </a:lnTo>
                <a:lnTo>
                  <a:pt x="147" y="659"/>
                </a:lnTo>
                <a:lnTo>
                  <a:pt x="129" y="639"/>
                </a:lnTo>
                <a:lnTo>
                  <a:pt x="105" y="597"/>
                </a:lnTo>
                <a:lnTo>
                  <a:pt x="98" y="577"/>
                </a:lnTo>
                <a:lnTo>
                  <a:pt x="98" y="565"/>
                </a:lnTo>
                <a:lnTo>
                  <a:pt x="101" y="550"/>
                </a:lnTo>
                <a:lnTo>
                  <a:pt x="109" y="539"/>
                </a:lnTo>
                <a:lnTo>
                  <a:pt x="124" y="534"/>
                </a:lnTo>
                <a:lnTo>
                  <a:pt x="147" y="542"/>
                </a:lnTo>
                <a:lnTo>
                  <a:pt x="164" y="539"/>
                </a:lnTo>
                <a:lnTo>
                  <a:pt x="164" y="512"/>
                </a:lnTo>
                <a:lnTo>
                  <a:pt x="164" y="496"/>
                </a:lnTo>
                <a:lnTo>
                  <a:pt x="172" y="476"/>
                </a:lnTo>
                <a:lnTo>
                  <a:pt x="195" y="473"/>
                </a:lnTo>
                <a:lnTo>
                  <a:pt x="221" y="464"/>
                </a:lnTo>
                <a:lnTo>
                  <a:pt x="225" y="430"/>
                </a:lnTo>
                <a:lnTo>
                  <a:pt x="257" y="364"/>
                </a:lnTo>
                <a:lnTo>
                  <a:pt x="284" y="344"/>
                </a:lnTo>
                <a:lnTo>
                  <a:pt x="304" y="340"/>
                </a:lnTo>
                <a:lnTo>
                  <a:pt x="319" y="325"/>
                </a:lnTo>
                <a:lnTo>
                  <a:pt x="319" y="283"/>
                </a:lnTo>
                <a:lnTo>
                  <a:pt x="322" y="263"/>
                </a:lnTo>
                <a:lnTo>
                  <a:pt x="338" y="240"/>
                </a:lnTo>
                <a:lnTo>
                  <a:pt x="358" y="221"/>
                </a:lnTo>
                <a:lnTo>
                  <a:pt x="365" y="201"/>
                </a:lnTo>
                <a:lnTo>
                  <a:pt x="380" y="194"/>
                </a:lnTo>
                <a:lnTo>
                  <a:pt x="419" y="197"/>
                </a:lnTo>
                <a:lnTo>
                  <a:pt x="442" y="214"/>
                </a:lnTo>
                <a:lnTo>
                  <a:pt x="462" y="197"/>
                </a:lnTo>
                <a:lnTo>
                  <a:pt x="462" y="174"/>
                </a:lnTo>
                <a:lnTo>
                  <a:pt x="470" y="163"/>
                </a:lnTo>
                <a:lnTo>
                  <a:pt x="481" y="155"/>
                </a:lnTo>
                <a:lnTo>
                  <a:pt x="500" y="147"/>
                </a:lnTo>
                <a:lnTo>
                  <a:pt x="579" y="107"/>
                </a:lnTo>
                <a:lnTo>
                  <a:pt x="660" y="64"/>
                </a:lnTo>
                <a:lnTo>
                  <a:pt x="680" y="23"/>
                </a:lnTo>
                <a:lnTo>
                  <a:pt x="706" y="7"/>
                </a:lnTo>
                <a:lnTo>
                  <a:pt x="737" y="0"/>
                </a:lnTo>
                <a:lnTo>
                  <a:pt x="752" y="7"/>
                </a:lnTo>
                <a:lnTo>
                  <a:pt x="761" y="23"/>
                </a:lnTo>
                <a:lnTo>
                  <a:pt x="757" y="42"/>
                </a:lnTo>
                <a:lnTo>
                  <a:pt x="741" y="61"/>
                </a:lnTo>
                <a:lnTo>
                  <a:pt x="722" y="77"/>
                </a:lnTo>
                <a:lnTo>
                  <a:pt x="714" y="104"/>
                </a:lnTo>
                <a:lnTo>
                  <a:pt x="714" y="138"/>
                </a:lnTo>
                <a:lnTo>
                  <a:pt x="688" y="170"/>
                </a:lnTo>
                <a:lnTo>
                  <a:pt x="637" y="197"/>
                </a:lnTo>
                <a:lnTo>
                  <a:pt x="601" y="244"/>
                </a:lnTo>
                <a:lnTo>
                  <a:pt x="582" y="352"/>
                </a:lnTo>
                <a:lnTo>
                  <a:pt x="536" y="425"/>
                </a:lnTo>
                <a:lnTo>
                  <a:pt x="536" y="442"/>
                </a:lnTo>
                <a:lnTo>
                  <a:pt x="555" y="445"/>
                </a:lnTo>
                <a:lnTo>
                  <a:pt x="601" y="430"/>
                </a:lnTo>
                <a:lnTo>
                  <a:pt x="621" y="445"/>
                </a:lnTo>
                <a:lnTo>
                  <a:pt x="633" y="542"/>
                </a:lnTo>
                <a:lnTo>
                  <a:pt x="668" y="580"/>
                </a:lnTo>
                <a:lnTo>
                  <a:pt x="722" y="608"/>
                </a:lnTo>
                <a:lnTo>
                  <a:pt x="776" y="616"/>
                </a:lnTo>
                <a:lnTo>
                  <a:pt x="835" y="597"/>
                </a:lnTo>
                <a:lnTo>
                  <a:pt x="866" y="600"/>
                </a:lnTo>
                <a:lnTo>
                  <a:pt x="909" y="628"/>
                </a:lnTo>
                <a:lnTo>
                  <a:pt x="943" y="671"/>
                </a:lnTo>
                <a:lnTo>
                  <a:pt x="978" y="709"/>
                </a:lnTo>
                <a:lnTo>
                  <a:pt x="1021" y="729"/>
                </a:lnTo>
                <a:lnTo>
                  <a:pt x="1079" y="704"/>
                </a:lnTo>
                <a:lnTo>
                  <a:pt x="1156" y="724"/>
                </a:lnTo>
                <a:lnTo>
                  <a:pt x="1176" y="763"/>
                </a:lnTo>
                <a:lnTo>
                  <a:pt x="1171" y="806"/>
                </a:lnTo>
                <a:lnTo>
                  <a:pt x="1156" y="859"/>
                </a:lnTo>
                <a:lnTo>
                  <a:pt x="1164" y="902"/>
                </a:lnTo>
                <a:lnTo>
                  <a:pt x="1191" y="918"/>
                </a:lnTo>
                <a:lnTo>
                  <a:pt x="1219" y="930"/>
                </a:lnTo>
                <a:lnTo>
                  <a:pt x="1234" y="956"/>
                </a:lnTo>
                <a:lnTo>
                  <a:pt x="1199" y="984"/>
                </a:lnTo>
                <a:lnTo>
                  <a:pt x="1211" y="1042"/>
                </a:lnTo>
                <a:lnTo>
                  <a:pt x="1245" y="1085"/>
                </a:lnTo>
                <a:lnTo>
                  <a:pt x="1268" y="1136"/>
                </a:lnTo>
                <a:lnTo>
                  <a:pt x="1281" y="1197"/>
                </a:lnTo>
                <a:lnTo>
                  <a:pt x="1238" y="1210"/>
                </a:lnTo>
                <a:lnTo>
                  <a:pt x="1226" y="1194"/>
                </a:lnTo>
                <a:lnTo>
                  <a:pt x="1219" y="1151"/>
                </a:lnTo>
                <a:lnTo>
                  <a:pt x="1211" y="1131"/>
                </a:lnTo>
                <a:lnTo>
                  <a:pt x="1187" y="1143"/>
                </a:lnTo>
                <a:lnTo>
                  <a:pt x="1181" y="1162"/>
                </a:lnTo>
                <a:lnTo>
                  <a:pt x="1161" y="1162"/>
                </a:lnTo>
                <a:lnTo>
                  <a:pt x="1141" y="1143"/>
                </a:lnTo>
                <a:lnTo>
                  <a:pt x="1105" y="1155"/>
                </a:lnTo>
                <a:lnTo>
                  <a:pt x="1094" y="1181"/>
                </a:lnTo>
                <a:lnTo>
                  <a:pt x="1075" y="1190"/>
                </a:lnTo>
                <a:lnTo>
                  <a:pt x="1041" y="1174"/>
                </a:lnTo>
                <a:lnTo>
                  <a:pt x="1001" y="1177"/>
                </a:lnTo>
                <a:lnTo>
                  <a:pt x="983" y="1190"/>
                </a:lnTo>
                <a:lnTo>
                  <a:pt x="986" y="1201"/>
                </a:lnTo>
                <a:lnTo>
                  <a:pt x="1009" y="1205"/>
                </a:lnTo>
                <a:lnTo>
                  <a:pt x="1041" y="1213"/>
                </a:lnTo>
                <a:lnTo>
                  <a:pt x="1056" y="1228"/>
                </a:lnTo>
                <a:lnTo>
                  <a:pt x="1051" y="1251"/>
                </a:lnTo>
                <a:lnTo>
                  <a:pt x="993" y="1279"/>
                </a:lnTo>
                <a:lnTo>
                  <a:pt x="970" y="1298"/>
                </a:lnTo>
                <a:lnTo>
                  <a:pt x="963" y="1329"/>
                </a:lnTo>
                <a:lnTo>
                  <a:pt x="970" y="1368"/>
                </a:lnTo>
                <a:lnTo>
                  <a:pt x="998" y="1411"/>
                </a:lnTo>
                <a:lnTo>
                  <a:pt x="1032" y="1453"/>
                </a:lnTo>
                <a:lnTo>
                  <a:pt x="1044" y="1489"/>
                </a:lnTo>
                <a:lnTo>
                  <a:pt x="1041" y="1532"/>
                </a:lnTo>
                <a:lnTo>
                  <a:pt x="1026" y="1558"/>
                </a:lnTo>
                <a:lnTo>
                  <a:pt x="1016" y="1604"/>
                </a:lnTo>
                <a:lnTo>
                  <a:pt x="955" y="1600"/>
                </a:lnTo>
                <a:lnTo>
                  <a:pt x="924" y="1586"/>
                </a:lnTo>
                <a:lnTo>
                  <a:pt x="905" y="1566"/>
                </a:lnTo>
                <a:lnTo>
                  <a:pt x="876" y="1566"/>
                </a:lnTo>
                <a:lnTo>
                  <a:pt x="846" y="1570"/>
                </a:lnTo>
                <a:lnTo>
                  <a:pt x="830" y="1589"/>
                </a:lnTo>
                <a:lnTo>
                  <a:pt x="811" y="1589"/>
                </a:lnTo>
                <a:lnTo>
                  <a:pt x="792" y="1589"/>
                </a:lnTo>
                <a:lnTo>
                  <a:pt x="757" y="1577"/>
                </a:lnTo>
                <a:lnTo>
                  <a:pt x="714" y="1570"/>
                </a:lnTo>
                <a:lnTo>
                  <a:pt x="680" y="1589"/>
                </a:lnTo>
                <a:lnTo>
                  <a:pt x="660" y="1589"/>
                </a:lnTo>
                <a:lnTo>
                  <a:pt x="637" y="1570"/>
                </a:lnTo>
                <a:lnTo>
                  <a:pt x="614" y="1519"/>
                </a:lnTo>
                <a:lnTo>
                  <a:pt x="582" y="1476"/>
                </a:lnTo>
                <a:lnTo>
                  <a:pt x="485" y="1441"/>
                </a:lnTo>
                <a:lnTo>
                  <a:pt x="389" y="1379"/>
                </a:lnTo>
                <a:lnTo>
                  <a:pt x="312" y="1352"/>
                </a:lnTo>
                <a:lnTo>
                  <a:pt x="264" y="1349"/>
                </a:lnTo>
                <a:lnTo>
                  <a:pt x="225" y="1356"/>
                </a:lnTo>
                <a:lnTo>
                  <a:pt x="195" y="1352"/>
                </a:lnTo>
                <a:lnTo>
                  <a:pt x="183" y="1332"/>
                </a:lnTo>
                <a:lnTo>
                  <a:pt x="183" y="1298"/>
                </a:lnTo>
                <a:lnTo>
                  <a:pt x="191" y="1268"/>
                </a:lnTo>
                <a:lnTo>
                  <a:pt x="180" y="1263"/>
                </a:lnTo>
                <a:lnTo>
                  <a:pt x="124" y="1268"/>
                </a:lnTo>
                <a:lnTo>
                  <a:pt x="86" y="1260"/>
                </a:lnTo>
                <a:lnTo>
                  <a:pt x="47" y="1232"/>
                </a:lnTo>
                <a:lnTo>
                  <a:pt x="9" y="1201"/>
                </a:lnTo>
                <a:lnTo>
                  <a:pt x="0" y="1177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514" name="Rectangle 155"/>
          <p:cNvSpPr>
            <a:spLocks noChangeArrowheads="1"/>
          </p:cNvSpPr>
          <p:nvPr/>
        </p:nvSpPr>
        <p:spPr bwMode="auto">
          <a:xfrm>
            <a:off x="7336284" y="4454525"/>
            <a:ext cx="6350" cy="11113"/>
          </a:xfrm>
          <a:prstGeom prst="rect">
            <a:avLst/>
          </a:prstGeom>
          <a:solidFill>
            <a:srgbClr val="FF0000"/>
          </a:solidFill>
          <a:ln w="12573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2400" b="0">
              <a:solidFill>
                <a:srgbClr val="000000"/>
              </a:solidFill>
              <a:latin typeface="Zapf Dingbats"/>
            </a:endParaRPr>
          </a:p>
        </p:txBody>
      </p:sp>
      <p:sp>
        <p:nvSpPr>
          <p:cNvPr id="2171" name="Freeform 156"/>
          <p:cNvSpPr>
            <a:spLocks noChangeArrowheads="1"/>
          </p:cNvSpPr>
          <p:nvPr/>
        </p:nvSpPr>
        <p:spPr bwMode="auto">
          <a:xfrm>
            <a:off x="5415409" y="1289050"/>
            <a:ext cx="1773237" cy="1316038"/>
          </a:xfrm>
          <a:custGeom>
            <a:avLst/>
            <a:gdLst>
              <a:gd name="T0" fmla="*/ 2147483647 w 3811"/>
              <a:gd name="T1" fmla="*/ 2147483647 h 2748"/>
              <a:gd name="T2" fmla="*/ 2147483647 w 3811"/>
              <a:gd name="T3" fmla="*/ 2147483647 h 2748"/>
              <a:gd name="T4" fmla="*/ 2147483647 w 3811"/>
              <a:gd name="T5" fmla="*/ 2147483647 h 2748"/>
              <a:gd name="T6" fmla="*/ 2147483647 w 3811"/>
              <a:gd name="T7" fmla="*/ 2147483647 h 2748"/>
              <a:gd name="T8" fmla="*/ 2147483647 w 3811"/>
              <a:gd name="T9" fmla="*/ 2147483647 h 2748"/>
              <a:gd name="T10" fmla="*/ 2147483647 w 3811"/>
              <a:gd name="T11" fmla="*/ 2147483647 h 2748"/>
              <a:gd name="T12" fmla="*/ 2147483647 w 3811"/>
              <a:gd name="T13" fmla="*/ 2147483647 h 2748"/>
              <a:gd name="T14" fmla="*/ 2147483647 w 3811"/>
              <a:gd name="T15" fmla="*/ 2147483647 h 2748"/>
              <a:gd name="T16" fmla="*/ 2147483647 w 3811"/>
              <a:gd name="T17" fmla="*/ 2147483647 h 2748"/>
              <a:gd name="T18" fmla="*/ 2147483647 w 3811"/>
              <a:gd name="T19" fmla="*/ 2147483647 h 2748"/>
              <a:gd name="T20" fmla="*/ 2147483647 w 3811"/>
              <a:gd name="T21" fmla="*/ 2147483647 h 2748"/>
              <a:gd name="T22" fmla="*/ 2147483647 w 3811"/>
              <a:gd name="T23" fmla="*/ 2147483647 h 2748"/>
              <a:gd name="T24" fmla="*/ 0 w 3811"/>
              <a:gd name="T25" fmla="*/ 2147483647 h 2748"/>
              <a:gd name="T26" fmla="*/ 2147483647 w 3811"/>
              <a:gd name="T27" fmla="*/ 2147483647 h 2748"/>
              <a:gd name="T28" fmla="*/ 2147483647 w 3811"/>
              <a:gd name="T29" fmla="*/ 2147483647 h 2748"/>
              <a:gd name="T30" fmla="*/ 2147483647 w 3811"/>
              <a:gd name="T31" fmla="*/ 2147483647 h 2748"/>
              <a:gd name="T32" fmla="*/ 2147483647 w 3811"/>
              <a:gd name="T33" fmla="*/ 2147483647 h 2748"/>
              <a:gd name="T34" fmla="*/ 2147483647 w 3811"/>
              <a:gd name="T35" fmla="*/ 2147483647 h 2748"/>
              <a:gd name="T36" fmla="*/ 2147483647 w 3811"/>
              <a:gd name="T37" fmla="*/ 2147483647 h 2748"/>
              <a:gd name="T38" fmla="*/ 2147483647 w 3811"/>
              <a:gd name="T39" fmla="*/ 2147483647 h 2748"/>
              <a:gd name="T40" fmla="*/ 2147483647 w 3811"/>
              <a:gd name="T41" fmla="*/ 2147483647 h 2748"/>
              <a:gd name="T42" fmla="*/ 2147483647 w 3811"/>
              <a:gd name="T43" fmla="*/ 2147483647 h 2748"/>
              <a:gd name="T44" fmla="*/ 2147483647 w 3811"/>
              <a:gd name="T45" fmla="*/ 2147483647 h 2748"/>
              <a:gd name="T46" fmla="*/ 2147483647 w 3811"/>
              <a:gd name="T47" fmla="*/ 2147483647 h 2748"/>
              <a:gd name="T48" fmla="*/ 2147483647 w 3811"/>
              <a:gd name="T49" fmla="*/ 2147483647 h 2748"/>
              <a:gd name="T50" fmla="*/ 2147483647 w 3811"/>
              <a:gd name="T51" fmla="*/ 2147483647 h 2748"/>
              <a:gd name="T52" fmla="*/ 2147483647 w 3811"/>
              <a:gd name="T53" fmla="*/ 2147483647 h 2748"/>
              <a:gd name="T54" fmla="*/ 2147483647 w 3811"/>
              <a:gd name="T55" fmla="*/ 2147483647 h 2748"/>
              <a:gd name="T56" fmla="*/ 2147483647 w 3811"/>
              <a:gd name="T57" fmla="*/ 2147483647 h 2748"/>
              <a:gd name="T58" fmla="*/ 2147483647 w 3811"/>
              <a:gd name="T59" fmla="*/ 2147483647 h 2748"/>
              <a:gd name="T60" fmla="*/ 2147483647 w 3811"/>
              <a:gd name="T61" fmla="*/ 2147483647 h 2748"/>
              <a:gd name="T62" fmla="*/ 2147483647 w 3811"/>
              <a:gd name="T63" fmla="*/ 2147483647 h 2748"/>
              <a:gd name="T64" fmla="*/ 2147483647 w 3811"/>
              <a:gd name="T65" fmla="*/ 2147483647 h 2748"/>
              <a:gd name="T66" fmla="*/ 2147483647 w 3811"/>
              <a:gd name="T67" fmla="*/ 2147483647 h 2748"/>
              <a:gd name="T68" fmla="*/ 2147483647 w 3811"/>
              <a:gd name="T69" fmla="*/ 2147483647 h 2748"/>
              <a:gd name="T70" fmla="*/ 2147483647 w 3811"/>
              <a:gd name="T71" fmla="*/ 2147483647 h 2748"/>
              <a:gd name="T72" fmla="*/ 2147483647 w 3811"/>
              <a:gd name="T73" fmla="*/ 2147483647 h 2748"/>
              <a:gd name="T74" fmla="*/ 2147483647 w 3811"/>
              <a:gd name="T75" fmla="*/ 2147483647 h 2748"/>
              <a:gd name="T76" fmla="*/ 2147483647 w 3811"/>
              <a:gd name="T77" fmla="*/ 2147483647 h 2748"/>
              <a:gd name="T78" fmla="*/ 2147483647 w 3811"/>
              <a:gd name="T79" fmla="*/ 2147483647 h 2748"/>
              <a:gd name="T80" fmla="*/ 2147483647 w 3811"/>
              <a:gd name="T81" fmla="*/ 2147483647 h 2748"/>
              <a:gd name="T82" fmla="*/ 2147483647 w 3811"/>
              <a:gd name="T83" fmla="*/ 2147483647 h 2748"/>
              <a:gd name="T84" fmla="*/ 2147483647 w 3811"/>
              <a:gd name="T85" fmla="*/ 2147483647 h 2748"/>
              <a:gd name="T86" fmla="*/ 2147483647 w 3811"/>
              <a:gd name="T87" fmla="*/ 2147483647 h 2748"/>
              <a:gd name="T88" fmla="*/ 2147483647 w 3811"/>
              <a:gd name="T89" fmla="*/ 2147483647 h 2748"/>
              <a:gd name="T90" fmla="*/ 2147483647 w 3811"/>
              <a:gd name="T91" fmla="*/ 2147483647 h 2748"/>
              <a:gd name="T92" fmla="*/ 2147483647 w 3811"/>
              <a:gd name="T93" fmla="*/ 2147483647 h 2748"/>
              <a:gd name="T94" fmla="*/ 2147483647 w 3811"/>
              <a:gd name="T95" fmla="*/ 2147483647 h 2748"/>
              <a:gd name="T96" fmla="*/ 2147483647 w 3811"/>
              <a:gd name="T97" fmla="*/ 2147483647 h 2748"/>
              <a:gd name="T98" fmla="*/ 2147483647 w 3811"/>
              <a:gd name="T99" fmla="*/ 2147483647 h 2748"/>
              <a:gd name="T100" fmla="*/ 2147483647 w 3811"/>
              <a:gd name="T101" fmla="*/ 2147483647 h 2748"/>
              <a:gd name="T102" fmla="*/ 2147483647 w 3811"/>
              <a:gd name="T103" fmla="*/ 2147483647 h 2748"/>
              <a:gd name="T104" fmla="*/ 2147483647 w 3811"/>
              <a:gd name="T105" fmla="*/ 2147483647 h 2748"/>
              <a:gd name="T106" fmla="*/ 2147483647 w 3811"/>
              <a:gd name="T107" fmla="*/ 2147483647 h 2748"/>
              <a:gd name="T108" fmla="*/ 2147483647 w 3811"/>
              <a:gd name="T109" fmla="*/ 2147483647 h 2748"/>
              <a:gd name="T110" fmla="*/ 2147483647 w 3811"/>
              <a:gd name="T111" fmla="*/ 2147483647 h 2748"/>
              <a:gd name="T112" fmla="*/ 2147483647 w 3811"/>
              <a:gd name="T113" fmla="*/ 2147483647 h 2748"/>
              <a:gd name="T114" fmla="*/ 2147483647 w 3811"/>
              <a:gd name="T115" fmla="*/ 2147483647 h 2748"/>
              <a:gd name="T116" fmla="*/ 2147483647 w 3811"/>
              <a:gd name="T117" fmla="*/ 2147483647 h 2748"/>
              <a:gd name="T118" fmla="*/ 2147483647 w 3811"/>
              <a:gd name="T119" fmla="*/ 2147483647 h 2748"/>
              <a:gd name="T120" fmla="*/ 2147483647 w 3811"/>
              <a:gd name="T121" fmla="*/ 2147483647 h 2748"/>
              <a:gd name="T122" fmla="*/ 2147483647 w 3811"/>
              <a:gd name="T123" fmla="*/ 2147483647 h 27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11"/>
              <a:gd name="T187" fmla="*/ 0 h 2748"/>
              <a:gd name="T188" fmla="*/ 3811 w 3811"/>
              <a:gd name="T189" fmla="*/ 2748 h 274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11" h="2748">
                <a:moveTo>
                  <a:pt x="3197" y="2194"/>
                </a:moveTo>
                <a:lnTo>
                  <a:pt x="3190" y="2231"/>
                </a:lnTo>
                <a:lnTo>
                  <a:pt x="3185" y="2263"/>
                </a:lnTo>
                <a:lnTo>
                  <a:pt x="3166" y="2298"/>
                </a:lnTo>
                <a:lnTo>
                  <a:pt x="3131" y="2340"/>
                </a:lnTo>
                <a:lnTo>
                  <a:pt x="3084" y="2365"/>
                </a:lnTo>
                <a:lnTo>
                  <a:pt x="3029" y="2372"/>
                </a:lnTo>
                <a:lnTo>
                  <a:pt x="2994" y="2366"/>
                </a:lnTo>
                <a:lnTo>
                  <a:pt x="2956" y="2374"/>
                </a:lnTo>
                <a:lnTo>
                  <a:pt x="2917" y="2396"/>
                </a:lnTo>
                <a:lnTo>
                  <a:pt x="2886" y="2431"/>
                </a:lnTo>
                <a:lnTo>
                  <a:pt x="2863" y="2476"/>
                </a:lnTo>
                <a:lnTo>
                  <a:pt x="2853" y="2508"/>
                </a:lnTo>
                <a:lnTo>
                  <a:pt x="2834" y="2525"/>
                </a:lnTo>
                <a:lnTo>
                  <a:pt x="2738" y="2564"/>
                </a:lnTo>
                <a:lnTo>
                  <a:pt x="2695" y="2585"/>
                </a:lnTo>
                <a:lnTo>
                  <a:pt x="2715" y="2625"/>
                </a:lnTo>
                <a:lnTo>
                  <a:pt x="2667" y="2642"/>
                </a:lnTo>
                <a:lnTo>
                  <a:pt x="2610" y="2668"/>
                </a:lnTo>
                <a:lnTo>
                  <a:pt x="2565" y="2692"/>
                </a:lnTo>
                <a:lnTo>
                  <a:pt x="2519" y="2721"/>
                </a:lnTo>
                <a:lnTo>
                  <a:pt x="2481" y="2745"/>
                </a:lnTo>
                <a:lnTo>
                  <a:pt x="2463" y="2748"/>
                </a:lnTo>
                <a:lnTo>
                  <a:pt x="2445" y="2726"/>
                </a:lnTo>
                <a:lnTo>
                  <a:pt x="2443" y="2717"/>
                </a:lnTo>
                <a:lnTo>
                  <a:pt x="2463" y="2679"/>
                </a:lnTo>
                <a:lnTo>
                  <a:pt x="2475" y="2638"/>
                </a:lnTo>
                <a:lnTo>
                  <a:pt x="2480" y="2591"/>
                </a:lnTo>
                <a:lnTo>
                  <a:pt x="2473" y="2551"/>
                </a:lnTo>
                <a:lnTo>
                  <a:pt x="2453" y="2515"/>
                </a:lnTo>
                <a:lnTo>
                  <a:pt x="2430" y="2459"/>
                </a:lnTo>
                <a:lnTo>
                  <a:pt x="2398" y="2411"/>
                </a:lnTo>
                <a:lnTo>
                  <a:pt x="2360" y="2367"/>
                </a:lnTo>
                <a:lnTo>
                  <a:pt x="2337" y="2343"/>
                </a:lnTo>
                <a:lnTo>
                  <a:pt x="2284" y="2307"/>
                </a:lnTo>
                <a:lnTo>
                  <a:pt x="2223" y="2274"/>
                </a:lnTo>
                <a:lnTo>
                  <a:pt x="2168" y="2237"/>
                </a:lnTo>
                <a:lnTo>
                  <a:pt x="2099" y="2202"/>
                </a:lnTo>
                <a:lnTo>
                  <a:pt x="2085" y="2204"/>
                </a:lnTo>
                <a:lnTo>
                  <a:pt x="2060" y="2224"/>
                </a:lnTo>
                <a:lnTo>
                  <a:pt x="2012" y="2227"/>
                </a:lnTo>
                <a:lnTo>
                  <a:pt x="1968" y="2222"/>
                </a:lnTo>
                <a:lnTo>
                  <a:pt x="1903" y="2224"/>
                </a:lnTo>
                <a:lnTo>
                  <a:pt x="1863" y="2213"/>
                </a:lnTo>
                <a:lnTo>
                  <a:pt x="1839" y="2186"/>
                </a:lnTo>
                <a:lnTo>
                  <a:pt x="1824" y="2182"/>
                </a:lnTo>
                <a:lnTo>
                  <a:pt x="1787" y="2191"/>
                </a:lnTo>
                <a:lnTo>
                  <a:pt x="1331" y="2154"/>
                </a:lnTo>
                <a:lnTo>
                  <a:pt x="850" y="2095"/>
                </a:lnTo>
                <a:lnTo>
                  <a:pt x="446" y="2031"/>
                </a:lnTo>
                <a:lnTo>
                  <a:pt x="190" y="1976"/>
                </a:lnTo>
                <a:lnTo>
                  <a:pt x="162" y="1908"/>
                </a:lnTo>
                <a:lnTo>
                  <a:pt x="148" y="1883"/>
                </a:lnTo>
                <a:lnTo>
                  <a:pt x="154" y="1837"/>
                </a:lnTo>
                <a:lnTo>
                  <a:pt x="148" y="1806"/>
                </a:lnTo>
                <a:lnTo>
                  <a:pt x="133" y="1778"/>
                </a:lnTo>
                <a:lnTo>
                  <a:pt x="101" y="1761"/>
                </a:lnTo>
                <a:lnTo>
                  <a:pt x="66" y="1733"/>
                </a:lnTo>
                <a:lnTo>
                  <a:pt x="39" y="1705"/>
                </a:lnTo>
                <a:lnTo>
                  <a:pt x="21" y="1690"/>
                </a:lnTo>
                <a:lnTo>
                  <a:pt x="20" y="1662"/>
                </a:lnTo>
                <a:lnTo>
                  <a:pt x="50" y="1626"/>
                </a:lnTo>
                <a:lnTo>
                  <a:pt x="62" y="1586"/>
                </a:lnTo>
                <a:lnTo>
                  <a:pt x="61" y="1577"/>
                </a:lnTo>
                <a:lnTo>
                  <a:pt x="65" y="1547"/>
                </a:lnTo>
                <a:lnTo>
                  <a:pt x="77" y="1515"/>
                </a:lnTo>
                <a:lnTo>
                  <a:pt x="92" y="1474"/>
                </a:lnTo>
                <a:lnTo>
                  <a:pt x="62" y="1441"/>
                </a:lnTo>
                <a:lnTo>
                  <a:pt x="52" y="1434"/>
                </a:lnTo>
                <a:lnTo>
                  <a:pt x="49" y="1397"/>
                </a:lnTo>
                <a:lnTo>
                  <a:pt x="63" y="1364"/>
                </a:lnTo>
                <a:lnTo>
                  <a:pt x="82" y="1321"/>
                </a:lnTo>
                <a:lnTo>
                  <a:pt x="95" y="1287"/>
                </a:lnTo>
                <a:lnTo>
                  <a:pt x="93" y="1255"/>
                </a:lnTo>
                <a:lnTo>
                  <a:pt x="98" y="1231"/>
                </a:lnTo>
                <a:lnTo>
                  <a:pt x="103" y="1202"/>
                </a:lnTo>
                <a:lnTo>
                  <a:pt x="110" y="1171"/>
                </a:lnTo>
                <a:lnTo>
                  <a:pt x="123" y="1135"/>
                </a:lnTo>
                <a:lnTo>
                  <a:pt x="125" y="1102"/>
                </a:lnTo>
                <a:lnTo>
                  <a:pt x="128" y="1062"/>
                </a:lnTo>
                <a:lnTo>
                  <a:pt x="136" y="1031"/>
                </a:lnTo>
                <a:lnTo>
                  <a:pt x="137" y="987"/>
                </a:lnTo>
                <a:lnTo>
                  <a:pt x="135" y="955"/>
                </a:lnTo>
                <a:lnTo>
                  <a:pt x="129" y="927"/>
                </a:lnTo>
                <a:lnTo>
                  <a:pt x="115" y="901"/>
                </a:lnTo>
                <a:lnTo>
                  <a:pt x="95" y="875"/>
                </a:lnTo>
                <a:lnTo>
                  <a:pt x="66" y="848"/>
                </a:lnTo>
                <a:lnTo>
                  <a:pt x="55" y="787"/>
                </a:lnTo>
                <a:lnTo>
                  <a:pt x="34" y="732"/>
                </a:lnTo>
                <a:lnTo>
                  <a:pt x="14" y="703"/>
                </a:lnTo>
                <a:lnTo>
                  <a:pt x="0" y="678"/>
                </a:lnTo>
                <a:lnTo>
                  <a:pt x="0" y="658"/>
                </a:lnTo>
                <a:lnTo>
                  <a:pt x="655" y="0"/>
                </a:lnTo>
                <a:lnTo>
                  <a:pt x="666" y="32"/>
                </a:lnTo>
                <a:lnTo>
                  <a:pt x="675" y="83"/>
                </a:lnTo>
                <a:lnTo>
                  <a:pt x="688" y="119"/>
                </a:lnTo>
                <a:lnTo>
                  <a:pt x="701" y="142"/>
                </a:lnTo>
                <a:lnTo>
                  <a:pt x="720" y="145"/>
                </a:lnTo>
                <a:lnTo>
                  <a:pt x="730" y="123"/>
                </a:lnTo>
                <a:lnTo>
                  <a:pt x="747" y="110"/>
                </a:lnTo>
                <a:lnTo>
                  <a:pt x="773" y="115"/>
                </a:lnTo>
                <a:lnTo>
                  <a:pt x="789" y="121"/>
                </a:lnTo>
                <a:lnTo>
                  <a:pt x="797" y="138"/>
                </a:lnTo>
                <a:lnTo>
                  <a:pt x="799" y="159"/>
                </a:lnTo>
                <a:lnTo>
                  <a:pt x="839" y="162"/>
                </a:lnTo>
                <a:lnTo>
                  <a:pt x="870" y="152"/>
                </a:lnTo>
                <a:lnTo>
                  <a:pt x="909" y="150"/>
                </a:lnTo>
                <a:lnTo>
                  <a:pt x="940" y="157"/>
                </a:lnTo>
                <a:lnTo>
                  <a:pt x="953" y="146"/>
                </a:lnTo>
                <a:lnTo>
                  <a:pt x="966" y="142"/>
                </a:lnTo>
                <a:lnTo>
                  <a:pt x="979" y="157"/>
                </a:lnTo>
                <a:lnTo>
                  <a:pt x="1002" y="213"/>
                </a:lnTo>
                <a:lnTo>
                  <a:pt x="1012" y="244"/>
                </a:lnTo>
                <a:lnTo>
                  <a:pt x="1021" y="238"/>
                </a:lnTo>
                <a:lnTo>
                  <a:pt x="1039" y="211"/>
                </a:lnTo>
                <a:lnTo>
                  <a:pt x="1054" y="218"/>
                </a:lnTo>
                <a:lnTo>
                  <a:pt x="1065" y="240"/>
                </a:lnTo>
                <a:lnTo>
                  <a:pt x="1058" y="255"/>
                </a:lnTo>
                <a:lnTo>
                  <a:pt x="1058" y="282"/>
                </a:lnTo>
                <a:lnTo>
                  <a:pt x="1113" y="278"/>
                </a:lnTo>
                <a:lnTo>
                  <a:pt x="1140" y="288"/>
                </a:lnTo>
                <a:lnTo>
                  <a:pt x="1155" y="312"/>
                </a:lnTo>
                <a:lnTo>
                  <a:pt x="1172" y="352"/>
                </a:lnTo>
                <a:lnTo>
                  <a:pt x="1195" y="378"/>
                </a:lnTo>
                <a:lnTo>
                  <a:pt x="1235" y="407"/>
                </a:lnTo>
                <a:lnTo>
                  <a:pt x="1251" y="426"/>
                </a:lnTo>
                <a:lnTo>
                  <a:pt x="1257" y="443"/>
                </a:lnTo>
                <a:lnTo>
                  <a:pt x="1256" y="467"/>
                </a:lnTo>
                <a:lnTo>
                  <a:pt x="1237" y="494"/>
                </a:lnTo>
                <a:lnTo>
                  <a:pt x="1253" y="509"/>
                </a:lnTo>
                <a:lnTo>
                  <a:pt x="1295" y="516"/>
                </a:lnTo>
                <a:lnTo>
                  <a:pt x="1345" y="528"/>
                </a:lnTo>
                <a:lnTo>
                  <a:pt x="1390" y="550"/>
                </a:lnTo>
                <a:lnTo>
                  <a:pt x="1418" y="577"/>
                </a:lnTo>
                <a:lnTo>
                  <a:pt x="1434" y="621"/>
                </a:lnTo>
                <a:lnTo>
                  <a:pt x="1440" y="633"/>
                </a:lnTo>
                <a:lnTo>
                  <a:pt x="1450" y="635"/>
                </a:lnTo>
                <a:lnTo>
                  <a:pt x="1455" y="629"/>
                </a:lnTo>
                <a:lnTo>
                  <a:pt x="1448" y="569"/>
                </a:lnTo>
                <a:lnTo>
                  <a:pt x="1458" y="552"/>
                </a:lnTo>
                <a:lnTo>
                  <a:pt x="1487" y="541"/>
                </a:lnTo>
                <a:lnTo>
                  <a:pt x="1514" y="541"/>
                </a:lnTo>
                <a:lnTo>
                  <a:pt x="1518" y="536"/>
                </a:lnTo>
                <a:lnTo>
                  <a:pt x="1517" y="531"/>
                </a:lnTo>
                <a:lnTo>
                  <a:pt x="1506" y="524"/>
                </a:lnTo>
                <a:lnTo>
                  <a:pt x="1477" y="521"/>
                </a:lnTo>
                <a:lnTo>
                  <a:pt x="1470" y="509"/>
                </a:lnTo>
                <a:lnTo>
                  <a:pt x="1473" y="501"/>
                </a:lnTo>
                <a:lnTo>
                  <a:pt x="1541" y="485"/>
                </a:lnTo>
                <a:lnTo>
                  <a:pt x="1560" y="492"/>
                </a:lnTo>
                <a:lnTo>
                  <a:pt x="1588" y="537"/>
                </a:lnTo>
                <a:lnTo>
                  <a:pt x="1613" y="561"/>
                </a:lnTo>
                <a:lnTo>
                  <a:pt x="1642" y="560"/>
                </a:lnTo>
                <a:lnTo>
                  <a:pt x="1657" y="568"/>
                </a:lnTo>
                <a:lnTo>
                  <a:pt x="1689" y="597"/>
                </a:lnTo>
                <a:lnTo>
                  <a:pt x="1784" y="585"/>
                </a:lnTo>
                <a:lnTo>
                  <a:pt x="1806" y="574"/>
                </a:lnTo>
                <a:lnTo>
                  <a:pt x="1821" y="576"/>
                </a:lnTo>
                <a:lnTo>
                  <a:pt x="1823" y="611"/>
                </a:lnTo>
                <a:lnTo>
                  <a:pt x="1816" y="647"/>
                </a:lnTo>
                <a:lnTo>
                  <a:pt x="1821" y="679"/>
                </a:lnTo>
                <a:lnTo>
                  <a:pt x="1827" y="683"/>
                </a:lnTo>
                <a:lnTo>
                  <a:pt x="1846" y="679"/>
                </a:lnTo>
                <a:lnTo>
                  <a:pt x="1853" y="669"/>
                </a:lnTo>
                <a:lnTo>
                  <a:pt x="1855" y="648"/>
                </a:lnTo>
                <a:lnTo>
                  <a:pt x="1849" y="621"/>
                </a:lnTo>
                <a:lnTo>
                  <a:pt x="1856" y="610"/>
                </a:lnTo>
                <a:lnTo>
                  <a:pt x="1891" y="589"/>
                </a:lnTo>
                <a:lnTo>
                  <a:pt x="1917" y="575"/>
                </a:lnTo>
                <a:lnTo>
                  <a:pt x="1938" y="555"/>
                </a:lnTo>
                <a:lnTo>
                  <a:pt x="1944" y="532"/>
                </a:lnTo>
                <a:lnTo>
                  <a:pt x="1936" y="523"/>
                </a:lnTo>
                <a:lnTo>
                  <a:pt x="1906" y="511"/>
                </a:lnTo>
                <a:lnTo>
                  <a:pt x="1899" y="504"/>
                </a:lnTo>
                <a:lnTo>
                  <a:pt x="1900" y="489"/>
                </a:lnTo>
                <a:lnTo>
                  <a:pt x="1912" y="473"/>
                </a:lnTo>
                <a:lnTo>
                  <a:pt x="1913" y="464"/>
                </a:lnTo>
                <a:lnTo>
                  <a:pt x="1886" y="418"/>
                </a:lnTo>
                <a:lnTo>
                  <a:pt x="1882" y="393"/>
                </a:lnTo>
                <a:lnTo>
                  <a:pt x="1888" y="362"/>
                </a:lnTo>
                <a:lnTo>
                  <a:pt x="1912" y="330"/>
                </a:lnTo>
                <a:lnTo>
                  <a:pt x="1919" y="299"/>
                </a:lnTo>
                <a:lnTo>
                  <a:pt x="1943" y="274"/>
                </a:lnTo>
                <a:lnTo>
                  <a:pt x="1981" y="267"/>
                </a:lnTo>
                <a:lnTo>
                  <a:pt x="1991" y="280"/>
                </a:lnTo>
                <a:lnTo>
                  <a:pt x="2003" y="312"/>
                </a:lnTo>
                <a:lnTo>
                  <a:pt x="2016" y="331"/>
                </a:lnTo>
                <a:lnTo>
                  <a:pt x="2022" y="361"/>
                </a:lnTo>
                <a:lnTo>
                  <a:pt x="2042" y="374"/>
                </a:lnTo>
                <a:lnTo>
                  <a:pt x="2054" y="382"/>
                </a:lnTo>
                <a:lnTo>
                  <a:pt x="2055" y="395"/>
                </a:lnTo>
                <a:lnTo>
                  <a:pt x="2042" y="411"/>
                </a:lnTo>
                <a:lnTo>
                  <a:pt x="2024" y="415"/>
                </a:lnTo>
                <a:lnTo>
                  <a:pt x="2016" y="422"/>
                </a:lnTo>
                <a:lnTo>
                  <a:pt x="2016" y="441"/>
                </a:lnTo>
                <a:lnTo>
                  <a:pt x="2050" y="473"/>
                </a:lnTo>
                <a:lnTo>
                  <a:pt x="2056" y="506"/>
                </a:lnTo>
                <a:lnTo>
                  <a:pt x="2063" y="540"/>
                </a:lnTo>
                <a:lnTo>
                  <a:pt x="2081" y="567"/>
                </a:lnTo>
                <a:lnTo>
                  <a:pt x="2104" y="570"/>
                </a:lnTo>
                <a:lnTo>
                  <a:pt x="2116" y="543"/>
                </a:lnTo>
                <a:lnTo>
                  <a:pt x="2112" y="520"/>
                </a:lnTo>
                <a:lnTo>
                  <a:pt x="2096" y="498"/>
                </a:lnTo>
                <a:lnTo>
                  <a:pt x="2097" y="477"/>
                </a:lnTo>
                <a:lnTo>
                  <a:pt x="2113" y="476"/>
                </a:lnTo>
                <a:lnTo>
                  <a:pt x="2129" y="487"/>
                </a:lnTo>
                <a:lnTo>
                  <a:pt x="2152" y="536"/>
                </a:lnTo>
                <a:lnTo>
                  <a:pt x="2153" y="585"/>
                </a:lnTo>
                <a:lnTo>
                  <a:pt x="2164" y="613"/>
                </a:lnTo>
                <a:lnTo>
                  <a:pt x="2175" y="621"/>
                </a:lnTo>
                <a:lnTo>
                  <a:pt x="2209" y="613"/>
                </a:lnTo>
                <a:lnTo>
                  <a:pt x="2220" y="596"/>
                </a:lnTo>
                <a:lnTo>
                  <a:pt x="2226" y="567"/>
                </a:lnTo>
                <a:lnTo>
                  <a:pt x="2246" y="543"/>
                </a:lnTo>
                <a:lnTo>
                  <a:pt x="2248" y="517"/>
                </a:lnTo>
                <a:lnTo>
                  <a:pt x="2240" y="458"/>
                </a:lnTo>
                <a:lnTo>
                  <a:pt x="2246" y="442"/>
                </a:lnTo>
                <a:lnTo>
                  <a:pt x="2255" y="433"/>
                </a:lnTo>
                <a:lnTo>
                  <a:pt x="2274" y="432"/>
                </a:lnTo>
                <a:lnTo>
                  <a:pt x="2292" y="439"/>
                </a:lnTo>
                <a:lnTo>
                  <a:pt x="2306" y="449"/>
                </a:lnTo>
                <a:lnTo>
                  <a:pt x="2318" y="485"/>
                </a:lnTo>
                <a:lnTo>
                  <a:pt x="2341" y="473"/>
                </a:lnTo>
                <a:lnTo>
                  <a:pt x="2355" y="474"/>
                </a:lnTo>
                <a:lnTo>
                  <a:pt x="2363" y="481"/>
                </a:lnTo>
                <a:lnTo>
                  <a:pt x="2362" y="495"/>
                </a:lnTo>
                <a:lnTo>
                  <a:pt x="2341" y="508"/>
                </a:lnTo>
                <a:lnTo>
                  <a:pt x="2328" y="526"/>
                </a:lnTo>
                <a:lnTo>
                  <a:pt x="2323" y="568"/>
                </a:lnTo>
                <a:lnTo>
                  <a:pt x="2337" y="573"/>
                </a:lnTo>
                <a:lnTo>
                  <a:pt x="2334" y="595"/>
                </a:lnTo>
                <a:lnTo>
                  <a:pt x="2354" y="595"/>
                </a:lnTo>
                <a:lnTo>
                  <a:pt x="2369" y="612"/>
                </a:lnTo>
                <a:lnTo>
                  <a:pt x="2382" y="622"/>
                </a:lnTo>
                <a:lnTo>
                  <a:pt x="2385" y="632"/>
                </a:lnTo>
                <a:lnTo>
                  <a:pt x="2343" y="691"/>
                </a:lnTo>
                <a:lnTo>
                  <a:pt x="2329" y="702"/>
                </a:lnTo>
                <a:lnTo>
                  <a:pt x="2313" y="697"/>
                </a:lnTo>
                <a:lnTo>
                  <a:pt x="2298" y="680"/>
                </a:lnTo>
                <a:lnTo>
                  <a:pt x="2283" y="694"/>
                </a:lnTo>
                <a:lnTo>
                  <a:pt x="2263" y="715"/>
                </a:lnTo>
                <a:lnTo>
                  <a:pt x="2251" y="717"/>
                </a:lnTo>
                <a:lnTo>
                  <a:pt x="2217" y="702"/>
                </a:lnTo>
                <a:lnTo>
                  <a:pt x="2200" y="703"/>
                </a:lnTo>
                <a:lnTo>
                  <a:pt x="2193" y="712"/>
                </a:lnTo>
                <a:lnTo>
                  <a:pt x="2201" y="727"/>
                </a:lnTo>
                <a:lnTo>
                  <a:pt x="2216" y="741"/>
                </a:lnTo>
                <a:lnTo>
                  <a:pt x="2205" y="753"/>
                </a:lnTo>
                <a:lnTo>
                  <a:pt x="2170" y="773"/>
                </a:lnTo>
                <a:lnTo>
                  <a:pt x="2131" y="772"/>
                </a:lnTo>
                <a:lnTo>
                  <a:pt x="2101" y="753"/>
                </a:lnTo>
                <a:lnTo>
                  <a:pt x="2075" y="746"/>
                </a:lnTo>
                <a:lnTo>
                  <a:pt x="2053" y="756"/>
                </a:lnTo>
                <a:lnTo>
                  <a:pt x="2055" y="787"/>
                </a:lnTo>
                <a:lnTo>
                  <a:pt x="2094" y="812"/>
                </a:lnTo>
                <a:lnTo>
                  <a:pt x="2122" y="820"/>
                </a:lnTo>
                <a:lnTo>
                  <a:pt x="2138" y="845"/>
                </a:lnTo>
                <a:lnTo>
                  <a:pt x="2118" y="882"/>
                </a:lnTo>
                <a:lnTo>
                  <a:pt x="2038" y="930"/>
                </a:lnTo>
                <a:lnTo>
                  <a:pt x="2002" y="931"/>
                </a:lnTo>
                <a:lnTo>
                  <a:pt x="1975" y="926"/>
                </a:lnTo>
                <a:lnTo>
                  <a:pt x="1963" y="934"/>
                </a:lnTo>
                <a:lnTo>
                  <a:pt x="1958" y="953"/>
                </a:lnTo>
                <a:lnTo>
                  <a:pt x="1972" y="964"/>
                </a:lnTo>
                <a:lnTo>
                  <a:pt x="1986" y="978"/>
                </a:lnTo>
                <a:lnTo>
                  <a:pt x="1978" y="995"/>
                </a:lnTo>
                <a:lnTo>
                  <a:pt x="1891" y="1069"/>
                </a:lnTo>
                <a:lnTo>
                  <a:pt x="1878" y="1088"/>
                </a:lnTo>
                <a:lnTo>
                  <a:pt x="1879" y="1097"/>
                </a:lnTo>
                <a:lnTo>
                  <a:pt x="1861" y="1126"/>
                </a:lnTo>
                <a:lnTo>
                  <a:pt x="1838" y="1149"/>
                </a:lnTo>
                <a:lnTo>
                  <a:pt x="1813" y="1177"/>
                </a:lnTo>
                <a:lnTo>
                  <a:pt x="1783" y="1193"/>
                </a:lnTo>
                <a:lnTo>
                  <a:pt x="1784" y="1202"/>
                </a:lnTo>
                <a:lnTo>
                  <a:pt x="1799" y="1228"/>
                </a:lnTo>
                <a:lnTo>
                  <a:pt x="1792" y="1259"/>
                </a:lnTo>
                <a:lnTo>
                  <a:pt x="1789" y="1298"/>
                </a:lnTo>
                <a:lnTo>
                  <a:pt x="1806" y="1313"/>
                </a:lnTo>
                <a:lnTo>
                  <a:pt x="1850" y="1314"/>
                </a:lnTo>
                <a:lnTo>
                  <a:pt x="1864" y="1317"/>
                </a:lnTo>
                <a:lnTo>
                  <a:pt x="1872" y="1325"/>
                </a:lnTo>
                <a:lnTo>
                  <a:pt x="1887" y="1385"/>
                </a:lnTo>
                <a:lnTo>
                  <a:pt x="1891" y="1423"/>
                </a:lnTo>
                <a:lnTo>
                  <a:pt x="1897" y="1451"/>
                </a:lnTo>
                <a:lnTo>
                  <a:pt x="1913" y="1467"/>
                </a:lnTo>
                <a:lnTo>
                  <a:pt x="1937" y="1463"/>
                </a:lnTo>
                <a:lnTo>
                  <a:pt x="1963" y="1444"/>
                </a:lnTo>
                <a:lnTo>
                  <a:pt x="1979" y="1441"/>
                </a:lnTo>
                <a:lnTo>
                  <a:pt x="2011" y="1453"/>
                </a:lnTo>
                <a:lnTo>
                  <a:pt x="2049" y="1479"/>
                </a:lnTo>
                <a:lnTo>
                  <a:pt x="2078" y="1482"/>
                </a:lnTo>
                <a:lnTo>
                  <a:pt x="2106" y="1497"/>
                </a:lnTo>
                <a:lnTo>
                  <a:pt x="2127" y="1516"/>
                </a:lnTo>
                <a:lnTo>
                  <a:pt x="2134" y="1549"/>
                </a:lnTo>
                <a:lnTo>
                  <a:pt x="2145" y="1555"/>
                </a:lnTo>
                <a:lnTo>
                  <a:pt x="2204" y="1563"/>
                </a:lnTo>
                <a:lnTo>
                  <a:pt x="2271" y="1565"/>
                </a:lnTo>
                <a:lnTo>
                  <a:pt x="2306" y="1578"/>
                </a:lnTo>
                <a:lnTo>
                  <a:pt x="2365" y="1590"/>
                </a:lnTo>
                <a:lnTo>
                  <a:pt x="2394" y="1589"/>
                </a:lnTo>
                <a:lnTo>
                  <a:pt x="2411" y="1597"/>
                </a:lnTo>
                <a:lnTo>
                  <a:pt x="2423" y="1605"/>
                </a:lnTo>
                <a:lnTo>
                  <a:pt x="2426" y="1623"/>
                </a:lnTo>
                <a:lnTo>
                  <a:pt x="2422" y="1635"/>
                </a:lnTo>
                <a:lnTo>
                  <a:pt x="2406" y="1648"/>
                </a:lnTo>
                <a:lnTo>
                  <a:pt x="2406" y="1663"/>
                </a:lnTo>
                <a:lnTo>
                  <a:pt x="2407" y="1678"/>
                </a:lnTo>
                <a:lnTo>
                  <a:pt x="2426" y="1704"/>
                </a:lnTo>
                <a:lnTo>
                  <a:pt x="2435" y="1748"/>
                </a:lnTo>
                <a:lnTo>
                  <a:pt x="2465" y="1833"/>
                </a:lnTo>
                <a:lnTo>
                  <a:pt x="2496" y="1858"/>
                </a:lnTo>
                <a:lnTo>
                  <a:pt x="2529" y="1915"/>
                </a:lnTo>
                <a:lnTo>
                  <a:pt x="2559" y="1913"/>
                </a:lnTo>
                <a:lnTo>
                  <a:pt x="2580" y="1881"/>
                </a:lnTo>
                <a:lnTo>
                  <a:pt x="2591" y="1911"/>
                </a:lnTo>
                <a:lnTo>
                  <a:pt x="2621" y="1906"/>
                </a:lnTo>
                <a:lnTo>
                  <a:pt x="2643" y="1879"/>
                </a:lnTo>
                <a:lnTo>
                  <a:pt x="2649" y="1819"/>
                </a:lnTo>
                <a:lnTo>
                  <a:pt x="2642" y="1781"/>
                </a:lnTo>
                <a:lnTo>
                  <a:pt x="2581" y="1684"/>
                </a:lnTo>
                <a:lnTo>
                  <a:pt x="2573" y="1645"/>
                </a:lnTo>
                <a:lnTo>
                  <a:pt x="2588" y="1623"/>
                </a:lnTo>
                <a:lnTo>
                  <a:pt x="2628" y="1598"/>
                </a:lnTo>
                <a:lnTo>
                  <a:pt x="2666" y="1542"/>
                </a:lnTo>
                <a:lnTo>
                  <a:pt x="2675" y="1472"/>
                </a:lnTo>
                <a:lnTo>
                  <a:pt x="2659" y="1416"/>
                </a:lnTo>
                <a:lnTo>
                  <a:pt x="2632" y="1373"/>
                </a:lnTo>
                <a:lnTo>
                  <a:pt x="2599" y="1335"/>
                </a:lnTo>
                <a:lnTo>
                  <a:pt x="2570" y="1320"/>
                </a:lnTo>
                <a:lnTo>
                  <a:pt x="2561" y="1306"/>
                </a:lnTo>
                <a:lnTo>
                  <a:pt x="2561" y="1274"/>
                </a:lnTo>
                <a:lnTo>
                  <a:pt x="2572" y="1246"/>
                </a:lnTo>
                <a:lnTo>
                  <a:pt x="2612" y="1232"/>
                </a:lnTo>
                <a:lnTo>
                  <a:pt x="2625" y="1209"/>
                </a:lnTo>
                <a:lnTo>
                  <a:pt x="2621" y="1181"/>
                </a:lnTo>
                <a:lnTo>
                  <a:pt x="2608" y="1155"/>
                </a:lnTo>
                <a:lnTo>
                  <a:pt x="2585" y="1128"/>
                </a:lnTo>
                <a:lnTo>
                  <a:pt x="2577" y="1113"/>
                </a:lnTo>
                <a:lnTo>
                  <a:pt x="2572" y="1082"/>
                </a:lnTo>
                <a:lnTo>
                  <a:pt x="2570" y="1047"/>
                </a:lnTo>
                <a:lnTo>
                  <a:pt x="2551" y="1007"/>
                </a:lnTo>
                <a:lnTo>
                  <a:pt x="2559" y="968"/>
                </a:lnTo>
                <a:lnTo>
                  <a:pt x="2578" y="960"/>
                </a:lnTo>
                <a:lnTo>
                  <a:pt x="2599" y="967"/>
                </a:lnTo>
                <a:lnTo>
                  <a:pt x="2628" y="982"/>
                </a:lnTo>
                <a:lnTo>
                  <a:pt x="2649" y="985"/>
                </a:lnTo>
                <a:lnTo>
                  <a:pt x="2680" y="977"/>
                </a:lnTo>
                <a:lnTo>
                  <a:pt x="2701" y="959"/>
                </a:lnTo>
                <a:lnTo>
                  <a:pt x="2727" y="957"/>
                </a:lnTo>
                <a:lnTo>
                  <a:pt x="2756" y="967"/>
                </a:lnTo>
                <a:lnTo>
                  <a:pt x="2779" y="986"/>
                </a:lnTo>
                <a:lnTo>
                  <a:pt x="2804" y="1019"/>
                </a:lnTo>
                <a:lnTo>
                  <a:pt x="2824" y="1039"/>
                </a:lnTo>
                <a:lnTo>
                  <a:pt x="2858" y="1051"/>
                </a:lnTo>
                <a:lnTo>
                  <a:pt x="2890" y="1052"/>
                </a:lnTo>
                <a:lnTo>
                  <a:pt x="2931" y="1041"/>
                </a:lnTo>
                <a:lnTo>
                  <a:pt x="2941" y="1059"/>
                </a:lnTo>
                <a:lnTo>
                  <a:pt x="2945" y="1074"/>
                </a:lnTo>
                <a:lnTo>
                  <a:pt x="2931" y="1098"/>
                </a:lnTo>
                <a:lnTo>
                  <a:pt x="2956" y="1139"/>
                </a:lnTo>
                <a:lnTo>
                  <a:pt x="2966" y="1159"/>
                </a:lnTo>
                <a:lnTo>
                  <a:pt x="2961" y="1209"/>
                </a:lnTo>
                <a:lnTo>
                  <a:pt x="2977" y="1220"/>
                </a:lnTo>
                <a:lnTo>
                  <a:pt x="3007" y="1215"/>
                </a:lnTo>
                <a:lnTo>
                  <a:pt x="3044" y="1243"/>
                </a:lnTo>
                <a:lnTo>
                  <a:pt x="3071" y="1246"/>
                </a:lnTo>
                <a:lnTo>
                  <a:pt x="3106" y="1240"/>
                </a:lnTo>
                <a:lnTo>
                  <a:pt x="3140" y="1209"/>
                </a:lnTo>
                <a:lnTo>
                  <a:pt x="3153" y="1167"/>
                </a:lnTo>
                <a:lnTo>
                  <a:pt x="3138" y="1130"/>
                </a:lnTo>
                <a:lnTo>
                  <a:pt x="3115" y="1118"/>
                </a:lnTo>
                <a:lnTo>
                  <a:pt x="3122" y="1085"/>
                </a:lnTo>
                <a:lnTo>
                  <a:pt x="3140" y="1054"/>
                </a:lnTo>
                <a:lnTo>
                  <a:pt x="3145" y="1030"/>
                </a:lnTo>
                <a:lnTo>
                  <a:pt x="3174" y="1045"/>
                </a:lnTo>
                <a:lnTo>
                  <a:pt x="3196" y="1066"/>
                </a:lnTo>
                <a:lnTo>
                  <a:pt x="3226" y="1080"/>
                </a:lnTo>
                <a:lnTo>
                  <a:pt x="3276" y="1132"/>
                </a:lnTo>
                <a:lnTo>
                  <a:pt x="3343" y="1170"/>
                </a:lnTo>
                <a:lnTo>
                  <a:pt x="3366" y="1230"/>
                </a:lnTo>
                <a:lnTo>
                  <a:pt x="3409" y="1266"/>
                </a:lnTo>
                <a:lnTo>
                  <a:pt x="3418" y="1341"/>
                </a:lnTo>
                <a:lnTo>
                  <a:pt x="3467" y="1355"/>
                </a:lnTo>
                <a:lnTo>
                  <a:pt x="3514" y="1394"/>
                </a:lnTo>
                <a:lnTo>
                  <a:pt x="3532" y="1399"/>
                </a:lnTo>
                <a:lnTo>
                  <a:pt x="3573" y="1384"/>
                </a:lnTo>
                <a:lnTo>
                  <a:pt x="3616" y="1387"/>
                </a:lnTo>
                <a:lnTo>
                  <a:pt x="3631" y="1378"/>
                </a:lnTo>
                <a:lnTo>
                  <a:pt x="3635" y="1377"/>
                </a:lnTo>
                <a:lnTo>
                  <a:pt x="3652" y="1385"/>
                </a:lnTo>
                <a:lnTo>
                  <a:pt x="3654" y="1398"/>
                </a:lnTo>
                <a:lnTo>
                  <a:pt x="3641" y="1429"/>
                </a:lnTo>
                <a:lnTo>
                  <a:pt x="3616" y="1443"/>
                </a:lnTo>
                <a:lnTo>
                  <a:pt x="3587" y="1474"/>
                </a:lnTo>
                <a:lnTo>
                  <a:pt x="3575" y="1504"/>
                </a:lnTo>
                <a:lnTo>
                  <a:pt x="3581" y="1525"/>
                </a:lnTo>
                <a:lnTo>
                  <a:pt x="3594" y="1530"/>
                </a:lnTo>
                <a:lnTo>
                  <a:pt x="3622" y="1503"/>
                </a:lnTo>
                <a:lnTo>
                  <a:pt x="3648" y="1472"/>
                </a:lnTo>
                <a:lnTo>
                  <a:pt x="3677" y="1436"/>
                </a:lnTo>
                <a:lnTo>
                  <a:pt x="3698" y="1428"/>
                </a:lnTo>
                <a:lnTo>
                  <a:pt x="3707" y="1432"/>
                </a:lnTo>
                <a:lnTo>
                  <a:pt x="3709" y="1452"/>
                </a:lnTo>
                <a:lnTo>
                  <a:pt x="3713" y="1460"/>
                </a:lnTo>
                <a:lnTo>
                  <a:pt x="3727" y="1463"/>
                </a:lnTo>
                <a:lnTo>
                  <a:pt x="3743" y="1444"/>
                </a:lnTo>
                <a:lnTo>
                  <a:pt x="3753" y="1443"/>
                </a:lnTo>
                <a:lnTo>
                  <a:pt x="3765" y="1450"/>
                </a:lnTo>
                <a:lnTo>
                  <a:pt x="3774" y="1474"/>
                </a:lnTo>
                <a:lnTo>
                  <a:pt x="3787" y="1506"/>
                </a:lnTo>
                <a:lnTo>
                  <a:pt x="3805" y="1517"/>
                </a:lnTo>
                <a:lnTo>
                  <a:pt x="3811" y="1557"/>
                </a:lnTo>
                <a:lnTo>
                  <a:pt x="3807" y="1584"/>
                </a:lnTo>
                <a:lnTo>
                  <a:pt x="3795" y="1606"/>
                </a:lnTo>
                <a:lnTo>
                  <a:pt x="3770" y="1631"/>
                </a:lnTo>
                <a:lnTo>
                  <a:pt x="3744" y="1640"/>
                </a:lnTo>
                <a:lnTo>
                  <a:pt x="3733" y="1675"/>
                </a:lnTo>
                <a:lnTo>
                  <a:pt x="3706" y="1740"/>
                </a:lnTo>
                <a:lnTo>
                  <a:pt x="3678" y="1767"/>
                </a:lnTo>
                <a:lnTo>
                  <a:pt x="3606" y="1791"/>
                </a:lnTo>
                <a:lnTo>
                  <a:pt x="3543" y="1808"/>
                </a:lnTo>
                <a:lnTo>
                  <a:pt x="3502" y="1817"/>
                </a:lnTo>
                <a:lnTo>
                  <a:pt x="3421" y="1839"/>
                </a:lnTo>
                <a:lnTo>
                  <a:pt x="3316" y="1863"/>
                </a:lnTo>
                <a:lnTo>
                  <a:pt x="3289" y="1903"/>
                </a:lnTo>
                <a:lnTo>
                  <a:pt x="3287" y="1936"/>
                </a:lnTo>
                <a:lnTo>
                  <a:pt x="3263" y="1960"/>
                </a:lnTo>
                <a:lnTo>
                  <a:pt x="3240" y="1980"/>
                </a:lnTo>
                <a:lnTo>
                  <a:pt x="3228" y="2001"/>
                </a:lnTo>
                <a:lnTo>
                  <a:pt x="3221" y="2035"/>
                </a:lnTo>
                <a:lnTo>
                  <a:pt x="3212" y="2066"/>
                </a:lnTo>
                <a:lnTo>
                  <a:pt x="3180" y="2121"/>
                </a:lnTo>
                <a:lnTo>
                  <a:pt x="3153" y="2185"/>
                </a:lnTo>
                <a:lnTo>
                  <a:pt x="3151" y="2194"/>
                </a:lnTo>
                <a:lnTo>
                  <a:pt x="3156" y="2203"/>
                </a:lnTo>
                <a:lnTo>
                  <a:pt x="3162" y="2206"/>
                </a:lnTo>
                <a:lnTo>
                  <a:pt x="3173" y="2204"/>
                </a:lnTo>
                <a:lnTo>
                  <a:pt x="3184" y="2193"/>
                </a:lnTo>
                <a:lnTo>
                  <a:pt x="3197" y="2194"/>
                </a:lnTo>
              </a:path>
            </a:pathLst>
          </a:custGeom>
          <a:solidFill>
            <a:srgbClr val="00FF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72" name="Freeform 157"/>
          <p:cNvSpPr>
            <a:spLocks noChangeArrowheads="1"/>
          </p:cNvSpPr>
          <p:nvPr/>
        </p:nvSpPr>
        <p:spPr bwMode="auto">
          <a:xfrm>
            <a:off x="7090221" y="2262188"/>
            <a:ext cx="66675" cy="30162"/>
          </a:xfrm>
          <a:custGeom>
            <a:avLst/>
            <a:gdLst>
              <a:gd name="T0" fmla="*/ 2147483647 w 142"/>
              <a:gd name="T1" fmla="*/ 2147483647 h 62"/>
              <a:gd name="T2" fmla="*/ 2147483647 w 142"/>
              <a:gd name="T3" fmla="*/ 2147483647 h 62"/>
              <a:gd name="T4" fmla="*/ 2147483647 w 142"/>
              <a:gd name="T5" fmla="*/ 2147483647 h 62"/>
              <a:gd name="T6" fmla="*/ 2147483647 w 142"/>
              <a:gd name="T7" fmla="*/ 2147483647 h 62"/>
              <a:gd name="T8" fmla="*/ 2147483647 w 142"/>
              <a:gd name="T9" fmla="*/ 0 h 62"/>
              <a:gd name="T10" fmla="*/ 2147483647 w 142"/>
              <a:gd name="T11" fmla="*/ 2147483647 h 62"/>
              <a:gd name="T12" fmla="*/ 2147483647 w 142"/>
              <a:gd name="T13" fmla="*/ 2147483647 h 62"/>
              <a:gd name="T14" fmla="*/ 2147483647 w 142"/>
              <a:gd name="T15" fmla="*/ 2147483647 h 62"/>
              <a:gd name="T16" fmla="*/ 2147483647 w 142"/>
              <a:gd name="T17" fmla="*/ 2147483647 h 62"/>
              <a:gd name="T18" fmla="*/ 2147483647 w 142"/>
              <a:gd name="T19" fmla="*/ 2147483647 h 62"/>
              <a:gd name="T20" fmla="*/ 2147483647 w 142"/>
              <a:gd name="T21" fmla="*/ 2147483647 h 62"/>
              <a:gd name="T22" fmla="*/ 2147483647 w 142"/>
              <a:gd name="T23" fmla="*/ 2147483647 h 62"/>
              <a:gd name="T24" fmla="*/ 0 w 142"/>
              <a:gd name="T25" fmla="*/ 2147483647 h 62"/>
              <a:gd name="T26" fmla="*/ 2147483647 w 142"/>
              <a:gd name="T27" fmla="*/ 2147483647 h 62"/>
              <a:gd name="T28" fmla="*/ 2147483647 w 142"/>
              <a:gd name="T29" fmla="*/ 2147483647 h 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2"/>
              <a:gd name="T46" fmla="*/ 0 h 62"/>
              <a:gd name="T47" fmla="*/ 142 w 142"/>
              <a:gd name="T48" fmla="*/ 62 h 6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2" h="62">
                <a:moveTo>
                  <a:pt x="25" y="13"/>
                </a:moveTo>
                <a:lnTo>
                  <a:pt x="57" y="27"/>
                </a:lnTo>
                <a:lnTo>
                  <a:pt x="79" y="22"/>
                </a:lnTo>
                <a:lnTo>
                  <a:pt x="102" y="4"/>
                </a:lnTo>
                <a:lnTo>
                  <a:pt x="120" y="0"/>
                </a:lnTo>
                <a:lnTo>
                  <a:pt x="141" y="4"/>
                </a:lnTo>
                <a:lnTo>
                  <a:pt x="142" y="9"/>
                </a:lnTo>
                <a:lnTo>
                  <a:pt x="133" y="35"/>
                </a:lnTo>
                <a:lnTo>
                  <a:pt x="116" y="48"/>
                </a:lnTo>
                <a:lnTo>
                  <a:pt x="73" y="62"/>
                </a:lnTo>
                <a:lnTo>
                  <a:pt x="43" y="57"/>
                </a:lnTo>
                <a:lnTo>
                  <a:pt x="7" y="41"/>
                </a:lnTo>
                <a:lnTo>
                  <a:pt x="0" y="27"/>
                </a:lnTo>
                <a:lnTo>
                  <a:pt x="3" y="23"/>
                </a:lnTo>
                <a:lnTo>
                  <a:pt x="25" y="13"/>
                </a:lnTo>
              </a:path>
            </a:pathLst>
          </a:custGeom>
          <a:noFill/>
          <a:ln w="126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517" name="Rectangle 159"/>
          <p:cNvSpPr>
            <a:spLocks noChangeArrowheads="1"/>
          </p:cNvSpPr>
          <p:nvPr/>
        </p:nvSpPr>
        <p:spPr bwMode="auto">
          <a:xfrm>
            <a:off x="6582221" y="3954463"/>
            <a:ext cx="18097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84" tIns="46792" rIns="89984" bIns="46792" anchor="ctr"/>
          <a:lstStyle>
            <a:lvl1pPr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FFFF"/>
              </a:buClr>
              <a:buFontTx/>
              <a:buNone/>
            </a:pPr>
            <a:endParaRPr lang="es-ES" altLang="en-US" sz="1600" b="0">
              <a:solidFill>
                <a:srgbClr val="CCECFF"/>
              </a:solidFill>
              <a:latin typeface="Zapf Dingbats"/>
            </a:endParaRPr>
          </a:p>
          <a:p>
            <a:pPr>
              <a:spcBef>
                <a:spcPct val="0"/>
              </a:spcBef>
              <a:buClr>
                <a:srgbClr val="FFFFFF"/>
              </a:buClr>
              <a:buFontTx/>
              <a:buNone/>
            </a:pPr>
            <a:endParaRPr lang="es-ES" altLang="en-US" sz="1600" b="0">
              <a:solidFill>
                <a:srgbClr val="CCECFF"/>
              </a:solidFill>
              <a:latin typeface="Zapf Dingbats"/>
            </a:endParaRPr>
          </a:p>
          <a:p>
            <a:pPr>
              <a:spcBef>
                <a:spcPct val="0"/>
              </a:spcBef>
              <a:buClr>
                <a:srgbClr val="FFFFFF"/>
              </a:buClr>
              <a:buFontTx/>
              <a:buNone/>
            </a:pPr>
            <a:endParaRPr lang="es-ES" altLang="en-US" sz="1600" b="0">
              <a:solidFill>
                <a:srgbClr val="CCECFF"/>
              </a:solidFill>
              <a:latin typeface="Zapf Dingbats"/>
            </a:endParaRPr>
          </a:p>
        </p:txBody>
      </p:sp>
      <p:sp>
        <p:nvSpPr>
          <p:cNvPr id="126" name="Rectangle 160"/>
          <p:cNvSpPr>
            <a:spLocks noChangeArrowheads="1"/>
          </p:cNvSpPr>
          <p:nvPr/>
        </p:nvSpPr>
        <p:spPr bwMode="auto">
          <a:xfrm>
            <a:off x="6552059" y="3106738"/>
            <a:ext cx="130651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84" tIns="46792" rIns="89984" bIns="46792" anchor="ctr"/>
          <a:lstStyle>
            <a:lvl1pPr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5350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0188" algn="l"/>
                <a:tab pos="4489450" algn="l"/>
                <a:tab pos="4940300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FFFF"/>
              </a:buClr>
              <a:buFontTx/>
              <a:buNone/>
            </a:pPr>
            <a:endParaRPr lang="es-ES" altLang="en-US" sz="1600" b="0">
              <a:solidFill>
                <a:srgbClr val="CCECFF"/>
              </a:solidFill>
              <a:latin typeface="Zapf Dingbats"/>
            </a:endParaRPr>
          </a:p>
        </p:txBody>
      </p:sp>
      <p:sp>
        <p:nvSpPr>
          <p:cNvPr id="59519" name="Rectangle 173"/>
          <p:cNvSpPr>
            <a:spLocks noChangeArrowheads="1"/>
          </p:cNvSpPr>
          <p:nvPr/>
        </p:nvSpPr>
        <p:spPr bwMode="auto">
          <a:xfrm>
            <a:off x="142875" y="1438275"/>
            <a:ext cx="1514475" cy="219075"/>
          </a:xfrm>
          <a:prstGeom prst="rect">
            <a:avLst/>
          </a:prstGeom>
          <a:solidFill>
            <a:srgbClr val="66FF66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ES" altLang="en-US" sz="1200" b="0">
                <a:solidFill>
                  <a:srgbClr val="0000FF"/>
                </a:solidFill>
              </a:rPr>
              <a:t>Neumo, Rota, VPH </a:t>
            </a:r>
          </a:p>
        </p:txBody>
      </p:sp>
      <p:sp>
        <p:nvSpPr>
          <p:cNvPr id="59520" name="Rectangle 174"/>
          <p:cNvSpPr>
            <a:spLocks noChangeArrowheads="1"/>
          </p:cNvSpPr>
          <p:nvPr/>
        </p:nvSpPr>
        <p:spPr bwMode="auto">
          <a:xfrm>
            <a:off x="119063" y="4032250"/>
            <a:ext cx="1670050" cy="268288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ES" altLang="en-US" sz="1200" b="0">
                <a:solidFill>
                  <a:srgbClr val="FFFFFF"/>
                </a:solidFill>
              </a:rPr>
              <a:t>Neumo, Rota </a:t>
            </a:r>
          </a:p>
        </p:txBody>
      </p:sp>
      <p:sp>
        <p:nvSpPr>
          <p:cNvPr id="59521" name="Text Box 175"/>
          <p:cNvSpPr txBox="1">
            <a:spLocks noChangeArrowheads="1"/>
          </p:cNvSpPr>
          <p:nvPr/>
        </p:nvSpPr>
        <p:spPr bwMode="auto">
          <a:xfrm>
            <a:off x="1978025" y="3357563"/>
            <a:ext cx="1905000" cy="276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ES" altLang="en-US" sz="1200" b="0">
                <a:solidFill>
                  <a:srgbClr val="0000FF"/>
                </a:solidFill>
                <a:ea typeface="ＭＳ Ｐゴシック" pitchFamily="34" charset="-128"/>
              </a:rPr>
              <a:t>Neumococo</a:t>
            </a:r>
          </a:p>
        </p:txBody>
      </p:sp>
      <p:sp>
        <p:nvSpPr>
          <p:cNvPr id="2178" name="Freeform 4"/>
          <p:cNvSpPr>
            <a:spLocks noChangeArrowheads="1"/>
          </p:cNvSpPr>
          <p:nvPr/>
        </p:nvSpPr>
        <p:spPr bwMode="auto">
          <a:xfrm>
            <a:off x="7644259" y="3598863"/>
            <a:ext cx="15875" cy="17462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</a:path>
            </a:pathLst>
          </a:custGeom>
          <a:solidFill>
            <a:srgbClr val="FFFF00"/>
          </a:solidFill>
          <a:ln w="3302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79" name="Freeform 4"/>
          <p:cNvSpPr>
            <a:spLocks noChangeArrowheads="1"/>
          </p:cNvSpPr>
          <p:nvPr/>
        </p:nvSpPr>
        <p:spPr bwMode="auto">
          <a:xfrm flipV="1">
            <a:off x="7342634" y="3579813"/>
            <a:ext cx="46037" cy="46037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</a:path>
            </a:pathLst>
          </a:custGeom>
          <a:solidFill>
            <a:srgbClr val="FFFF00"/>
          </a:solidFill>
          <a:ln w="3302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524" name="Text Box 159"/>
          <p:cNvSpPr txBox="1">
            <a:spLocks noChangeArrowheads="1"/>
          </p:cNvSpPr>
          <p:nvPr/>
        </p:nvSpPr>
        <p:spPr bwMode="auto">
          <a:xfrm>
            <a:off x="7096571" y="3568700"/>
            <a:ext cx="184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9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9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9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9525" name="Rectangle 160"/>
          <p:cNvSpPr>
            <a:spLocks noChangeArrowheads="1"/>
          </p:cNvSpPr>
          <p:nvPr/>
        </p:nvSpPr>
        <p:spPr bwMode="auto">
          <a:xfrm>
            <a:off x="136525" y="4381500"/>
            <a:ext cx="1657350" cy="13843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FFFFFF"/>
                </a:solidFill>
              </a:rPr>
              <a:t>El Salvador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FFFFFF"/>
                </a:solidFill>
              </a:rPr>
              <a:t>Guatemala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FFFFFF"/>
                </a:solidFill>
              </a:rPr>
              <a:t>Honduras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FFFFFF"/>
                </a:solidFill>
              </a:rPr>
              <a:t>Nicaragua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FFFFFF"/>
                </a:solidFill>
              </a:rPr>
              <a:t>Rep. Dominicana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FFFFFF"/>
                </a:solidFill>
              </a:rPr>
              <a:t>Bolivia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FFFFFF"/>
                </a:solidFill>
              </a:rPr>
              <a:t>Venezuela</a:t>
            </a:r>
          </a:p>
        </p:txBody>
      </p:sp>
      <p:sp>
        <p:nvSpPr>
          <p:cNvPr id="59526" name="Rectangle 161"/>
          <p:cNvSpPr>
            <a:spLocks noChangeArrowheads="1"/>
          </p:cNvSpPr>
          <p:nvPr/>
        </p:nvSpPr>
        <p:spPr bwMode="auto">
          <a:xfrm>
            <a:off x="2030413" y="3708400"/>
            <a:ext cx="1905000" cy="1200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Aruba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Bahamas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Barbados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i="1" dirty="0">
                <a:solidFill>
                  <a:srgbClr val="0000FF"/>
                </a:solidFill>
              </a:rPr>
              <a:t>Bermuda</a:t>
            </a:r>
            <a:r>
              <a:rPr lang="es-ES" altLang="en-US" sz="1200" b="0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Costa Rica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 err="1">
                <a:solidFill>
                  <a:srgbClr val="0000FF"/>
                </a:solidFill>
              </a:rPr>
              <a:t>Curacao</a:t>
            </a:r>
            <a:endParaRPr lang="es-ES" altLang="en-US" sz="1200" b="0" dirty="0">
              <a:solidFill>
                <a:srgbClr val="0000FF"/>
              </a:solidFill>
            </a:endParaRPr>
          </a:p>
        </p:txBody>
      </p:sp>
      <p:sp>
        <p:nvSpPr>
          <p:cNvPr id="59527" name="Rectangle 162"/>
          <p:cNvSpPr>
            <a:spLocks noChangeArrowheads="1"/>
          </p:cNvSpPr>
          <p:nvPr/>
        </p:nvSpPr>
        <p:spPr bwMode="auto">
          <a:xfrm>
            <a:off x="2039938" y="5449888"/>
            <a:ext cx="1901825" cy="276225"/>
          </a:xfrm>
          <a:prstGeom prst="rect">
            <a:avLst/>
          </a:prstGeom>
          <a:solidFill>
            <a:srgbClr val="FF66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>
                <a:solidFill>
                  <a:srgbClr val="0000FF"/>
                </a:solidFill>
              </a:rPr>
              <a:t>Haití</a:t>
            </a:r>
          </a:p>
        </p:txBody>
      </p:sp>
      <p:sp>
        <p:nvSpPr>
          <p:cNvPr id="2184" name="Freeform 57"/>
          <p:cNvSpPr>
            <a:spLocks noChangeArrowheads="1"/>
          </p:cNvSpPr>
          <p:nvPr/>
        </p:nvSpPr>
        <p:spPr bwMode="auto">
          <a:xfrm>
            <a:off x="6429821" y="3584575"/>
            <a:ext cx="46038" cy="111125"/>
          </a:xfrm>
          <a:custGeom>
            <a:avLst/>
            <a:gdLst>
              <a:gd name="T0" fmla="*/ 2147483647 w 109"/>
              <a:gd name="T1" fmla="*/ 2147483647 h 209"/>
              <a:gd name="T2" fmla="*/ 2147483647 w 109"/>
              <a:gd name="T3" fmla="*/ 2147483647 h 209"/>
              <a:gd name="T4" fmla="*/ 2147483647 w 109"/>
              <a:gd name="T5" fmla="*/ 2147483647 h 209"/>
              <a:gd name="T6" fmla="*/ 2147483647 w 109"/>
              <a:gd name="T7" fmla="*/ 2147483647 h 209"/>
              <a:gd name="T8" fmla="*/ 2147483647 w 109"/>
              <a:gd name="T9" fmla="*/ 2147483647 h 209"/>
              <a:gd name="T10" fmla="*/ 2147483647 w 109"/>
              <a:gd name="T11" fmla="*/ 2147483647 h 209"/>
              <a:gd name="T12" fmla="*/ 2147483647 w 109"/>
              <a:gd name="T13" fmla="*/ 0 h 209"/>
              <a:gd name="T14" fmla="*/ 2147483647 w 109"/>
              <a:gd name="T15" fmla="*/ 2147483647 h 209"/>
              <a:gd name="T16" fmla="*/ 2147483647 w 109"/>
              <a:gd name="T17" fmla="*/ 2147483647 h 209"/>
              <a:gd name="T18" fmla="*/ 0 w 109"/>
              <a:gd name="T19" fmla="*/ 2147483647 h 209"/>
              <a:gd name="T20" fmla="*/ 2147483647 w 109"/>
              <a:gd name="T21" fmla="*/ 2147483647 h 209"/>
              <a:gd name="T22" fmla="*/ 2147483647 w 109"/>
              <a:gd name="T23" fmla="*/ 2147483647 h 209"/>
              <a:gd name="T24" fmla="*/ 2147483647 w 109"/>
              <a:gd name="T25" fmla="*/ 2147483647 h 209"/>
              <a:gd name="T26" fmla="*/ 2147483647 w 109"/>
              <a:gd name="T27" fmla="*/ 2147483647 h 209"/>
              <a:gd name="T28" fmla="*/ 2147483647 w 109"/>
              <a:gd name="T29" fmla="*/ 2147483647 h 209"/>
              <a:gd name="T30" fmla="*/ 2147483647 w 109"/>
              <a:gd name="T31" fmla="*/ 2147483647 h 20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9"/>
              <a:gd name="T49" fmla="*/ 0 h 209"/>
              <a:gd name="T50" fmla="*/ 109 w 109"/>
              <a:gd name="T51" fmla="*/ 209 h 20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9" h="209">
                <a:moveTo>
                  <a:pt x="86" y="194"/>
                </a:moveTo>
                <a:lnTo>
                  <a:pt x="93" y="177"/>
                </a:lnTo>
                <a:lnTo>
                  <a:pt x="109" y="160"/>
                </a:lnTo>
                <a:lnTo>
                  <a:pt x="109" y="128"/>
                </a:lnTo>
                <a:lnTo>
                  <a:pt x="96" y="44"/>
                </a:lnTo>
                <a:lnTo>
                  <a:pt x="93" y="5"/>
                </a:lnTo>
                <a:lnTo>
                  <a:pt x="74" y="0"/>
                </a:lnTo>
                <a:lnTo>
                  <a:pt x="61" y="8"/>
                </a:lnTo>
                <a:lnTo>
                  <a:pt x="44" y="37"/>
                </a:lnTo>
                <a:lnTo>
                  <a:pt x="0" y="42"/>
                </a:lnTo>
                <a:lnTo>
                  <a:pt x="15" y="116"/>
                </a:lnTo>
                <a:lnTo>
                  <a:pt x="32" y="203"/>
                </a:lnTo>
                <a:lnTo>
                  <a:pt x="34" y="209"/>
                </a:lnTo>
                <a:lnTo>
                  <a:pt x="57" y="206"/>
                </a:lnTo>
                <a:lnTo>
                  <a:pt x="70" y="192"/>
                </a:lnTo>
                <a:lnTo>
                  <a:pt x="86" y="194"/>
                </a:lnTo>
              </a:path>
            </a:pathLst>
          </a:custGeom>
          <a:solidFill>
            <a:srgbClr val="FFFFFF"/>
          </a:solidFill>
          <a:ln w="317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529" name="Rectangle 173"/>
          <p:cNvSpPr>
            <a:spLocks noChangeArrowheads="1"/>
          </p:cNvSpPr>
          <p:nvPr/>
        </p:nvSpPr>
        <p:spPr bwMode="auto">
          <a:xfrm>
            <a:off x="2039938" y="5162550"/>
            <a:ext cx="1895475" cy="255588"/>
          </a:xfrm>
          <a:prstGeom prst="rect">
            <a:avLst/>
          </a:prstGeom>
          <a:solidFill>
            <a:srgbClr val="FF66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ES" altLang="en-US" sz="1200" b="0">
                <a:solidFill>
                  <a:srgbClr val="0000FF"/>
                </a:solidFill>
              </a:rPr>
              <a:t>Rotavirus</a:t>
            </a:r>
          </a:p>
        </p:txBody>
      </p:sp>
      <p:sp>
        <p:nvSpPr>
          <p:cNvPr id="59530" name="Rectangle 162"/>
          <p:cNvSpPr>
            <a:spLocks noChangeArrowheads="1"/>
          </p:cNvSpPr>
          <p:nvPr/>
        </p:nvSpPr>
        <p:spPr bwMode="auto">
          <a:xfrm>
            <a:off x="120650" y="1716088"/>
            <a:ext cx="1673225" cy="2123658"/>
          </a:xfrm>
          <a:prstGeom prst="rect">
            <a:avLst/>
          </a:prstGeom>
          <a:solidFill>
            <a:srgbClr val="00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dirty="0">
                <a:solidFill>
                  <a:srgbClr val="0000FF"/>
                </a:solidFill>
              </a:rPr>
              <a:t>Argentina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 smtClean="0">
                <a:solidFill>
                  <a:srgbClr val="0000FF"/>
                </a:solidFill>
              </a:rPr>
              <a:t>Brasil</a:t>
            </a:r>
            <a:endParaRPr lang="es-ES" altLang="en-US" sz="1200" b="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Colombia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Ecuador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Estados Unidos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Guyana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Islas Caimán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México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Panamá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Perú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Paraguay</a:t>
            </a:r>
          </a:p>
        </p:txBody>
      </p:sp>
      <p:sp>
        <p:nvSpPr>
          <p:cNvPr id="59531" name="Rectangle 174"/>
          <p:cNvSpPr>
            <a:spLocks noChangeArrowheads="1"/>
          </p:cNvSpPr>
          <p:nvPr/>
        </p:nvSpPr>
        <p:spPr bwMode="auto">
          <a:xfrm>
            <a:off x="1970088" y="1438275"/>
            <a:ext cx="2425700" cy="242888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ES" altLang="en-US" sz="1200" b="0">
                <a:solidFill>
                  <a:srgbClr val="3333FF"/>
                </a:solidFill>
              </a:rPr>
              <a:t>Neumo,  VPH</a:t>
            </a:r>
          </a:p>
        </p:txBody>
      </p:sp>
      <p:sp>
        <p:nvSpPr>
          <p:cNvPr id="59532" name="Rectangle 162"/>
          <p:cNvSpPr>
            <a:spLocks noChangeArrowheads="1"/>
          </p:cNvSpPr>
          <p:nvPr/>
        </p:nvSpPr>
        <p:spPr bwMode="auto">
          <a:xfrm>
            <a:off x="1960563" y="1763713"/>
            <a:ext cx="2635250" cy="1200329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 smtClean="0">
                <a:solidFill>
                  <a:srgbClr val="0000FF"/>
                </a:solidFill>
              </a:rPr>
              <a:t>Canadá</a:t>
            </a:r>
            <a:endParaRPr lang="es-ES" altLang="en-US" sz="1200" b="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Chile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Departamentos franceses ((3)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Municipios holandeses  (3)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Trinidad &amp; Tobago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b="0" dirty="0">
                <a:solidFill>
                  <a:srgbClr val="0000FF"/>
                </a:solidFill>
              </a:rPr>
              <a:t>Uruguay</a:t>
            </a:r>
          </a:p>
        </p:txBody>
      </p:sp>
      <p:sp>
        <p:nvSpPr>
          <p:cNvPr id="59533" name="TextBox 142"/>
          <p:cNvSpPr txBox="1">
            <a:spLocks noChangeArrowheads="1"/>
          </p:cNvSpPr>
          <p:nvPr/>
        </p:nvSpPr>
        <p:spPr bwMode="auto">
          <a:xfrm>
            <a:off x="3508375" y="6561138"/>
            <a:ext cx="5349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n-US" sz="1100" b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Fuente:  Country </a:t>
            </a:r>
            <a:r>
              <a:rPr lang="es-CO" altLang="en-US" sz="1100" b="0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Reports</a:t>
            </a:r>
            <a:r>
              <a:rPr lang="es-CO" altLang="en-US" sz="1100" b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to PAHO-WHO-UNICEF (JRF</a:t>
            </a:r>
            <a:r>
              <a:rPr lang="es-CO" altLang="en-US" sz="1100" b="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), 2016</a:t>
            </a:r>
            <a:endParaRPr lang="es-CO" altLang="en-US" sz="1100" b="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2" name="144 CuadroTexto"/>
          <p:cNvSpPr txBox="1"/>
          <p:nvPr/>
        </p:nvSpPr>
        <p:spPr>
          <a:xfrm>
            <a:off x="3995936" y="5190291"/>
            <a:ext cx="3175165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PCV: 28 </a:t>
            </a:r>
            <a:r>
              <a:rPr lang="es-ES" sz="1600" b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countries</a:t>
            </a:r>
            <a:r>
              <a:rPr lang="es-ES" sz="1600" b="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and  </a:t>
            </a:r>
            <a:r>
              <a:rPr lang="es-ES" sz="1600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6 </a:t>
            </a:r>
            <a:r>
              <a:rPr lang="es-ES" sz="1600" b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territories</a:t>
            </a:r>
            <a:endParaRPr lang="es-ES" sz="1600" b="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RV: 17 </a:t>
            </a:r>
            <a:r>
              <a:rPr lang="es-ES" sz="1600" dirty="0" err="1">
                <a:solidFill>
                  <a:srgbClr val="4F81BD">
                    <a:lumMod val="75000"/>
                  </a:srgbClr>
                </a:solidFill>
              </a:rPr>
              <a:t>countries</a:t>
            </a:r>
            <a:r>
              <a:rPr lang="es-ES" sz="1600" dirty="0">
                <a:solidFill>
                  <a:srgbClr val="4F81BD">
                    <a:lumMod val="75000"/>
                  </a:srgbClr>
                </a:solidFill>
              </a:rPr>
              <a:t> and</a:t>
            </a:r>
            <a:r>
              <a:rPr lang="es-ES" sz="1600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s-ES" sz="1600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1 </a:t>
            </a:r>
            <a:r>
              <a:rPr lang="es-ES" sz="1600" dirty="0" err="1">
                <a:solidFill>
                  <a:srgbClr val="4F81BD">
                    <a:lumMod val="75000"/>
                  </a:srgbClr>
                </a:solidFill>
              </a:rPr>
              <a:t>territories</a:t>
            </a:r>
            <a:endParaRPr lang="es-ES" sz="1600" b="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VPH: </a:t>
            </a:r>
            <a:r>
              <a:rPr lang="es-ES" sz="1600" dirty="0">
                <a:solidFill>
                  <a:srgbClr val="4F81BD">
                    <a:lumMod val="75000"/>
                  </a:srgbClr>
                </a:solidFill>
              </a:rPr>
              <a:t>16 </a:t>
            </a:r>
            <a:r>
              <a:rPr lang="es-ES" sz="1600" dirty="0" err="1">
                <a:solidFill>
                  <a:srgbClr val="4F81BD">
                    <a:lumMod val="75000"/>
                  </a:srgbClr>
                </a:solidFill>
              </a:rPr>
              <a:t>countries</a:t>
            </a:r>
            <a:r>
              <a:rPr lang="es-ES" sz="1600" dirty="0">
                <a:solidFill>
                  <a:srgbClr val="4F81BD">
                    <a:lumMod val="75000"/>
                  </a:srgbClr>
                </a:solidFill>
              </a:rPr>
              <a:t> and</a:t>
            </a:r>
            <a:r>
              <a:rPr lang="es-ES" sz="1600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s-ES" sz="1600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7 </a:t>
            </a:r>
            <a:r>
              <a:rPr lang="es-ES" sz="1600" dirty="0" err="1">
                <a:solidFill>
                  <a:srgbClr val="4F81BD">
                    <a:lumMod val="75000"/>
                  </a:srgbClr>
                </a:solidFill>
              </a:rPr>
              <a:t>territories</a:t>
            </a:r>
            <a:endParaRPr lang="es-ES" sz="1600" b="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9535" name="Rectangle 173"/>
          <p:cNvSpPr>
            <a:spLocks noChangeArrowheads="1"/>
          </p:cNvSpPr>
          <p:nvPr/>
        </p:nvSpPr>
        <p:spPr bwMode="auto">
          <a:xfrm>
            <a:off x="2028453" y="5851525"/>
            <a:ext cx="1895475" cy="255588"/>
          </a:xfrm>
          <a:prstGeom prst="rect">
            <a:avLst/>
          </a:prstGeom>
          <a:solidFill>
            <a:srgbClr val="FF9933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ES" altLang="en-US" sz="1200" b="0">
                <a:solidFill>
                  <a:srgbClr val="0000FF"/>
                </a:solidFill>
              </a:rPr>
              <a:t>VPH</a:t>
            </a:r>
          </a:p>
        </p:txBody>
      </p:sp>
      <p:sp>
        <p:nvSpPr>
          <p:cNvPr id="59536" name="Rectangle 173"/>
          <p:cNvSpPr>
            <a:spLocks noChangeArrowheads="1"/>
          </p:cNvSpPr>
          <p:nvPr/>
        </p:nvSpPr>
        <p:spPr bwMode="auto">
          <a:xfrm>
            <a:off x="2028453" y="6091238"/>
            <a:ext cx="1895475" cy="362098"/>
          </a:xfrm>
          <a:prstGeom prst="rect">
            <a:avLst/>
          </a:prstGeom>
          <a:solidFill>
            <a:srgbClr val="FF9933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>
            <a:lvl1pPr marL="2286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dirty="0">
                <a:solidFill>
                  <a:srgbClr val="0000FF"/>
                </a:solidFill>
              </a:rPr>
              <a:t>Surinam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s-ES" altLang="en-US" sz="1200" dirty="0" err="1">
                <a:solidFill>
                  <a:srgbClr val="0000FF"/>
                </a:solidFill>
              </a:rPr>
              <a:t>Belize</a:t>
            </a:r>
            <a:endParaRPr lang="es-ES" alt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>
              <a:lnSpc>
                <a:spcPts val="4000"/>
              </a:lnSpc>
            </a:pPr>
            <a:r>
              <a:rPr lang="en-US" sz="44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Considerations for new vaccine policymaking at country-level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52" y="5895845"/>
            <a:ext cx="5113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charset="0"/>
              </a:rPr>
              <a:t>Source: Andrus, JK., </a:t>
            </a:r>
            <a:r>
              <a:rPr lang="en-US" sz="1100" dirty="0" err="1" smtClean="0">
                <a:solidFill>
                  <a:prstClr val="black"/>
                </a:solidFill>
                <a:ea typeface="ＭＳ Ｐゴシック" charset="0"/>
              </a:rPr>
              <a:t>Toscano</a:t>
            </a:r>
            <a:r>
              <a:rPr lang="en-US" sz="1100" dirty="0" smtClean="0">
                <a:solidFill>
                  <a:prstClr val="black"/>
                </a:solidFill>
                <a:ea typeface="ＭＳ Ｐゴシック" charset="0"/>
              </a:rPr>
              <a:t>, CM., Lewis, M., Oliveira, L. , et al. 2007, “A model for enhancing evidence-based capacity to make informed policy decisions on the introduction of new vaccines in the Americas: PAHO’s </a:t>
            </a:r>
            <a:r>
              <a:rPr lang="en-US" sz="1100" dirty="0" err="1" smtClean="0">
                <a:solidFill>
                  <a:prstClr val="black"/>
                </a:solidFill>
                <a:ea typeface="ＭＳ Ｐゴシック" charset="0"/>
              </a:rPr>
              <a:t>ProVac</a:t>
            </a:r>
            <a:r>
              <a:rPr lang="en-US" sz="1100" dirty="0" smtClean="0">
                <a:solidFill>
                  <a:prstClr val="black"/>
                </a:solidFill>
                <a:ea typeface="ＭＳ Ｐゴシック" charset="0"/>
              </a:rPr>
              <a:t> Initiative”, </a:t>
            </a:r>
            <a:r>
              <a:rPr lang="en-US" sz="1100" i="1" dirty="0" smtClean="0">
                <a:solidFill>
                  <a:prstClr val="black"/>
                </a:solidFill>
                <a:ea typeface="ＭＳ Ｐゴシック" charset="0"/>
              </a:rPr>
              <a:t>Public Health Reports</a:t>
            </a:r>
            <a:r>
              <a:rPr lang="en-US" sz="1100" dirty="0" smtClean="0">
                <a:solidFill>
                  <a:prstClr val="black"/>
                </a:solidFill>
                <a:ea typeface="ＭＳ Ｐゴシック" charset="0"/>
              </a:rPr>
              <a:t>, 122(6): 811-816.</a:t>
            </a:r>
            <a:endParaRPr lang="en-US" sz="1100" i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3159614" y="1352282"/>
            <a:ext cx="2880578" cy="2205507"/>
          </a:xfrm>
          <a:prstGeom prst="triangle">
            <a:avLst>
              <a:gd name="adj" fmla="val 495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Technical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1719325" y="3557789"/>
            <a:ext cx="2880578" cy="2205507"/>
          </a:xfrm>
          <a:prstGeom prst="triangle">
            <a:avLst>
              <a:gd name="adj" fmla="val 495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4599903" y="3557789"/>
            <a:ext cx="2880578" cy="2205507"/>
          </a:xfrm>
          <a:prstGeom prst="triangle">
            <a:avLst>
              <a:gd name="adj" fmla="val 495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Social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6311" y="4842038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a typeface="ＭＳ Ｐゴシック" charset="0"/>
              </a:rPr>
              <a:t>Operational &amp;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a typeface="ＭＳ Ｐゴシック" charset="0"/>
              </a:rPr>
              <a:t>Programmatic</a:t>
            </a:r>
            <a:endParaRPr lang="en-US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9951" y="3721994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  <a:ea typeface="ＭＳ Ｐゴシック" charset="0"/>
              </a:rPr>
              <a:t>EVIDENCE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  <a:ea typeface="ＭＳ Ｐゴシック" charset="0"/>
              </a:rPr>
              <a:t>PACKAGE</a:t>
            </a:r>
            <a:endParaRPr lang="en-US" sz="2400" b="1" dirty="0">
              <a:solidFill>
                <a:srgbClr val="00206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7450" y="5975797"/>
            <a:ext cx="4146550" cy="745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12875"/>
            <a:ext cx="31321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12875"/>
            <a:ext cx="27987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5940425" y="504825"/>
            <a:ext cx="3203575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 err="1">
                <a:solidFill>
                  <a:prstClr val="black"/>
                </a:solidFill>
                <a:ea typeface="ＭＳ Ｐゴシック" charset="0"/>
              </a:rPr>
              <a:t>MoH</a:t>
            </a:r>
            <a:r>
              <a:rPr lang="en-GB" altLang="en-US" sz="2000" b="1" dirty="0">
                <a:solidFill>
                  <a:prstClr val="black"/>
                </a:solidFill>
                <a:ea typeface="ＭＳ Ｐゴシック" charset="0"/>
              </a:rPr>
              <a:t>-led </a:t>
            </a:r>
            <a:r>
              <a:rPr lang="en-GB" altLang="en-US" sz="2000" b="1" dirty="0" smtClean="0">
                <a:solidFill>
                  <a:prstClr val="black"/>
                </a:solidFill>
                <a:ea typeface="ＭＳ Ｐゴシック" charset="0"/>
              </a:rPr>
              <a:t>CEA/impact </a:t>
            </a:r>
            <a:r>
              <a:rPr lang="en-GB" altLang="en-US" sz="2000" b="1" dirty="0">
                <a:solidFill>
                  <a:prstClr val="black"/>
                </a:solidFill>
                <a:ea typeface="ＭＳ Ｐゴシック" charset="0"/>
              </a:rPr>
              <a:t>(</a:t>
            </a:r>
            <a:r>
              <a:rPr lang="en-GB" altLang="en-US" sz="2000" b="1" dirty="0" err="1">
                <a:solidFill>
                  <a:prstClr val="black"/>
                </a:solidFill>
                <a:ea typeface="ＭＳ Ｐゴシック" charset="0"/>
              </a:rPr>
              <a:t>ProVac</a:t>
            </a:r>
            <a:r>
              <a:rPr lang="en-GB" altLang="en-US" sz="2000" b="1" dirty="0">
                <a:solidFill>
                  <a:prstClr val="black"/>
                </a:solidFill>
                <a:ea typeface="ＭＳ Ｐゴシック" charset="0"/>
              </a:rPr>
              <a:t>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i="1" dirty="0">
                <a:solidFill>
                  <a:prstClr val="black"/>
                </a:solidFill>
                <a:ea typeface="ＭＳ Ｐゴシック" charset="0"/>
              </a:rPr>
              <a:t>(PCV in Argentina)</a:t>
            </a: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987675" y="504825"/>
            <a:ext cx="2879725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>
                <a:solidFill>
                  <a:prstClr val="black"/>
                </a:solidFill>
                <a:ea typeface="ＭＳ Ｐゴシック" charset="0"/>
              </a:rPr>
              <a:t>Agency-led </a:t>
            </a:r>
            <a:r>
              <a:rPr lang="en-GB" altLang="en-US" sz="2000" b="1" dirty="0" smtClean="0">
                <a:solidFill>
                  <a:prstClr val="black"/>
                </a:solidFill>
                <a:ea typeface="ＭＳ Ｐゴシック" charset="0"/>
              </a:rPr>
              <a:t>CEA/impact</a:t>
            </a:r>
            <a:endParaRPr lang="en-GB" altLang="en-US" sz="2000" b="1" dirty="0">
              <a:solidFill>
                <a:prstClr val="black"/>
              </a:solidFill>
              <a:ea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i="1" dirty="0">
                <a:solidFill>
                  <a:prstClr val="black"/>
                </a:solidFill>
                <a:ea typeface="ＭＳ Ｐゴシック" charset="0"/>
              </a:rPr>
              <a:t>(</a:t>
            </a:r>
            <a:r>
              <a:rPr lang="en-GB" altLang="en-US" sz="2000" b="1" i="1" dirty="0" err="1">
                <a:solidFill>
                  <a:prstClr val="black"/>
                </a:solidFill>
                <a:ea typeface="ＭＳ Ｐゴシック" charset="0"/>
              </a:rPr>
              <a:t>Hib</a:t>
            </a:r>
            <a:r>
              <a:rPr lang="en-GB" altLang="en-US" sz="2000" b="1" i="1" dirty="0">
                <a:solidFill>
                  <a:prstClr val="black"/>
                </a:solidFill>
                <a:ea typeface="ＭＳ Ｐゴシック" charset="0"/>
              </a:rPr>
              <a:t> vaccine in India)</a:t>
            </a:r>
          </a:p>
        </p:txBody>
      </p:sp>
      <p:sp>
        <p:nvSpPr>
          <p:cNvPr id="9222" name="Content Placeholder 2"/>
          <p:cNvSpPr txBox="1">
            <a:spLocks/>
          </p:cNvSpPr>
          <p:nvPr/>
        </p:nvSpPr>
        <p:spPr bwMode="auto">
          <a:xfrm>
            <a:off x="2987675" y="2997200"/>
            <a:ext cx="2952750" cy="386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>
                <a:solidFill>
                  <a:prstClr val="black"/>
                </a:solidFill>
                <a:ea typeface="ＭＳ Ｐゴシック" charset="0"/>
              </a:rPr>
              <a:t>TRIVAC model used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>
                <a:solidFill>
                  <a:prstClr val="black"/>
                </a:solidFill>
                <a:ea typeface="ＭＳ Ｐゴシック" charset="0"/>
              </a:rPr>
              <a:t>Outside agency presented to NITAG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>
                <a:solidFill>
                  <a:prstClr val="black"/>
                </a:solidFill>
                <a:ea typeface="ＭＳ Ｐゴシック" charset="0"/>
              </a:rPr>
              <a:t>Outside agency led publication of results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>
                <a:solidFill>
                  <a:prstClr val="black"/>
                </a:solidFill>
                <a:ea typeface="ＭＳ Ｐゴシック" charset="0"/>
              </a:rPr>
              <a:t>No MoH training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>
                <a:solidFill>
                  <a:prstClr val="black"/>
                </a:solidFill>
                <a:ea typeface="ＭＳ Ｐゴシック" charset="0"/>
              </a:rPr>
              <a:t>GAVI finance available but significant delays in adoption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2679C9F-E82F-49B4-9AE8-7D0B726F0B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107950" y="476250"/>
            <a:ext cx="2592388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 smtClean="0">
                <a:solidFill>
                  <a:prstClr val="black"/>
                </a:solidFill>
                <a:ea typeface="ＭＳ Ｐゴシック" charset="0"/>
              </a:rPr>
              <a:t>CEA/impact </a:t>
            </a:r>
            <a:r>
              <a:rPr lang="en-GB" altLang="en-US" sz="2000" b="1" dirty="0">
                <a:solidFill>
                  <a:prstClr val="black"/>
                </a:solidFill>
                <a:ea typeface="ＭＳ Ｐゴシック" charset="0"/>
              </a:rPr>
              <a:t>not considered </a:t>
            </a:r>
            <a:r>
              <a:rPr lang="en-GB" altLang="en-US" sz="2000" b="1" i="1" dirty="0">
                <a:solidFill>
                  <a:prstClr val="black"/>
                </a:solidFill>
                <a:ea typeface="ＭＳ Ｐゴシック" charset="0"/>
              </a:rPr>
              <a:t>(political decision)</a:t>
            </a:r>
          </a:p>
        </p:txBody>
      </p:sp>
      <p:sp>
        <p:nvSpPr>
          <p:cNvPr id="9225" name="TextBox 7"/>
          <p:cNvSpPr txBox="1">
            <a:spLocks noChangeArrowheads="1"/>
          </p:cNvSpPr>
          <p:nvPr/>
        </p:nvSpPr>
        <p:spPr bwMode="auto">
          <a:xfrm>
            <a:off x="107950" y="0"/>
            <a:ext cx="25923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 b="1" u="sng">
                <a:solidFill>
                  <a:prstClr val="black"/>
                </a:solidFill>
                <a:ea typeface="ＭＳ Ｐゴシック" charset="0"/>
              </a:rPr>
              <a:t>Scenario 1</a:t>
            </a:r>
            <a:endParaRPr lang="en-GB" altLang="en-US" sz="2800" b="1" i="1" u="sng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226" name="TextBox 7"/>
          <p:cNvSpPr txBox="1">
            <a:spLocks noChangeArrowheads="1"/>
          </p:cNvSpPr>
          <p:nvPr/>
        </p:nvSpPr>
        <p:spPr bwMode="auto">
          <a:xfrm>
            <a:off x="2987675" y="0"/>
            <a:ext cx="25923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 b="1" u="sng">
                <a:solidFill>
                  <a:prstClr val="black"/>
                </a:solidFill>
                <a:ea typeface="ＭＳ Ｐゴシック" charset="0"/>
              </a:rPr>
              <a:t>Scenario 2</a:t>
            </a:r>
            <a:endParaRPr lang="en-GB" altLang="en-US" sz="2800" b="1" i="1" u="sng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227" name="TextBox 7"/>
          <p:cNvSpPr txBox="1">
            <a:spLocks noChangeArrowheads="1"/>
          </p:cNvSpPr>
          <p:nvPr/>
        </p:nvSpPr>
        <p:spPr bwMode="auto">
          <a:xfrm>
            <a:off x="5940425" y="0"/>
            <a:ext cx="25923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 b="1" u="sng">
                <a:solidFill>
                  <a:prstClr val="black"/>
                </a:solidFill>
                <a:ea typeface="ＭＳ Ｐゴシック" charset="0"/>
              </a:rPr>
              <a:t>Scenario 3</a:t>
            </a:r>
            <a:endParaRPr lang="en-GB" altLang="en-US" sz="2800" b="1" i="1" u="sng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228" name="Content Placeholder 2"/>
          <p:cNvSpPr txBox="1">
            <a:spLocks/>
          </p:cNvSpPr>
          <p:nvPr/>
        </p:nvSpPr>
        <p:spPr bwMode="auto">
          <a:xfrm>
            <a:off x="5940425" y="2997200"/>
            <a:ext cx="3203575" cy="386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 dirty="0">
                <a:solidFill>
                  <a:prstClr val="black"/>
                </a:solidFill>
                <a:ea typeface="ＭＳ Ｐゴシック" charset="0"/>
              </a:rPr>
              <a:t>TRIVAC model used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 dirty="0" err="1">
                <a:solidFill>
                  <a:prstClr val="black"/>
                </a:solidFill>
                <a:ea typeface="ＭＳ Ｐゴシック" charset="0"/>
              </a:rPr>
              <a:t>MoH</a:t>
            </a:r>
            <a:r>
              <a:rPr lang="en-GB" altLang="en-US" sz="2000" dirty="0">
                <a:solidFill>
                  <a:prstClr val="black"/>
                </a:solidFill>
                <a:ea typeface="ＭＳ Ｐゴシック" charset="0"/>
              </a:rPr>
              <a:t> presented to NITAG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 dirty="0" err="1">
                <a:solidFill>
                  <a:prstClr val="black"/>
                </a:solidFill>
                <a:ea typeface="ＭＳ Ｐゴシック" charset="0"/>
              </a:rPr>
              <a:t>MoH</a:t>
            </a:r>
            <a:r>
              <a:rPr lang="en-GB" altLang="en-US" sz="2000" dirty="0">
                <a:solidFill>
                  <a:prstClr val="black"/>
                </a:solidFill>
                <a:ea typeface="ＭＳ Ｐゴシック" charset="0"/>
              </a:rPr>
              <a:t>-led publication of results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 dirty="0" err="1">
                <a:solidFill>
                  <a:prstClr val="black"/>
                </a:solidFill>
                <a:ea typeface="ＭＳ Ｐゴシック" charset="0"/>
              </a:rPr>
              <a:t>MoH</a:t>
            </a:r>
            <a:r>
              <a:rPr lang="en-GB" altLang="en-US" sz="2000" dirty="0">
                <a:solidFill>
                  <a:prstClr val="black"/>
                </a:solidFill>
                <a:ea typeface="ＭＳ Ｐゴシック" charset="0"/>
              </a:rPr>
              <a:t> trained and led subsequent CEA of RV/HPV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altLang="en-US" sz="2000" dirty="0">
                <a:solidFill>
                  <a:prstClr val="black"/>
                </a:solidFill>
                <a:ea typeface="ＭＳ Ｐゴシック" charset="0"/>
              </a:rPr>
              <a:t>PCV quickly financed/adopted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endParaRPr lang="en-GB" altLang="en-US" sz="200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9229" name="Picture 9" descr="C:\Users\Andy\AppData\Local\Microsoft\Windows\Temporary Internet Files\Content.IE5\TKJBF29S\MC900434713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6114334"/>
            <a:ext cx="511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9" descr="C:\Users\Andy\AppData\Local\Microsoft\Windows\Temporary Internet Files\Content.IE5\TKJBF29S\MC900434713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088576"/>
            <a:ext cx="5095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9" descr="C:\Users\Andy\AppData\Local\Microsoft\Windows\Temporary Internet Files\Content.IE5\TKJBF29S\MC900434713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88576"/>
            <a:ext cx="5095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9" descr="C:\Users\Andy\AppData\Local\Microsoft\Windows\Temporary Internet Files\Content.IE5\TKJBF29S\MC900434713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6088576"/>
            <a:ext cx="511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0" descr="C:\Users\Andy\AppData\Local\Microsoft\Windows\Temporary Internet Files\Content.IE5\2CWEPGQE\MC900432537[1]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6165850"/>
            <a:ext cx="4714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98767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4042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97008" y="6622318"/>
            <a:ext cx="3286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ea typeface="ＭＳ Ｐゴシック" charset="0"/>
              </a:rPr>
              <a:t>Slide courtesy of Andrew Clark, </a:t>
            </a:r>
            <a:r>
              <a:rPr lang="en-US" sz="1100" dirty="0" err="1" smtClean="0">
                <a:solidFill>
                  <a:prstClr val="black"/>
                </a:solidFill>
                <a:ea typeface="ＭＳ Ｐゴシック" charset="0"/>
              </a:rPr>
              <a:t>ProVac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ea typeface="ＭＳ Ｐゴシック" charset="0"/>
              </a:rPr>
              <a:t>Modeller</a:t>
            </a:r>
            <a:endParaRPr lang="en-US" sz="1100" dirty="0">
              <a:solidFill>
                <a:prstClr val="black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30B8-D0D1-4052-A830-68C1D6FC664A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6910" y="-456954"/>
            <a:ext cx="6544307" cy="78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247650"/>
            <a:ext cx="8610600" cy="377825"/>
          </a:xfrm>
        </p:spPr>
        <p:txBody>
          <a:bodyPr>
            <a:noAutofit/>
          </a:bodyPr>
          <a:lstStyle/>
          <a:p>
            <a:pPr algn="ctr"/>
            <a:r>
              <a:rPr lang="en-US" altLang="en-US" sz="3400" b="1" dirty="0" smtClean="0">
                <a:solidFill>
                  <a:srgbClr val="6271A0"/>
                </a:solidFill>
                <a:latin typeface="+mj-lt"/>
              </a:rPr>
              <a:t>Congenital Rubella Syndrome</a:t>
            </a:r>
          </a:p>
        </p:txBody>
      </p:sp>
      <p:pic>
        <p:nvPicPr>
          <p:cNvPr id="544771" name="Picture 3" descr="rubell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289" y="900907"/>
            <a:ext cx="2952750" cy="1958975"/>
          </a:xfr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2" name="Picture 4" descr="catarat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314" y="2918222"/>
            <a:ext cx="2806700" cy="1822450"/>
          </a:xfr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3" name="Picture 5" descr="172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152" y="41148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4" name="Picture 6" descr="h7o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827" y="883519"/>
            <a:ext cx="42513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5" name="Picture 7" descr="rubellopa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39" y="4799013"/>
            <a:ext cx="297180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1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 descr="8 db-multihandica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261938" y="6126678"/>
            <a:ext cx="88820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Museo Slab 700"/>
              </a:rPr>
              <a:t>Rubella Project for </a:t>
            </a:r>
            <a:r>
              <a:rPr lang="en-US" altLang="en-US" sz="2000" b="1" u="sng" dirty="0" err="1">
                <a:solidFill>
                  <a:schemeClr val="tx1"/>
                </a:solidFill>
                <a:latin typeface="Museo Slab 700"/>
              </a:rPr>
              <a:t>Multihandicapped</a:t>
            </a:r>
            <a:r>
              <a:rPr lang="en-US" altLang="en-US" sz="2000" b="1" u="sng" dirty="0">
                <a:solidFill>
                  <a:schemeClr val="tx1"/>
                </a:solidFill>
                <a:latin typeface="Museo Slab 700"/>
              </a:rPr>
              <a:t>;</a:t>
            </a:r>
            <a:r>
              <a:rPr lang="en-US" altLang="en-US" sz="2000" b="1" dirty="0">
                <a:solidFill>
                  <a:schemeClr val="tx1"/>
                </a:solidFill>
                <a:latin typeface="Museo Slab 700"/>
              </a:rPr>
              <a:t> Bellevue Hospital – 1968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Museo Slab 700"/>
              </a:rPr>
              <a:t>Courtesy Dr. L. Cooper</a:t>
            </a:r>
          </a:p>
        </p:txBody>
      </p:sp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1066800" y="1336675"/>
            <a:ext cx="1684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ahoma" panose="020B0604030504040204" pitchFamily="34" charset="0"/>
              </a:rPr>
              <a:t>Autistic boy</a:t>
            </a:r>
          </a:p>
        </p:txBody>
      </p:sp>
      <p:sp>
        <p:nvSpPr>
          <p:cNvPr id="545797" name="Text Box 5"/>
          <p:cNvSpPr txBox="1">
            <a:spLocks noChangeArrowheads="1"/>
          </p:cNvSpPr>
          <p:nvPr/>
        </p:nvSpPr>
        <p:spPr bwMode="auto">
          <a:xfrm>
            <a:off x="6931025" y="1987550"/>
            <a:ext cx="114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ahoma" panose="020B0604030504040204" pitchFamily="34" charset="0"/>
              </a:rPr>
              <a:t>Autistic</a:t>
            </a:r>
          </a:p>
        </p:txBody>
      </p:sp>
      <p:sp>
        <p:nvSpPr>
          <p:cNvPr id="545798" name="Line 6"/>
          <p:cNvSpPr>
            <a:spLocks noChangeShapeType="1"/>
          </p:cNvSpPr>
          <p:nvPr/>
        </p:nvSpPr>
        <p:spPr bwMode="auto">
          <a:xfrm>
            <a:off x="7239000" y="2590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6003925" y="3846513"/>
            <a:ext cx="234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Deaf-blind, retarded</a:t>
            </a:r>
          </a:p>
        </p:txBody>
      </p:sp>
      <p:sp>
        <p:nvSpPr>
          <p:cNvPr id="545800" name="Text Box 8"/>
          <p:cNvSpPr txBox="1">
            <a:spLocks noChangeArrowheads="1"/>
          </p:cNvSpPr>
          <p:nvPr/>
        </p:nvSpPr>
        <p:spPr bwMode="auto">
          <a:xfrm>
            <a:off x="3641725" y="1941513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Spastic, deaf</a:t>
            </a:r>
          </a:p>
        </p:txBody>
      </p:sp>
      <p:sp>
        <p:nvSpPr>
          <p:cNvPr id="545801" name="Rectangle 9"/>
          <p:cNvSpPr>
            <a:spLocks noChangeArrowheads="1"/>
          </p:cNvSpPr>
          <p:nvPr/>
        </p:nvSpPr>
        <p:spPr bwMode="auto">
          <a:xfrm>
            <a:off x="0" y="260350"/>
            <a:ext cx="9144000" cy="96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FFCC00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</a:rPr>
              <a:t>High morbidity rationale for immunization interventions</a:t>
            </a:r>
          </a:p>
        </p:txBody>
      </p:sp>
    </p:spTree>
    <p:extLst>
      <p:ext uri="{BB962C8B-B14F-4D97-AF65-F5344CB8AC3E}">
        <p14:creationId xmlns:p14="http://schemas.microsoft.com/office/powerpoint/2010/main" val="8835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4" name="Object 2"/>
          <p:cNvGraphicFramePr>
            <a:graphicFrameLocks noChangeAspect="1"/>
          </p:cNvGraphicFramePr>
          <p:nvPr/>
        </p:nvGraphicFramePr>
        <p:xfrm>
          <a:off x="439738" y="1203325"/>
          <a:ext cx="8010525" cy="461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" name="Chart" r:id="rId4" imgW="8016935" imgH="4621169" progId="Excel.Chart.8">
                  <p:embed/>
                </p:oleObj>
              </mc:Choice>
              <mc:Fallback>
                <p:oleObj name="Chart" r:id="rId4" imgW="8016935" imgH="462116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8" y="1203325"/>
                        <a:ext cx="8010525" cy="461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1395" name="Text Box 6"/>
          <p:cNvSpPr txBox="1">
            <a:spLocks noChangeArrowheads="1"/>
          </p:cNvSpPr>
          <p:nvPr/>
        </p:nvSpPr>
        <p:spPr bwMode="auto">
          <a:xfrm>
            <a:off x="3656013" y="1085850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400" i="1">
                <a:solidFill>
                  <a:srgbClr val="000099"/>
                </a:solidFill>
                <a:latin typeface="Arial" panose="020B0604020202020204" pitchFamily="34" charset="0"/>
              </a:rPr>
              <a:t>Catch up campaign</a:t>
            </a:r>
          </a:p>
        </p:txBody>
      </p:sp>
      <p:sp>
        <p:nvSpPr>
          <p:cNvPr id="571396" name="Text Box 7"/>
          <p:cNvSpPr txBox="1">
            <a:spLocks noChangeArrowheads="1"/>
          </p:cNvSpPr>
          <p:nvPr/>
        </p:nvSpPr>
        <p:spPr bwMode="auto">
          <a:xfrm>
            <a:off x="838200" y="5719763"/>
            <a:ext cx="7419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MX" altLang="es-MX" sz="1200" b="1">
                <a:solidFill>
                  <a:srgbClr val="000000"/>
                </a:solidFill>
                <a:latin typeface="Trebuchet MS" panose="020B0603020202020204" pitchFamily="34" charset="0"/>
              </a:rPr>
              <a:t>* MMR </a:t>
            </a:r>
            <a:r>
              <a:rPr lang="en-US" altLang="en-US" sz="1200" b="1">
                <a:solidFill>
                  <a:srgbClr val="000000"/>
                </a:solidFill>
                <a:latin typeface="Trebuchet MS" panose="020B0603020202020204" pitchFamily="34" charset="0"/>
              </a:rPr>
              <a:t>in children 1 year of age by vaccine introduction </a:t>
            </a:r>
            <a:endParaRPr lang="es-MX" altLang="es-MX" sz="1200" b="1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71397" name="Line 8"/>
          <p:cNvSpPr>
            <a:spLocks noChangeShapeType="1"/>
          </p:cNvSpPr>
          <p:nvPr/>
        </p:nvSpPr>
        <p:spPr bwMode="auto">
          <a:xfrm>
            <a:off x="3248025" y="1447800"/>
            <a:ext cx="2600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398" name="Line 9"/>
          <p:cNvSpPr>
            <a:spLocks noChangeShapeType="1"/>
          </p:cNvSpPr>
          <p:nvPr/>
        </p:nvSpPr>
        <p:spPr bwMode="auto">
          <a:xfrm>
            <a:off x="3886200" y="3200400"/>
            <a:ext cx="3963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399" name="Text Box 10"/>
          <p:cNvSpPr txBox="1">
            <a:spLocks noChangeArrowheads="1"/>
          </p:cNvSpPr>
          <p:nvPr/>
        </p:nvSpPr>
        <p:spPr bwMode="auto">
          <a:xfrm>
            <a:off x="5133975" y="2819400"/>
            <a:ext cx="187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400" i="1">
                <a:solidFill>
                  <a:srgbClr val="000099"/>
                </a:solidFill>
                <a:latin typeface="Arial" panose="020B0604020202020204" pitchFamily="34" charset="0"/>
              </a:rPr>
              <a:t>Follow-up campaigns</a:t>
            </a:r>
          </a:p>
        </p:txBody>
      </p:sp>
      <p:sp>
        <p:nvSpPr>
          <p:cNvPr id="571400" name="Text Box 11"/>
          <p:cNvSpPr txBox="1">
            <a:spLocks noChangeArrowheads="1"/>
          </p:cNvSpPr>
          <p:nvPr/>
        </p:nvSpPr>
        <p:spPr bwMode="auto">
          <a:xfrm rot="5400000">
            <a:off x="7011194" y="3453607"/>
            <a:ext cx="3565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400" b="1">
                <a:solidFill>
                  <a:srgbClr val="2B142D"/>
                </a:solidFill>
                <a:latin typeface="Arial" panose="020B0604020202020204" pitchFamily="34" charset="0"/>
              </a:rPr>
              <a:t>% Vaccination coverage</a:t>
            </a:r>
          </a:p>
        </p:txBody>
      </p:sp>
      <p:sp>
        <p:nvSpPr>
          <p:cNvPr id="571401" name="Text Box 12"/>
          <p:cNvSpPr txBox="1">
            <a:spLocks noChangeArrowheads="1"/>
          </p:cNvSpPr>
          <p:nvPr/>
        </p:nvSpPr>
        <p:spPr bwMode="auto">
          <a:xfrm rot="-5400000">
            <a:off x="-1822450" y="3138488"/>
            <a:ext cx="433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400" b="1">
                <a:solidFill>
                  <a:srgbClr val="2B142D"/>
                </a:solidFill>
                <a:latin typeface="Arial" panose="020B0604020202020204" pitchFamily="34" charset="0"/>
              </a:rPr>
              <a:t>Confirmed cases</a:t>
            </a:r>
          </a:p>
        </p:txBody>
      </p:sp>
      <p:sp>
        <p:nvSpPr>
          <p:cNvPr id="571402" name="Text Box 6"/>
          <p:cNvSpPr txBox="1">
            <a:spLocks noChangeArrowheads="1"/>
          </p:cNvSpPr>
          <p:nvPr/>
        </p:nvSpPr>
        <p:spPr bwMode="auto">
          <a:xfrm>
            <a:off x="5562600" y="2057400"/>
            <a:ext cx="206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1400" i="1">
                <a:solidFill>
                  <a:srgbClr val="000099"/>
                </a:solidFill>
                <a:latin typeface="Arial" panose="020B0604020202020204" pitchFamily="34" charset="0"/>
              </a:rPr>
              <a:t>Speed up campaigns</a:t>
            </a:r>
          </a:p>
        </p:txBody>
      </p:sp>
      <p:sp>
        <p:nvSpPr>
          <p:cNvPr id="571403" name="Line 4"/>
          <p:cNvSpPr>
            <a:spLocks noChangeShapeType="1"/>
          </p:cNvSpPr>
          <p:nvPr/>
        </p:nvSpPr>
        <p:spPr bwMode="auto">
          <a:xfrm>
            <a:off x="5564188" y="24384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4" name="Text Box 2"/>
          <p:cNvSpPr txBox="1">
            <a:spLocks noChangeArrowheads="1"/>
          </p:cNvSpPr>
          <p:nvPr/>
        </p:nvSpPr>
        <p:spPr bwMode="auto">
          <a:xfrm>
            <a:off x="94811" y="6243964"/>
            <a:ext cx="35344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MX" sz="1400" dirty="0">
                <a:solidFill>
                  <a:srgbClr val="000000"/>
                </a:solidFill>
                <a:latin typeface="Museo Slab 700"/>
              </a:rPr>
              <a:t>Source: Country reports  to </a:t>
            </a:r>
            <a:r>
              <a:rPr lang="en-US" altLang="es-MX" sz="1400" dirty="0" smtClean="0">
                <a:solidFill>
                  <a:srgbClr val="000000"/>
                </a:solidFill>
                <a:latin typeface="Museo Slab 700"/>
              </a:rPr>
              <a:t>FGL-IM/PAHO</a:t>
            </a:r>
          </a:p>
          <a:p>
            <a:pPr>
              <a:spcBef>
                <a:spcPct val="0"/>
              </a:spcBef>
              <a:buNone/>
            </a:pPr>
            <a:r>
              <a:rPr lang="en-US" altLang="es-MX" sz="1400" dirty="0">
                <a:solidFill>
                  <a:srgbClr val="000000"/>
                </a:solidFill>
                <a:latin typeface="Museo Slab 700"/>
              </a:rPr>
              <a:t>* Data as of February 25, </a:t>
            </a:r>
            <a:r>
              <a:rPr lang="en-US" altLang="es-MX" sz="1400" dirty="0" smtClean="0">
                <a:solidFill>
                  <a:srgbClr val="000000"/>
                </a:solidFill>
                <a:latin typeface="Museo Slab 700"/>
              </a:rPr>
              <a:t>2013</a:t>
            </a:r>
            <a:endParaRPr lang="en-US" altLang="es-MX" sz="1400" dirty="0">
              <a:solidFill>
                <a:srgbClr val="000000"/>
              </a:solidFill>
              <a:latin typeface="Museo Slab 70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783263" y="4183063"/>
            <a:ext cx="12700" cy="6858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205663" y="4294188"/>
            <a:ext cx="12700" cy="6858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407" name="TextBox 3"/>
          <p:cNvSpPr txBox="1">
            <a:spLocks noChangeArrowheads="1"/>
          </p:cNvSpPr>
          <p:nvPr/>
        </p:nvSpPr>
        <p:spPr bwMode="auto">
          <a:xfrm>
            <a:off x="5148263" y="3482975"/>
            <a:ext cx="133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1400" b="1">
                <a:solidFill>
                  <a:srgbClr val="000000"/>
                </a:solidFill>
                <a:latin typeface="Arial" panose="020B0604020202020204" pitchFamily="34" charset="0"/>
              </a:rPr>
              <a:t>Last endemic measles case</a:t>
            </a:r>
          </a:p>
        </p:txBody>
      </p:sp>
      <p:sp>
        <p:nvSpPr>
          <p:cNvPr id="571408" name="TextBox 19"/>
          <p:cNvSpPr txBox="1">
            <a:spLocks noChangeArrowheads="1"/>
          </p:cNvSpPr>
          <p:nvPr/>
        </p:nvSpPr>
        <p:spPr bwMode="auto">
          <a:xfrm>
            <a:off x="6516688" y="3573463"/>
            <a:ext cx="133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1400" b="1">
                <a:solidFill>
                  <a:srgbClr val="000000"/>
                </a:solidFill>
                <a:latin typeface="Arial" panose="020B0604020202020204" pitchFamily="34" charset="0"/>
              </a:rPr>
              <a:t>Last endemic rubella case</a:t>
            </a:r>
          </a:p>
        </p:txBody>
      </p:sp>
      <p:sp>
        <p:nvSpPr>
          <p:cNvPr id="571410" name="Rectangle 3"/>
          <p:cNvSpPr>
            <a:spLocks noChangeArrowheads="1"/>
          </p:cNvSpPr>
          <p:nvPr/>
        </p:nvSpPr>
        <p:spPr bwMode="auto">
          <a:xfrm>
            <a:off x="277813" y="130175"/>
            <a:ext cx="87137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Museo Slab 700"/>
              </a:rPr>
              <a:t>Measles Vaccination Coverage among Children &lt;1 Year of Age* and Reported Measles and Rubella Cases, the Americas 1980-2013* </a:t>
            </a:r>
            <a:endParaRPr lang="es-MX" altLang="es-MX" sz="2000" b="1" dirty="0">
              <a:solidFill>
                <a:srgbClr val="000000"/>
              </a:solidFill>
              <a:latin typeface="Museo Slab 700"/>
            </a:endParaRPr>
          </a:p>
        </p:txBody>
      </p:sp>
      <p:graphicFrame>
        <p:nvGraphicFramePr>
          <p:cNvPr id="19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84982"/>
              </p:ext>
            </p:extLst>
          </p:nvPr>
        </p:nvGraphicFramePr>
        <p:xfrm>
          <a:off x="4548187" y="5996589"/>
          <a:ext cx="4198938" cy="835026"/>
        </p:xfrm>
        <a:graphic>
          <a:graphicData uri="http://schemas.openxmlformats.org/drawingml/2006/table">
            <a:tbl>
              <a:tblPr/>
              <a:tblGrid>
                <a:gridCol w="1399646"/>
                <a:gridCol w="1399646"/>
                <a:gridCol w="1399646"/>
              </a:tblGrid>
              <a:tr h="457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Catch up (&lt;15years)</a:t>
                      </a:r>
                    </a:p>
                  </a:txBody>
                  <a:tcPr marL="91452" marR="91452"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Follow-up</a:t>
                      </a:r>
                      <a:b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</a:b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(1-4 years)</a:t>
                      </a:r>
                    </a:p>
                  </a:txBody>
                  <a:tcPr marL="91452" marR="91452"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Speed-up (</a:t>
                      </a: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adol</a:t>
                      </a: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/adult)</a:t>
                      </a:r>
                    </a:p>
                  </a:txBody>
                  <a:tcPr marL="91452" marR="91452"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140 million</a:t>
                      </a:r>
                    </a:p>
                  </a:txBody>
                  <a:tcPr marL="91452" marR="91452"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80 million</a:t>
                      </a:r>
                    </a:p>
                  </a:txBody>
                  <a:tcPr marL="91452" marR="91452"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260 million</a:t>
                      </a:r>
                    </a:p>
                  </a:txBody>
                  <a:tcPr marL="91452" marR="91452"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5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 descr="Aug-Eng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6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562600" y="533400"/>
            <a:ext cx="3352800" cy="3048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400" b="1" dirty="0" smtClean="0"/>
              <a:t>Rubella elimination </a:t>
            </a:r>
            <a:br>
              <a:rPr lang="en-US" altLang="en-US" sz="3400" b="1" dirty="0" smtClean="0"/>
            </a:br>
            <a:r>
              <a:rPr lang="en-US" altLang="en-US" sz="3400" b="1" dirty="0" smtClean="0"/>
              <a:t>and primary health care</a:t>
            </a:r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5410200" y="3657600"/>
            <a:ext cx="3505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har char="•"/>
              <a:defRPr sz="32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har char="•"/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har char="–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Museo Slab 700"/>
              </a:rPr>
              <a:t>PAHO. Changing lives: The EHDI experience in Costa Rica. EPI Newsletter August 2007;29(4):1.</a:t>
            </a:r>
          </a:p>
        </p:txBody>
      </p:sp>
      <p:sp>
        <p:nvSpPr>
          <p:cNvPr id="578565" name="Text Box 5"/>
          <p:cNvSpPr txBox="1">
            <a:spLocks noChangeArrowheads="1"/>
          </p:cNvSpPr>
          <p:nvPr/>
        </p:nvSpPr>
        <p:spPr bwMode="auto">
          <a:xfrm>
            <a:off x="5410200" y="4876800"/>
            <a:ext cx="3429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har char="•"/>
              <a:defRPr sz="32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har char="•"/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har char="–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Castillo-</a:t>
            </a:r>
            <a:r>
              <a:rPr lang="en-US" altLang="en-US" sz="1600" dirty="0" err="1">
                <a:solidFill>
                  <a:schemeClr val="tx1"/>
                </a:solidFill>
              </a:rPr>
              <a:t>Solorzano</a:t>
            </a:r>
            <a:r>
              <a:rPr lang="en-US" altLang="en-US" sz="1600" dirty="0">
                <a:solidFill>
                  <a:schemeClr val="tx1"/>
                </a:solidFill>
              </a:rPr>
              <a:t> C, Andrus JK. Rubella elimination and improving health care for women. Emerging Infectious Diseases 2004;10(11):17-21.</a:t>
            </a:r>
          </a:p>
        </p:txBody>
      </p:sp>
    </p:spTree>
    <p:extLst>
      <p:ext uri="{BB962C8B-B14F-4D97-AF65-F5344CB8AC3E}">
        <p14:creationId xmlns:p14="http://schemas.microsoft.com/office/powerpoint/2010/main" val="23741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5-Point Star 1"/>
          <p:cNvSpPr/>
          <p:nvPr/>
        </p:nvSpPr>
        <p:spPr>
          <a:xfrm>
            <a:off x="395536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611560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827584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043608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259632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403648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619672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1043608" y="666936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1907704" y="6021288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907704" y="630932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2051720" y="6453336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203848" y="5877272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3347864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3491880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3779912" y="630932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3995936" y="6381328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4788024" y="6165304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5148064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5076056" y="6237312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6660232" y="5949280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8244408" y="5805264"/>
            <a:ext cx="144016" cy="14401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879175-A9CE-4DA8-A383-278D9237208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84238"/>
            <a:ext cx="86407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Number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of </a:t>
            </a: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children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</a:t>
            </a:r>
            <a:r>
              <a:rPr lang="es-ES" sz="2800" b="1" i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not</a:t>
            </a:r>
            <a:r>
              <a:rPr lang="es-ES" sz="2800" b="1" i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</a:t>
            </a:r>
            <a:r>
              <a:rPr lang="es-ES" sz="2800" b="1" i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vaccinated</a:t>
            </a:r>
            <a:r>
              <a:rPr lang="es-ES" sz="2800" b="1" i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(DTP3) </a:t>
            </a: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by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</a:t>
            </a: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year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/>
            </a:r>
            <a:b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</a:b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</a:t>
            </a: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Selected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</a:t>
            </a: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countries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in </a:t>
            </a: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the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 </a:t>
            </a:r>
            <a:r>
              <a:rPr lang="es-ES" sz="2800" b="1" dirty="0" err="1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Americas</a:t>
            </a:r>
            <a:r>
              <a:rPr lang="es-ES" sz="2800" b="1" dirty="0" smtClean="0">
                <a:solidFill>
                  <a:srgbClr val="003399"/>
                </a:solidFill>
                <a:latin typeface="Calibri" pitchFamily="34" charset="0"/>
                <a:ea typeface="Calibri"/>
              </a:rPr>
              <a:t>, 2010-2015 </a:t>
            </a:r>
            <a:endParaRPr lang="en-US" sz="2800" b="1" dirty="0">
              <a:solidFill>
                <a:srgbClr val="003399"/>
              </a:solidFill>
              <a:latin typeface="Calibri" pitchFamily="34" charset="0"/>
              <a:ea typeface="Calibri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3337520" y="6238473"/>
            <a:ext cx="5698976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es-ES_tradnl" sz="1100" dirty="0" smtClean="0"/>
              <a:t>Provisional data as of 6/30/16, susceptible </a:t>
            </a:r>
            <a:r>
              <a:rPr lang="es-ES_tradnl" sz="1100" dirty="0" err="1" smtClean="0"/>
              <a:t>to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changes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based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on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countries</a:t>
            </a:r>
            <a:r>
              <a:rPr lang="es-ES_tradnl" sz="1100" dirty="0" smtClean="0"/>
              <a:t>’ </a:t>
            </a:r>
            <a:r>
              <a:rPr lang="es-ES_tradnl" sz="1100" dirty="0" err="1" smtClean="0"/>
              <a:t>revisions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Source</a:t>
            </a:r>
            <a:r>
              <a:rPr lang="es-ES_tradnl" sz="1100" dirty="0" smtClean="0"/>
              <a:t>: Country </a:t>
            </a:r>
            <a:r>
              <a:rPr lang="es-ES_tradnl" sz="1100" dirty="0" err="1" smtClean="0"/>
              <a:t>reports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through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PAHO-WHO/UNICEF </a:t>
            </a:r>
            <a:r>
              <a:rPr lang="es-ES_tradnl" sz="1100" dirty="0" err="1" smtClean="0"/>
              <a:t>Joint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Reporting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Form</a:t>
            </a:r>
            <a:r>
              <a:rPr lang="es-ES_tradnl" sz="1100" dirty="0" smtClean="0"/>
              <a:t> (JRF) 2016</a:t>
            </a:r>
          </a:p>
        </p:txBody>
      </p:sp>
    </p:spTree>
    <p:extLst>
      <p:ext uri="{BB962C8B-B14F-4D97-AF65-F5344CB8AC3E}">
        <p14:creationId xmlns:p14="http://schemas.microsoft.com/office/powerpoint/2010/main" val="16504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30B8-D0D1-4052-A830-68C1D6FC664A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66" y="428625"/>
            <a:ext cx="8800081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84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2" name="Picture 1" descr="avion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81" y="1126082"/>
            <a:ext cx="7940547" cy="527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9283" name="Rectangle 3"/>
          <p:cNvSpPr>
            <a:spLocks noChangeArrowheads="1"/>
          </p:cNvSpPr>
          <p:nvPr/>
        </p:nvSpPr>
        <p:spPr bwMode="auto">
          <a:xfrm>
            <a:off x="76200" y="126551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7663" algn="l"/>
                <a:tab pos="15382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7663" algn="l"/>
                <a:tab pos="15382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7663" algn="l"/>
                <a:tab pos="15382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7663" algn="l"/>
                <a:tab pos="15382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7663" algn="l"/>
                <a:tab pos="15382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7663" algn="l"/>
                <a:tab pos="15382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7663" algn="l"/>
                <a:tab pos="15382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7663" algn="l"/>
                <a:tab pos="15382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7663" algn="l"/>
                <a:tab pos="15382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65000"/>
              </a:spcBef>
              <a:buClr>
                <a:srgbClr val="FF0000"/>
              </a:buClr>
              <a:buFontTx/>
              <a:buNone/>
            </a:pPr>
            <a:r>
              <a:rPr lang="en-US" altLang="en-US" sz="3000" b="1" dirty="0" smtClean="0">
                <a:latin typeface="Museo Slab 700"/>
              </a:rPr>
              <a:t>Disease anywhere is disease everywhere</a:t>
            </a:r>
            <a:endParaRPr lang="en-US" altLang="en-US" sz="3000" b="1" dirty="0">
              <a:latin typeface="Museo Slab 700"/>
            </a:endParaRPr>
          </a:p>
        </p:txBody>
      </p:sp>
      <p:pic>
        <p:nvPicPr>
          <p:cNvPr id="609285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477000"/>
            <a:ext cx="8382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30B8-D0D1-4052-A830-68C1D6FC664A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1" y="201786"/>
            <a:ext cx="5357812" cy="644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30B8-D0D1-4052-A830-68C1D6FC664A}" type="slidenum">
              <a:rPr lang="en-US" altLang="en-US" smtClean="0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1100125"/>
            <a:ext cx="8365367" cy="43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5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42875" y="206617"/>
            <a:ext cx="8815388" cy="638908"/>
          </a:xfrm>
        </p:spPr>
        <p:txBody>
          <a:bodyPr/>
          <a:lstStyle/>
          <a:p>
            <a:pPr eaLnBrk="1" hangingPunct="1"/>
            <a:r>
              <a:rPr lang="en-IN" altLang="en-US" sz="2954" b="1" dirty="0"/>
              <a:t>9 key areas of </a:t>
            </a:r>
            <a:r>
              <a:rPr lang="en-IN" altLang="en-US" sz="2954" b="1" dirty="0" smtClean="0"/>
              <a:t>expertise resulting from polio eradication experience</a:t>
            </a:r>
            <a:endParaRPr lang="en-IN" altLang="en-US" sz="2954" b="1" dirty="0"/>
          </a:p>
        </p:txBody>
      </p:sp>
      <p:grpSp>
        <p:nvGrpSpPr>
          <p:cNvPr id="54275" name="Group 50"/>
          <p:cNvGrpSpPr>
            <a:grpSpLocks/>
          </p:cNvGrpSpPr>
          <p:nvPr/>
        </p:nvGrpSpPr>
        <p:grpSpPr bwMode="auto">
          <a:xfrm>
            <a:off x="363416" y="902677"/>
            <a:ext cx="8726366" cy="5416062"/>
            <a:chOff x="195" y="353"/>
            <a:chExt cx="5497" cy="4052"/>
          </a:xfrm>
        </p:grpSpPr>
        <p:sp>
          <p:nvSpPr>
            <p:cNvPr id="54278" name="Arc 13"/>
            <p:cNvSpPr>
              <a:spLocks/>
            </p:cNvSpPr>
            <p:nvPr/>
          </p:nvSpPr>
          <p:spPr bwMode="auto">
            <a:xfrm>
              <a:off x="204" y="376"/>
              <a:ext cx="601" cy="4029"/>
            </a:xfrm>
            <a:custGeom>
              <a:avLst/>
              <a:gdLst>
                <a:gd name="T0" fmla="*/ 0 w 21600"/>
                <a:gd name="T1" fmla="*/ 0 h 41975"/>
                <a:gd name="T2" fmla="*/ 0 w 21600"/>
                <a:gd name="T3" fmla="*/ 0 h 41975"/>
                <a:gd name="T4" fmla="*/ 0 w 21600"/>
                <a:gd name="T5" fmla="*/ 0 h 419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1975"/>
                <a:gd name="T11" fmla="*/ 21600 w 21600"/>
                <a:gd name="T12" fmla="*/ 41975 h 419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1975" fill="none" extrusionOk="0">
                  <a:moveTo>
                    <a:pt x="4576" y="0"/>
                  </a:moveTo>
                  <a:cubicBezTo>
                    <a:pt x="14511" y="2154"/>
                    <a:pt x="21600" y="10944"/>
                    <a:pt x="21600" y="21110"/>
                  </a:cubicBezTo>
                  <a:cubicBezTo>
                    <a:pt x="21600" y="30886"/>
                    <a:pt x="15032" y="39444"/>
                    <a:pt x="5588" y="41974"/>
                  </a:cubicBezTo>
                </a:path>
                <a:path w="21600" h="41975" stroke="0" extrusionOk="0">
                  <a:moveTo>
                    <a:pt x="4576" y="0"/>
                  </a:moveTo>
                  <a:cubicBezTo>
                    <a:pt x="14511" y="2154"/>
                    <a:pt x="21600" y="10944"/>
                    <a:pt x="21600" y="21110"/>
                  </a:cubicBezTo>
                  <a:cubicBezTo>
                    <a:pt x="21600" y="30886"/>
                    <a:pt x="15032" y="39444"/>
                    <a:pt x="5588" y="41974"/>
                  </a:cubicBezTo>
                  <a:lnTo>
                    <a:pt x="0" y="21110"/>
                  </a:lnTo>
                  <a:lnTo>
                    <a:pt x="4576" y="0"/>
                  </a:lnTo>
                  <a:close/>
                </a:path>
              </a:pathLst>
            </a:custGeom>
            <a:noFill/>
            <a:ln w="28575">
              <a:solidFill>
                <a:srgbClr val="CC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62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279" name="Group 4"/>
            <p:cNvGrpSpPr>
              <a:grpSpLocks/>
            </p:cNvGrpSpPr>
            <p:nvPr/>
          </p:nvGrpSpPr>
          <p:grpSpPr bwMode="auto">
            <a:xfrm>
              <a:off x="438" y="377"/>
              <a:ext cx="5254" cy="543"/>
              <a:chOff x="424314" y="4852517"/>
              <a:chExt cx="8514633" cy="921182"/>
            </a:xfrm>
          </p:grpSpPr>
          <p:sp>
            <p:nvSpPr>
              <p:cNvPr id="54309" name="Rectangle 6"/>
              <p:cNvSpPr>
                <a:spLocks noChangeArrowheads="1"/>
              </p:cNvSpPr>
              <p:nvPr/>
            </p:nvSpPr>
            <p:spPr bwMode="auto">
              <a:xfrm>
                <a:off x="639364" y="5224693"/>
                <a:ext cx="8299583" cy="54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10" name="Rectangle 7"/>
              <p:cNvSpPr>
                <a:spLocks noChangeArrowheads="1"/>
              </p:cNvSpPr>
              <p:nvPr/>
            </p:nvSpPr>
            <p:spPr bwMode="auto">
              <a:xfrm>
                <a:off x="423946" y="4852719"/>
                <a:ext cx="8208329" cy="548663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Policy &amp; strategy development</a:t>
                </a:r>
              </a:p>
            </p:txBody>
          </p:sp>
        </p:grpSp>
        <p:sp>
          <p:nvSpPr>
            <p:cNvPr id="54280" name="Oval 5"/>
            <p:cNvSpPr>
              <a:spLocks noChangeArrowheads="1"/>
            </p:cNvSpPr>
            <p:nvPr/>
          </p:nvSpPr>
          <p:spPr bwMode="auto">
            <a:xfrm>
              <a:off x="195" y="353"/>
              <a:ext cx="374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4281" name="Group 4"/>
            <p:cNvGrpSpPr>
              <a:grpSpLocks/>
            </p:cNvGrpSpPr>
            <p:nvPr/>
          </p:nvGrpSpPr>
          <p:grpSpPr bwMode="auto">
            <a:xfrm>
              <a:off x="631" y="780"/>
              <a:ext cx="5061" cy="362"/>
              <a:chOff x="424314" y="4749895"/>
              <a:chExt cx="8514633" cy="614870"/>
            </a:xfrm>
          </p:grpSpPr>
          <p:sp>
            <p:nvSpPr>
              <p:cNvPr id="54307" name="Rectangle 6"/>
              <p:cNvSpPr>
                <a:spLocks noChangeArrowheads="1"/>
              </p:cNvSpPr>
              <p:nvPr/>
            </p:nvSpPr>
            <p:spPr bwMode="auto">
              <a:xfrm>
                <a:off x="639675" y="4814167"/>
                <a:ext cx="8299272" cy="551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08" name="Rectangle 7"/>
              <p:cNvSpPr>
                <a:spLocks noChangeArrowheads="1"/>
              </p:cNvSpPr>
              <p:nvPr/>
            </p:nvSpPr>
            <p:spPr bwMode="auto">
              <a:xfrm>
                <a:off x="423806" y="4748993"/>
                <a:ext cx="8209198" cy="551194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Planning</a:t>
                </a:r>
              </a:p>
            </p:txBody>
          </p:sp>
        </p:grpSp>
        <p:sp>
          <p:nvSpPr>
            <p:cNvPr id="54282" name="Oval 5"/>
            <p:cNvSpPr>
              <a:spLocks noChangeArrowheads="1"/>
            </p:cNvSpPr>
            <p:nvPr/>
          </p:nvSpPr>
          <p:spPr bwMode="auto">
            <a:xfrm>
              <a:off x="410" y="755"/>
              <a:ext cx="374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4283" name="Group 4"/>
            <p:cNvGrpSpPr>
              <a:grpSpLocks/>
            </p:cNvGrpSpPr>
            <p:nvPr/>
          </p:nvGrpSpPr>
          <p:grpSpPr bwMode="auto">
            <a:xfrm>
              <a:off x="722" y="1204"/>
              <a:ext cx="4970" cy="637"/>
              <a:chOff x="424314" y="4693088"/>
              <a:chExt cx="8514633" cy="1080611"/>
            </a:xfrm>
          </p:grpSpPr>
          <p:sp>
            <p:nvSpPr>
              <p:cNvPr id="54305" name="Rectangle 6"/>
              <p:cNvSpPr>
                <a:spLocks noChangeArrowheads="1"/>
              </p:cNvSpPr>
              <p:nvPr/>
            </p:nvSpPr>
            <p:spPr bwMode="auto">
              <a:xfrm>
                <a:off x="639535" y="5222700"/>
                <a:ext cx="8299412" cy="550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06" name="Rectangle 7"/>
              <p:cNvSpPr>
                <a:spLocks noChangeArrowheads="1"/>
              </p:cNvSpPr>
              <p:nvPr/>
            </p:nvSpPr>
            <p:spPr bwMode="auto">
              <a:xfrm>
                <a:off x="424458" y="4692655"/>
                <a:ext cx="8207689" cy="550503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Management &amp; oversight</a:t>
                </a:r>
              </a:p>
            </p:txBody>
          </p:sp>
        </p:grpSp>
        <p:sp>
          <p:nvSpPr>
            <p:cNvPr id="54284" name="Oval 5"/>
            <p:cNvSpPr>
              <a:spLocks noChangeArrowheads="1"/>
            </p:cNvSpPr>
            <p:nvPr/>
          </p:nvSpPr>
          <p:spPr bwMode="auto">
            <a:xfrm>
              <a:off x="521" y="1203"/>
              <a:ext cx="374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4285" name="Group 4"/>
            <p:cNvGrpSpPr>
              <a:grpSpLocks/>
            </p:cNvGrpSpPr>
            <p:nvPr/>
          </p:nvGrpSpPr>
          <p:grpSpPr bwMode="auto">
            <a:xfrm>
              <a:off x="777" y="1673"/>
              <a:ext cx="4915" cy="623"/>
              <a:chOff x="424314" y="4716932"/>
              <a:chExt cx="8514633" cy="1056767"/>
            </a:xfrm>
          </p:grpSpPr>
          <p:sp>
            <p:nvSpPr>
              <p:cNvPr id="54303" name="Rectangle 6"/>
              <p:cNvSpPr>
                <a:spLocks noChangeArrowheads="1"/>
              </p:cNvSpPr>
              <p:nvPr/>
            </p:nvSpPr>
            <p:spPr bwMode="auto">
              <a:xfrm>
                <a:off x="639413" y="5224563"/>
                <a:ext cx="8299534" cy="548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04" name="Rectangle 7"/>
              <p:cNvSpPr>
                <a:spLocks noChangeArrowheads="1"/>
              </p:cNvSpPr>
              <p:nvPr/>
            </p:nvSpPr>
            <p:spPr bwMode="auto">
              <a:xfrm>
                <a:off x="423528" y="4716880"/>
                <a:ext cx="8208384" cy="548594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Implementation &amp; service delivery</a:t>
                </a:r>
              </a:p>
            </p:txBody>
          </p:sp>
        </p:grpSp>
        <p:sp>
          <p:nvSpPr>
            <p:cNvPr id="54286" name="Oval 5"/>
            <p:cNvSpPr>
              <a:spLocks noChangeArrowheads="1"/>
            </p:cNvSpPr>
            <p:nvPr/>
          </p:nvSpPr>
          <p:spPr bwMode="auto">
            <a:xfrm>
              <a:off x="612" y="1651"/>
              <a:ext cx="374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4287" name="Group 4"/>
            <p:cNvGrpSpPr>
              <a:grpSpLocks/>
            </p:cNvGrpSpPr>
            <p:nvPr/>
          </p:nvGrpSpPr>
          <p:grpSpPr bwMode="auto">
            <a:xfrm>
              <a:off x="784" y="2121"/>
              <a:ext cx="4908" cy="650"/>
              <a:chOff x="424314" y="4669923"/>
              <a:chExt cx="8514633" cy="1103776"/>
            </a:xfrm>
          </p:grpSpPr>
          <p:sp>
            <p:nvSpPr>
              <p:cNvPr id="54301" name="Rectangle 6"/>
              <p:cNvSpPr>
                <a:spLocks noChangeArrowheads="1"/>
              </p:cNvSpPr>
              <p:nvPr/>
            </p:nvSpPr>
            <p:spPr bwMode="auto">
              <a:xfrm>
                <a:off x="640387" y="5225324"/>
                <a:ext cx="8298560" cy="549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02" name="Rectangle 7"/>
              <p:cNvSpPr>
                <a:spLocks noChangeArrowheads="1"/>
              </p:cNvSpPr>
              <p:nvPr/>
            </p:nvSpPr>
            <p:spPr bwMode="auto">
              <a:xfrm>
                <a:off x="424195" y="4670543"/>
                <a:ext cx="8208880" cy="549195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Monitoring &amp; evaluation</a:t>
                </a:r>
              </a:p>
            </p:txBody>
          </p:sp>
        </p:grpSp>
        <p:sp>
          <p:nvSpPr>
            <p:cNvPr id="54288" name="Oval 5"/>
            <p:cNvSpPr>
              <a:spLocks noChangeArrowheads="1"/>
            </p:cNvSpPr>
            <p:nvPr/>
          </p:nvSpPr>
          <p:spPr bwMode="auto">
            <a:xfrm>
              <a:off x="668" y="2098"/>
              <a:ext cx="376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4289" name="Group 4"/>
            <p:cNvGrpSpPr>
              <a:grpSpLocks/>
            </p:cNvGrpSpPr>
            <p:nvPr/>
          </p:nvGrpSpPr>
          <p:grpSpPr bwMode="auto">
            <a:xfrm>
              <a:off x="753" y="2619"/>
              <a:ext cx="4939" cy="608"/>
              <a:chOff x="424314" y="4742020"/>
              <a:chExt cx="8514633" cy="1031679"/>
            </a:xfrm>
          </p:grpSpPr>
          <p:sp>
            <p:nvSpPr>
              <p:cNvPr id="54299" name="Rectangle 6"/>
              <p:cNvSpPr>
                <a:spLocks noChangeArrowheads="1"/>
              </p:cNvSpPr>
              <p:nvPr/>
            </p:nvSpPr>
            <p:spPr bwMode="auto">
              <a:xfrm>
                <a:off x="639958" y="5223992"/>
                <a:ext cx="8298989" cy="548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00" name="Rectangle 7"/>
              <p:cNvSpPr>
                <a:spLocks noChangeArrowheads="1"/>
              </p:cNvSpPr>
              <p:nvPr/>
            </p:nvSpPr>
            <p:spPr bwMode="auto">
              <a:xfrm>
                <a:off x="423532" y="4742181"/>
                <a:ext cx="8208280" cy="548782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Communications &amp; community engagement</a:t>
                </a:r>
              </a:p>
            </p:txBody>
          </p:sp>
        </p:grpSp>
        <p:sp>
          <p:nvSpPr>
            <p:cNvPr id="54290" name="Oval 5"/>
            <p:cNvSpPr>
              <a:spLocks noChangeArrowheads="1"/>
            </p:cNvSpPr>
            <p:nvPr/>
          </p:nvSpPr>
          <p:spPr bwMode="auto">
            <a:xfrm>
              <a:off x="618" y="2586"/>
              <a:ext cx="374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4291" name="Group 4"/>
            <p:cNvGrpSpPr>
              <a:grpSpLocks/>
            </p:cNvGrpSpPr>
            <p:nvPr/>
          </p:nvGrpSpPr>
          <p:grpSpPr bwMode="auto">
            <a:xfrm>
              <a:off x="751" y="3093"/>
              <a:ext cx="4940" cy="553"/>
              <a:chOff x="640062" y="4832737"/>
              <a:chExt cx="8298885" cy="948909"/>
            </a:xfrm>
          </p:grpSpPr>
          <p:sp>
            <p:nvSpPr>
              <p:cNvPr id="54297" name="Rectangle 6"/>
              <p:cNvSpPr>
                <a:spLocks noChangeArrowheads="1"/>
              </p:cNvSpPr>
              <p:nvPr/>
            </p:nvSpPr>
            <p:spPr bwMode="auto">
              <a:xfrm>
                <a:off x="639558" y="5231047"/>
                <a:ext cx="8299518" cy="551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98" name="Rectangle 7"/>
              <p:cNvSpPr>
                <a:spLocks noChangeArrowheads="1"/>
              </p:cNvSpPr>
              <p:nvPr/>
            </p:nvSpPr>
            <p:spPr bwMode="auto">
              <a:xfrm>
                <a:off x="655065" y="4832231"/>
                <a:ext cx="7989372" cy="551194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Disease surveillance and data analysis</a:t>
                </a:r>
              </a:p>
            </p:txBody>
          </p:sp>
        </p:grpSp>
        <p:sp>
          <p:nvSpPr>
            <p:cNvPr id="54292" name="Oval 5"/>
            <p:cNvSpPr>
              <a:spLocks noChangeArrowheads="1"/>
            </p:cNvSpPr>
            <p:nvPr/>
          </p:nvSpPr>
          <p:spPr bwMode="auto">
            <a:xfrm>
              <a:off x="590" y="3041"/>
              <a:ext cx="374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4293" name="Group 4"/>
            <p:cNvGrpSpPr>
              <a:grpSpLocks/>
            </p:cNvGrpSpPr>
            <p:nvPr/>
          </p:nvGrpSpPr>
          <p:grpSpPr bwMode="auto">
            <a:xfrm>
              <a:off x="441" y="3789"/>
              <a:ext cx="5251" cy="545"/>
              <a:chOff x="424314" y="5223996"/>
              <a:chExt cx="8514633" cy="926469"/>
            </a:xfrm>
          </p:grpSpPr>
          <p:sp>
            <p:nvSpPr>
              <p:cNvPr id="54295" name="Rectangle 6"/>
              <p:cNvSpPr>
                <a:spLocks noChangeArrowheads="1"/>
              </p:cNvSpPr>
              <p:nvPr/>
            </p:nvSpPr>
            <p:spPr bwMode="auto">
              <a:xfrm>
                <a:off x="639112" y="5223772"/>
                <a:ext cx="8299835" cy="549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IN" altLang="en-US" sz="1662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96" name="Rectangle 7"/>
              <p:cNvSpPr>
                <a:spLocks noChangeArrowheads="1"/>
              </p:cNvSpPr>
              <p:nvPr/>
            </p:nvSpPr>
            <p:spPr bwMode="auto">
              <a:xfrm>
                <a:off x="423571" y="5600236"/>
                <a:ext cx="8239962" cy="549787"/>
              </a:xfrm>
              <a:prstGeom prst="rect">
                <a:avLst/>
              </a:prstGeom>
              <a:noFill/>
              <a:ln w="9525">
                <a:solidFill>
                  <a:srgbClr val="A22E9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02763" tIns="37514" rIns="37514" bIns="37514" anchor="ctr"/>
              <a:lstStyle>
                <a:lvl1pPr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11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None/>
                </a:pPr>
                <a:r>
                  <a:rPr lang="en-IN" altLang="en-US" sz="1662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Partnerships &amp; coordination</a:t>
                </a:r>
              </a:p>
            </p:txBody>
          </p:sp>
        </p:grpSp>
        <p:sp>
          <p:nvSpPr>
            <p:cNvPr id="54294" name="Oval 5"/>
            <p:cNvSpPr>
              <a:spLocks noChangeArrowheads="1"/>
            </p:cNvSpPr>
            <p:nvPr/>
          </p:nvSpPr>
          <p:spPr bwMode="auto">
            <a:xfrm>
              <a:off x="264" y="3997"/>
              <a:ext cx="374" cy="374"/>
            </a:xfrm>
            <a:prstGeom prst="ellipse">
              <a:avLst/>
            </a:prstGeom>
            <a:solidFill>
              <a:srgbClr val="A22E94"/>
            </a:solidFill>
            <a:ln w="25400" algn="ctr">
              <a:solidFill>
                <a:srgbClr val="BBE0E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44083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IN" altLang="en-US" sz="1662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4276" name="Oval 5"/>
          <p:cNvSpPr>
            <a:spLocks noChangeArrowheads="1"/>
          </p:cNvSpPr>
          <p:nvPr/>
        </p:nvSpPr>
        <p:spPr bwMode="auto">
          <a:xfrm>
            <a:off x="792774" y="5140569"/>
            <a:ext cx="593480" cy="499697"/>
          </a:xfrm>
          <a:prstGeom prst="ellipse">
            <a:avLst/>
          </a:prstGeom>
          <a:solidFill>
            <a:srgbClr val="A22E94"/>
          </a:solidFill>
          <a:ln w="25400" algn="ctr">
            <a:solidFill>
              <a:srgbClr val="BBE0E3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4083" fontAlgn="base">
              <a:spcBef>
                <a:spcPct val="0"/>
              </a:spcBef>
              <a:spcAft>
                <a:spcPct val="0"/>
              </a:spcAft>
              <a:buNone/>
            </a:pPr>
            <a:endParaRPr lang="en-IN" altLang="en-US" sz="1662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1247043" y="5156689"/>
            <a:ext cx="7573108" cy="433754"/>
          </a:xfrm>
          <a:prstGeom prst="rect">
            <a:avLst/>
          </a:prstGeom>
          <a:noFill/>
          <a:ln w="9525">
            <a:solidFill>
              <a:srgbClr val="A22E9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02763" tIns="37514" rIns="37514" bIns="37514" anchor="ctr"/>
          <a:lstStyle>
            <a:lvl1pPr defTabSz="711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1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1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1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1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IN" altLang="en-US" sz="1662" b="1">
                <a:solidFill>
                  <a:srgbClr val="000000"/>
                </a:solidFill>
                <a:cs typeface="Arial" panose="020B0604020202020204" pitchFamily="34" charset="0"/>
              </a:rPr>
              <a:t>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2977037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30B8-D0D1-4052-A830-68C1D6FC664A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386" y="142876"/>
            <a:ext cx="4856358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766725"/>
              </p:ext>
            </p:extLst>
          </p:nvPr>
        </p:nvGraphicFramePr>
        <p:xfrm>
          <a:off x="1430367" y="1409936"/>
          <a:ext cx="5689921" cy="480264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793377"/>
                <a:gridCol w="4896544"/>
              </a:tblGrid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1979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Creation of the Revolving Fund</a:t>
                      </a:r>
                      <a:endParaRPr lang="en-US" sz="13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1980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Creation of international evaluation methodology for the EPI</a:t>
                      </a:r>
                      <a:endParaRPr lang="en-US" sz="13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1983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“Days of Tranquility”</a:t>
                      </a:r>
                      <a:endParaRPr lang="en-US" sz="13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1985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Creation of the EPI Technical Advisory Group </a:t>
                      </a:r>
                      <a:endParaRPr lang="en-US" sz="13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1985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Creation of the Interagency Cooperation Committee</a:t>
                      </a:r>
                      <a:endParaRPr lang="en-US" sz="13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1991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Last indigenous case of polio in Peru</a:t>
                      </a:r>
                      <a:endParaRPr lang="en-US" sz="13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 smtClean="0">
                          <a:solidFill>
                            <a:schemeClr val="tx2"/>
                          </a:solidFill>
                          <a:effectLst/>
                        </a:rPr>
                        <a:t>1994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Declaration of the goal to eliminate measles</a:t>
                      </a:r>
                      <a:endParaRPr lang="en-US" sz="13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 smtClean="0">
                          <a:solidFill>
                            <a:schemeClr val="tx2"/>
                          </a:solidFill>
                          <a:effectLst/>
                        </a:rPr>
                        <a:t>1994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</a:t>
                      </a:r>
                      <a:r>
                        <a:rPr lang="en-US" sz="1300" b="1" baseline="3000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st</a:t>
                      </a: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Region certified free of polio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2003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</a:t>
                      </a:r>
                      <a:r>
                        <a:rPr lang="en-US" sz="1300" b="1" baseline="3000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st</a:t>
                      </a:r>
                      <a:r>
                        <a:rPr lang="en-US" sz="13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Vaccination Week in the Americas</a:t>
                      </a:r>
                      <a:endParaRPr lang="en-US" sz="13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2006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60425" indent="-860425">
                        <a:lnSpc>
                          <a:spcPct val="105000"/>
                        </a:lnSpc>
                      </a:pPr>
                      <a:r>
                        <a:rPr lang="en-US" sz="13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Launch of the Pro-</a:t>
                      </a:r>
                      <a:r>
                        <a:rPr lang="en-US" sz="1300" b="0" dirty="0" err="1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Vac</a:t>
                      </a:r>
                      <a:r>
                        <a:rPr lang="en-US" sz="13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initiative </a:t>
                      </a:r>
                      <a:endParaRPr lang="en-US" sz="13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 smtClean="0">
                          <a:solidFill>
                            <a:schemeClr val="tx2"/>
                          </a:solidFill>
                          <a:effectLst/>
                        </a:rPr>
                        <a:t>2009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5000"/>
                        </a:lnSpc>
                        <a:buFontTx/>
                        <a:buNone/>
                      </a:pPr>
                      <a:r>
                        <a:rPr lang="en-US" sz="13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Last</a:t>
                      </a:r>
                      <a:r>
                        <a:rPr lang="en-US" sz="1300" b="0" baseline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indigenous case of rubella and congenital rubella syndrome</a:t>
                      </a:r>
                      <a:endParaRPr lang="en-US" sz="13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2012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0" dirty="0" smtClean="0">
                          <a:solidFill>
                            <a:schemeClr val="tx2"/>
                          </a:solidFill>
                          <a:effectLst/>
                        </a:rPr>
                        <a:t>1st </a:t>
                      </a:r>
                      <a:r>
                        <a:rPr lang="es-CL" sz="1300" b="0" dirty="0" err="1" smtClean="0">
                          <a:solidFill>
                            <a:schemeClr val="tx2"/>
                          </a:solidFill>
                          <a:effectLst/>
                        </a:rPr>
                        <a:t>World</a:t>
                      </a:r>
                      <a:r>
                        <a:rPr lang="es-CL" sz="1300" b="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s-CL" sz="1300" b="0" dirty="0" err="1" smtClean="0">
                          <a:solidFill>
                            <a:schemeClr val="tx2"/>
                          </a:solidFill>
                          <a:effectLst/>
                        </a:rPr>
                        <a:t>Immunization</a:t>
                      </a:r>
                      <a:r>
                        <a:rPr lang="es-CL" sz="1300" b="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s-CL" sz="1300" b="0" dirty="0" err="1" smtClean="0">
                          <a:solidFill>
                            <a:schemeClr val="tx2"/>
                          </a:solidFill>
                          <a:effectLst/>
                        </a:rPr>
                        <a:t>Week</a:t>
                      </a:r>
                      <a:endParaRPr lang="en-US" sz="13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2013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Directing Council  resolution on the principles of the Revolving</a:t>
                      </a:r>
                      <a:r>
                        <a:rPr lang="en-US" sz="1300" b="0" baseline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Fund </a:t>
                      </a:r>
                      <a:endParaRPr lang="en-US" sz="13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2015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</a:t>
                      </a:r>
                      <a:r>
                        <a:rPr lang="es-CL" sz="1300" b="1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300" b="1" baseline="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</a:t>
                      </a:r>
                      <a:r>
                        <a:rPr lang="es-CL" sz="1300" b="1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300" b="1" baseline="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declared</a:t>
                      </a:r>
                      <a:r>
                        <a:rPr lang="es-CL" sz="1300" b="1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free of </a:t>
                      </a:r>
                      <a:r>
                        <a:rPr lang="es-CL" sz="1300" b="1" baseline="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rubella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8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tx2"/>
                          </a:solidFill>
                          <a:effectLst/>
                        </a:rPr>
                        <a:t>2015</a:t>
                      </a:r>
                      <a:endParaRPr lang="en-US" sz="13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Directing Council resolution on</a:t>
                      </a:r>
                      <a:r>
                        <a:rPr lang="en-US" sz="1300" b="0" baseline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the Regional Immunization Action Plan </a:t>
                      </a:r>
                      <a:endParaRPr lang="en-US" sz="13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kern="1200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en-US" sz="1300" b="1" kern="1200" baseline="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300" b="1" kern="1200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Region declared free of Measles </a:t>
                      </a:r>
                      <a:endParaRPr lang="en-US" sz="1300" b="1" kern="1200" baseline="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74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6816" y="44624"/>
            <a:ext cx="8949680" cy="7159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ES" sz="3200" dirty="0" err="1" smtClean="0">
                <a:solidFill>
                  <a:srgbClr val="003399"/>
                </a:solidFill>
                <a:ea typeface="Calibri"/>
                <a:cs typeface="+mn-cs"/>
              </a:rPr>
              <a:t>Milestones</a:t>
            </a:r>
            <a:r>
              <a:rPr lang="es-ES" sz="3200" dirty="0" smtClean="0">
                <a:solidFill>
                  <a:srgbClr val="003399"/>
                </a:solidFill>
                <a:ea typeface="Calibri"/>
                <a:cs typeface="+mn-cs"/>
              </a:rPr>
              <a:t> in </a:t>
            </a:r>
            <a:r>
              <a:rPr lang="es-ES" sz="3200" dirty="0" err="1" smtClean="0">
                <a:solidFill>
                  <a:srgbClr val="003399"/>
                </a:solidFill>
                <a:ea typeface="Calibri"/>
                <a:cs typeface="+mn-cs"/>
              </a:rPr>
              <a:t>the</a:t>
            </a:r>
            <a:r>
              <a:rPr lang="es-ES" sz="3200" dirty="0" smtClean="0">
                <a:solidFill>
                  <a:srgbClr val="003399"/>
                </a:solidFill>
                <a:ea typeface="Calibri"/>
                <a:cs typeface="+mn-cs"/>
              </a:rPr>
              <a:t> 39 </a:t>
            </a:r>
            <a:r>
              <a:rPr lang="es-ES" sz="3200" dirty="0" err="1" smtClean="0">
                <a:solidFill>
                  <a:srgbClr val="003399"/>
                </a:solidFill>
                <a:ea typeface="Calibri"/>
                <a:cs typeface="+mn-cs"/>
              </a:rPr>
              <a:t>years</a:t>
            </a:r>
            <a:r>
              <a:rPr lang="es-ES" sz="3200" dirty="0" smtClean="0">
                <a:solidFill>
                  <a:srgbClr val="003399"/>
                </a:solidFill>
                <a:ea typeface="Calibri"/>
                <a:cs typeface="+mn-cs"/>
              </a:rPr>
              <a:t> of </a:t>
            </a:r>
            <a:r>
              <a:rPr lang="es-ES" sz="3200" dirty="0" err="1" smtClean="0">
                <a:solidFill>
                  <a:srgbClr val="003399"/>
                </a:solidFill>
                <a:ea typeface="Calibri"/>
                <a:cs typeface="+mn-cs"/>
              </a:rPr>
              <a:t>the</a:t>
            </a:r>
            <a:r>
              <a:rPr lang="es-ES" sz="3200" dirty="0" smtClean="0">
                <a:solidFill>
                  <a:srgbClr val="003399"/>
                </a:solidFill>
                <a:ea typeface="Calibri"/>
                <a:cs typeface="+mn-cs"/>
              </a:rPr>
              <a:t> EPI in </a:t>
            </a:r>
            <a:r>
              <a:rPr lang="es-ES" sz="3200" dirty="0" err="1" smtClean="0">
                <a:solidFill>
                  <a:srgbClr val="003399"/>
                </a:solidFill>
                <a:ea typeface="Calibri"/>
                <a:cs typeface="+mn-cs"/>
              </a:rPr>
              <a:t>the</a:t>
            </a:r>
            <a:r>
              <a:rPr lang="es-ES" sz="3200" dirty="0" smtClean="0">
                <a:solidFill>
                  <a:srgbClr val="003399"/>
                </a:solidFill>
                <a:ea typeface="Calibri"/>
                <a:cs typeface="+mn-cs"/>
              </a:rPr>
              <a:t> </a:t>
            </a:r>
            <a:r>
              <a:rPr lang="es-ES" sz="3200" dirty="0" err="1" smtClean="0">
                <a:solidFill>
                  <a:srgbClr val="003399"/>
                </a:solidFill>
                <a:ea typeface="Calibri"/>
                <a:cs typeface="+mn-cs"/>
              </a:rPr>
              <a:t>Americas</a:t>
            </a:r>
            <a:r>
              <a:rPr lang="es-ES" sz="3200" dirty="0" smtClean="0">
                <a:solidFill>
                  <a:srgbClr val="003399"/>
                </a:solidFill>
                <a:ea typeface="Calibri"/>
                <a:cs typeface="+mn-cs"/>
              </a:rPr>
              <a:t> </a:t>
            </a:r>
            <a:endParaRPr lang="es-ES" sz="3200" dirty="0">
              <a:solidFill>
                <a:srgbClr val="003399"/>
              </a:solidFill>
              <a:ea typeface="Calibri"/>
              <a:cs typeface="+mn-cs"/>
            </a:endParaRPr>
          </a:p>
        </p:txBody>
      </p:sp>
      <p:sp>
        <p:nvSpPr>
          <p:cNvPr id="53251" name="Line 5"/>
          <p:cNvSpPr>
            <a:spLocks noChangeShapeType="1"/>
          </p:cNvSpPr>
          <p:nvPr/>
        </p:nvSpPr>
        <p:spPr bwMode="auto">
          <a:xfrm>
            <a:off x="107504" y="764704"/>
            <a:ext cx="6462712" cy="3968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135558" y="749647"/>
            <a:ext cx="908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3300"/>
                </a:solidFill>
                <a:latin typeface="Calibri" pitchFamily="34" charset="0"/>
              </a:rPr>
              <a:t>1977</a:t>
            </a: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5456565" y="836712"/>
            <a:ext cx="915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993300"/>
                </a:solidFill>
                <a:latin typeface="Calibri" pitchFamily="34" charset="0"/>
              </a:rPr>
              <a:t>2016</a:t>
            </a:r>
            <a:endParaRPr lang="en-US" altLang="en-US" sz="2800" dirty="0">
              <a:solidFill>
                <a:srgbClr val="993300"/>
              </a:solidFill>
              <a:latin typeface="Calibri" pitchFamily="34" charset="0"/>
            </a:endParaRP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-121444" y="1166836"/>
            <a:ext cx="13090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algn="ctr">
              <a:buNone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PAHO’s Directing Council establishes the EPI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14587" y="855649"/>
            <a:ext cx="915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993300"/>
                </a:solidFill>
                <a:latin typeface="Calibri" pitchFamily="34" charset="0"/>
              </a:rPr>
              <a:t>2017</a:t>
            </a:r>
            <a:endParaRPr lang="en-US" altLang="en-US" sz="2800" dirty="0">
              <a:solidFill>
                <a:srgbClr val="993300"/>
              </a:solidFill>
              <a:latin typeface="Calibri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6645263" y="794470"/>
            <a:ext cx="1080120" cy="992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6660232" y="784548"/>
            <a:ext cx="1080120" cy="992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" y="3429000"/>
            <a:ext cx="11906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2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80012" y="5805267"/>
            <a:ext cx="1026114" cy="6717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60076" y="5679470"/>
            <a:ext cx="15121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LIFE COURSE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4198" y="2492896"/>
            <a:ext cx="432048" cy="3600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15</a:t>
            </a:r>
            <a:endParaRPr lang="en-US" sz="2800" dirty="0"/>
          </a:p>
        </p:txBody>
      </p:sp>
      <p:grpSp>
        <p:nvGrpSpPr>
          <p:cNvPr id="5" name="Agrupar 4"/>
          <p:cNvGrpSpPr/>
          <p:nvPr/>
        </p:nvGrpSpPr>
        <p:grpSpPr>
          <a:xfrm>
            <a:off x="0" y="-4565"/>
            <a:ext cx="9144000" cy="6858000"/>
            <a:chOff x="1496438" y="0"/>
            <a:chExt cx="9133514" cy="6858000"/>
          </a:xfrm>
        </p:grpSpPr>
        <p:pic>
          <p:nvPicPr>
            <p:cNvPr id="6" name="72866CE5-3CD3-4762-A894-26B53F654216" descr="2F787126-E869-4092-AB33-28833CCA231B@hom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438" y="0"/>
              <a:ext cx="9133514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720" y="1412777"/>
              <a:ext cx="3314700" cy="695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4665724" y="5714074"/>
            <a:ext cx="2120522" cy="830997"/>
          </a:xfrm>
          <a:prstGeom prst="rect">
            <a:avLst/>
          </a:prstGeom>
          <a:solidFill>
            <a:srgbClr val="54B8E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LIFE COURSE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357454">
            <a:off x="4263384" y="1408958"/>
            <a:ext cx="1151368" cy="610580"/>
          </a:xfrm>
          <a:prstGeom prst="rect">
            <a:avLst/>
          </a:prstGeom>
          <a:solidFill>
            <a:srgbClr val="F5F9FD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4000" b="1" dirty="0" smtClean="0">
                <a:ln>
                  <a:solidFill>
                    <a:srgbClr val="00B6F6"/>
                  </a:solidFill>
                </a:ln>
                <a:solidFill>
                  <a:srgbClr val="00759E"/>
                </a:solidFill>
              </a:rPr>
              <a:t>2017</a:t>
            </a:r>
            <a:endParaRPr lang="en-US" sz="4000" b="1" dirty="0">
              <a:ln>
                <a:solidFill>
                  <a:srgbClr val="00B6F6"/>
                </a:solidFill>
              </a:ln>
              <a:solidFill>
                <a:srgbClr val="0075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30B8-D0D1-4052-A830-68C1D6FC664A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3138" y="456884"/>
            <a:ext cx="4786312" cy="59350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4141880"/>
      </p:ext>
    </p:extLst>
  </p:cSld>
  <p:clrMapOvr>
    <a:masterClrMapping/>
  </p:clrMapOvr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556293"/>
      </a:dk2>
      <a:lt2>
        <a:srgbClr val="EEECE1"/>
      </a:lt2>
      <a:accent1>
        <a:srgbClr val="D57F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6293"/>
      </a:hlink>
      <a:folHlink>
        <a:srgbClr val="800080"/>
      </a:folHlink>
    </a:clrScheme>
    <a:fontScheme name="Sabin 1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FCC00"/>
          </a:buClr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FCC00"/>
          </a:buClr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Foundation_PowerPoint_Templat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Foundation_PowerPoint_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oundation_PowerPoint_Template 1">
        <a:dk1>
          <a:srgbClr val="43300E"/>
        </a:dk1>
        <a:lt1>
          <a:srgbClr val="FFFFFF"/>
        </a:lt1>
        <a:dk2>
          <a:srgbClr val="DBD5BB"/>
        </a:dk2>
        <a:lt2>
          <a:srgbClr val="CFAA7A"/>
        </a:lt2>
        <a:accent1>
          <a:srgbClr val="968100"/>
        </a:accent1>
        <a:accent2>
          <a:srgbClr val="E8941A"/>
        </a:accent2>
        <a:accent3>
          <a:srgbClr val="FFFFFF"/>
        </a:accent3>
        <a:accent4>
          <a:srgbClr val="38270A"/>
        </a:accent4>
        <a:accent5>
          <a:srgbClr val="C9C1AA"/>
        </a:accent5>
        <a:accent6>
          <a:srgbClr val="D28616"/>
        </a:accent6>
        <a:hlink>
          <a:srgbClr val="8CB7C7"/>
        </a:hlink>
        <a:folHlink>
          <a:srgbClr val="E0EB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Janusz C - ProVac and program costing GVIRF Mar4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5402</TotalTime>
  <Words>732</Words>
  <Application>Microsoft Macintosh PowerPoint</Application>
  <PresentationFormat>On-screen Show (4:3)</PresentationFormat>
  <Paragraphs>177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53" baseType="lpstr">
      <vt:lpstr>Arial Black</vt:lpstr>
      <vt:lpstr>Calibri</vt:lpstr>
      <vt:lpstr>Century Gothic</vt:lpstr>
      <vt:lpstr>Courier New</vt:lpstr>
      <vt:lpstr>Lucida Grande</vt:lpstr>
      <vt:lpstr>MS PGothic</vt:lpstr>
      <vt:lpstr>ＭＳ Ｐゴシック</vt:lpstr>
      <vt:lpstr>Museo Sans 100</vt:lpstr>
      <vt:lpstr>Museo Sans 300</vt:lpstr>
      <vt:lpstr>Museo Slab 100</vt:lpstr>
      <vt:lpstr>Museo Slab 300</vt:lpstr>
      <vt:lpstr>Museo Slab 700</vt:lpstr>
      <vt:lpstr>Myriad Web Pro</vt:lpstr>
      <vt:lpstr>Palatino Linotype</vt:lpstr>
      <vt:lpstr>Rockwell</vt:lpstr>
      <vt:lpstr>Tahoma</vt:lpstr>
      <vt:lpstr>Times New Roman</vt:lpstr>
      <vt:lpstr>Trebuchet MS</vt:lpstr>
      <vt:lpstr>Wingdings</vt:lpstr>
      <vt:lpstr>Zapf Dingbats</vt:lpstr>
      <vt:lpstr>Arial</vt:lpstr>
      <vt:lpstr>Office Theme</vt:lpstr>
      <vt:lpstr>CDC_OD_PPT_light([1]</vt:lpstr>
      <vt:lpstr>8_Foundation_PowerPoint_Template</vt:lpstr>
      <vt:lpstr>1_CDC_OD_PPT_light([1]</vt:lpstr>
      <vt:lpstr>5_CDC_OD_PPT_light([1]</vt:lpstr>
      <vt:lpstr>6_CDC_OD_PPT_light([1]</vt:lpstr>
      <vt:lpstr>7_CDC_OD_PPT_light([1]</vt:lpstr>
      <vt:lpstr>2_CDC_OD_PPT_light([1]</vt:lpstr>
      <vt:lpstr>Janusz C - ProVac and program costing GVIRF Mar4</vt:lpstr>
      <vt:lpstr>5_Office Theme</vt:lpstr>
      <vt:lpstr>2_Default Design</vt:lpstr>
      <vt:lpstr>Chart</vt:lpstr>
      <vt:lpstr>PowerPoint Presentation</vt:lpstr>
      <vt:lpstr>PowerPoint Presentation</vt:lpstr>
      <vt:lpstr>PowerPoint Presentation</vt:lpstr>
      <vt:lpstr>PowerPoint Presentation</vt:lpstr>
      <vt:lpstr>9 key areas of expertise resulting from polio eradication experience</vt:lpstr>
      <vt:lpstr>PowerPoint Presentation</vt:lpstr>
      <vt:lpstr>Milestones in the 39 years of the EPI in the Americas </vt:lpstr>
      <vt:lpstr>PowerPoint Presentation</vt:lpstr>
      <vt:lpstr>PowerPoint Presentation</vt:lpstr>
      <vt:lpstr>PowerPoint Presentation</vt:lpstr>
      <vt:lpstr>Considerations for new vaccine policymaking at country-level</vt:lpstr>
      <vt:lpstr>PowerPoint Presentation</vt:lpstr>
      <vt:lpstr>PowerPoint Presentation</vt:lpstr>
      <vt:lpstr>Congenital Rubella Syndrome</vt:lpstr>
      <vt:lpstr>PowerPoint Presentation</vt:lpstr>
      <vt:lpstr>PowerPoint Presentation</vt:lpstr>
      <vt:lpstr>Rubella elimination  and primary health care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Subtitle if needed</dc:title>
  <dc:creator>Svenja Knoedler</dc:creator>
  <cp:lastModifiedBy>susan leavitt</cp:lastModifiedBy>
  <cp:revision>352</cp:revision>
  <cp:lastPrinted>2017-03-05T17:33:31Z</cp:lastPrinted>
  <dcterms:created xsi:type="dcterms:W3CDTF">2015-02-17T19:15:49Z</dcterms:created>
  <dcterms:modified xsi:type="dcterms:W3CDTF">2017-03-06T17:30:43Z</dcterms:modified>
</cp:coreProperties>
</file>