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39"/>
  </p:notesMasterIdLst>
  <p:handoutMasterIdLst>
    <p:handoutMasterId r:id="rId40"/>
  </p:handoutMasterIdLst>
  <p:sldIdLst>
    <p:sldId id="256" r:id="rId3"/>
    <p:sldId id="374" r:id="rId4"/>
    <p:sldId id="354" r:id="rId5"/>
    <p:sldId id="363" r:id="rId6"/>
    <p:sldId id="352" r:id="rId7"/>
    <p:sldId id="275" r:id="rId8"/>
    <p:sldId id="353" r:id="rId9"/>
    <p:sldId id="276" r:id="rId10"/>
    <p:sldId id="287" r:id="rId11"/>
    <p:sldId id="288" r:id="rId12"/>
    <p:sldId id="355" r:id="rId13"/>
    <p:sldId id="356" r:id="rId14"/>
    <p:sldId id="364" r:id="rId15"/>
    <p:sldId id="365" r:id="rId16"/>
    <p:sldId id="366" r:id="rId17"/>
    <p:sldId id="367" r:id="rId18"/>
    <p:sldId id="368" r:id="rId19"/>
    <p:sldId id="369" r:id="rId20"/>
    <p:sldId id="371" r:id="rId21"/>
    <p:sldId id="370" r:id="rId22"/>
    <p:sldId id="357" r:id="rId23"/>
    <p:sldId id="358" r:id="rId24"/>
    <p:sldId id="359" r:id="rId25"/>
    <p:sldId id="360" r:id="rId26"/>
    <p:sldId id="362" r:id="rId27"/>
    <p:sldId id="372" r:id="rId28"/>
    <p:sldId id="322" r:id="rId29"/>
    <p:sldId id="280" r:id="rId30"/>
    <p:sldId id="281" r:id="rId31"/>
    <p:sldId id="342" r:id="rId32"/>
    <p:sldId id="348" r:id="rId33"/>
    <p:sldId id="349" r:id="rId34"/>
    <p:sldId id="350" r:id="rId35"/>
    <p:sldId id="286" r:id="rId36"/>
    <p:sldId id="343" r:id="rId37"/>
    <p:sldId id="35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78059" autoAdjust="0"/>
  </p:normalViewPr>
  <p:slideViewPr>
    <p:cSldViewPr>
      <p:cViewPr varScale="1">
        <p:scale>
          <a:sx n="70" d="100"/>
          <a:sy n="70" d="100"/>
        </p:scale>
        <p:origin x="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448"/>
    </p:cViewPr>
  </p:sorterViewPr>
  <p:notesViewPr>
    <p:cSldViewPr>
      <p:cViewPr varScale="1">
        <p:scale>
          <a:sx n="43" d="100"/>
          <a:sy n="43" d="100"/>
        </p:scale>
        <p:origin x="-2220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54AD5-DACF-4E2E-9D8F-9BF29CE83408}" type="doc">
      <dgm:prSet loTypeId="urn:microsoft.com/office/officeart/2005/8/layout/defaul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4E4925B8-CBF7-44F3-A8D0-918E1740DD3B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CARCINOMA NO INFLAMATORIO:</a:t>
          </a:r>
        </a:p>
        <a:p>
          <a:r>
            <a:rPr lang="es-MX" sz="1800" b="0" dirty="0">
              <a:solidFill>
                <a:schemeClr val="tx1"/>
              </a:solidFill>
            </a:rPr>
            <a:t>No hay los cambios en piel  </a:t>
          </a:r>
        </a:p>
      </dgm:t>
    </dgm:pt>
    <dgm:pt modelId="{4FBF01B3-3367-4605-999C-F71AC12312A3}" type="parTrans" cxnId="{75038C31-7D8D-4663-B1B1-0994B224E35E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2D178622-6AE6-4664-AA81-E295EC527381}" type="sibTrans" cxnId="{75038C31-7D8D-4663-B1B1-0994B224E35E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BB55C50-4905-40B2-977B-C2AC04566C9A}">
      <dgm:prSet phldrT="[Texto]" custT="1"/>
      <dgm:spPr>
        <a:solidFill>
          <a:schemeClr val="tx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s-MX" sz="1800" b="1">
              <a:solidFill>
                <a:schemeClr val="tx1"/>
              </a:solidFill>
            </a:rPr>
            <a:t>MASTITIS INFECCIOSA Y ABSCESO MAMARIO </a:t>
          </a:r>
          <a:endParaRPr lang="es-MX" sz="1800" b="1" dirty="0">
            <a:solidFill>
              <a:schemeClr val="tx1"/>
            </a:solidFill>
          </a:endParaRPr>
        </a:p>
      </dgm:t>
    </dgm:pt>
    <dgm:pt modelId="{D8013E46-8B15-497D-BA96-4B47AAD9297A}" type="parTrans" cxnId="{A4E4E8B4-3C3C-499A-B859-FE5B6EB37D60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3DDDBEFF-35FC-4B5F-9B76-4F19A40A2F46}" type="sibTrans" cxnId="{A4E4E8B4-3C3C-499A-B859-FE5B6EB37D60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B6326DEA-E99E-4FAD-88CD-20EAE4261788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ECTASIA DUCTAL </a:t>
          </a:r>
        </a:p>
      </dgm:t>
    </dgm:pt>
    <dgm:pt modelId="{C1F77760-292F-4827-80A4-8151EA44D0D1}" type="parTrans" cxnId="{2C840B84-CBA6-4FC8-9151-4EE0EABDCBF2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F04F9D0-140D-49DB-ABBB-5FAAFA3AEF4E}" type="sibTrans" cxnId="{2C840B84-CBA6-4FC8-9151-4EE0EABDCBF2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BBB49C9B-C32F-42EC-BDC1-7E8446B10F7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es-MX" sz="1800" dirty="0">
            <a:solidFill>
              <a:schemeClr val="tx1"/>
            </a:solidFill>
          </a:endParaRPr>
        </a:p>
      </dgm:t>
    </dgm:pt>
    <dgm:pt modelId="{79BA37EF-900C-45B5-BA93-97A06F39DEB0}" type="parTrans" cxnId="{B0D98FAE-5712-48AA-8288-E48ED5ED536D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C0F68CAB-A812-4AC5-AE64-B939DE4FFF73}" type="sibTrans" cxnId="{B0D98FAE-5712-48AA-8288-E48ED5ED536D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8A40750F-C33F-493F-A9F2-7CBC1C62F040}">
      <dgm:prSet custT="1"/>
      <dgm:spPr>
        <a:solidFill>
          <a:schemeClr val="tx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s-MX" sz="1800">
              <a:solidFill>
                <a:schemeClr val="tx1"/>
              </a:solidFill>
            </a:rPr>
            <a:t>Fiebre </a:t>
          </a:r>
          <a:endParaRPr lang="es-MX" sz="1800" dirty="0">
            <a:solidFill>
              <a:schemeClr val="tx1"/>
            </a:solidFill>
          </a:endParaRPr>
        </a:p>
      </dgm:t>
    </dgm:pt>
    <dgm:pt modelId="{8DEBADC9-795F-4691-A5EB-031BB2B6B7E6}" type="parTrans" cxnId="{C417B943-AB91-4CBF-B324-CCCBBDB0D5F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BF62F5E7-C093-4701-A095-D3C11E6AC939}" type="sibTrans" cxnId="{C417B943-AB91-4CBF-B324-CCCBBDB0D5F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43EEEF29-EABA-4004-9404-861427D8F064}">
      <dgm:prSet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Mejora sin tratamiento</a:t>
          </a:r>
        </a:p>
      </dgm:t>
    </dgm:pt>
    <dgm:pt modelId="{B2B6CC24-5A67-47D8-9D2F-97C720E9C75E}" type="parTrans" cxnId="{24E5E11C-9AB6-436A-8468-497345AD6BDA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6085F292-0109-4102-A5DD-AD089860788D}" type="sibTrans" cxnId="{24E5E11C-9AB6-436A-8468-497345AD6BDA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AC2248C5-B38E-468D-8F13-1CDF58685F7A}">
      <dgm:prSet custT="1"/>
      <dgm:spPr>
        <a:solidFill>
          <a:schemeClr val="tx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Leucocitosis </a:t>
          </a:r>
        </a:p>
      </dgm:t>
    </dgm:pt>
    <dgm:pt modelId="{C77AF559-BE51-4447-B817-A23E5082A174}" type="parTrans" cxnId="{4E5A5F4D-E97F-45A1-99D0-CB0AE0EFF3BE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ECD6A858-C758-4C6C-9DC3-137592B8E084}" type="sibTrans" cxnId="{4E5A5F4D-E97F-45A1-99D0-CB0AE0EFF3BE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5AE359FB-89C3-4BB2-A868-943985CCD8E1}">
      <dgm:prSet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es-MX" sz="1800" dirty="0">
            <a:solidFill>
              <a:schemeClr val="tx1"/>
            </a:solidFill>
          </a:endParaRPr>
        </a:p>
      </dgm:t>
    </dgm:pt>
    <dgm:pt modelId="{B1E19F47-8815-47D4-A0B7-510FE917B504}" type="parTrans" cxnId="{0C45D025-74F8-47F3-A0F0-803CD131414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4454816A-131C-4B86-A9C0-BDCC98613D59}" type="sibTrans" cxnId="{0C45D025-74F8-47F3-A0F0-803CD131414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8BDF6F24-CD14-4013-A62C-BD2A687BEBEE}" type="pres">
      <dgm:prSet presAssocID="{2FA54AD5-DACF-4E2E-9D8F-9BF29CE83408}" presName="diagram" presStyleCnt="0">
        <dgm:presLayoutVars>
          <dgm:dir/>
          <dgm:resizeHandles val="exact"/>
        </dgm:presLayoutVars>
      </dgm:prSet>
      <dgm:spPr/>
    </dgm:pt>
    <dgm:pt modelId="{801E4039-055D-450A-B08C-FAE2C0B37DF7}" type="pres">
      <dgm:prSet presAssocID="{4E4925B8-CBF7-44F3-A8D0-918E1740DD3B}" presName="node" presStyleLbl="node1" presStyleIdx="0" presStyleCnt="3" custLinFactNeighborX="5088" custLinFactNeighborY="-61">
        <dgm:presLayoutVars>
          <dgm:bulletEnabled val="1"/>
        </dgm:presLayoutVars>
      </dgm:prSet>
      <dgm:spPr/>
    </dgm:pt>
    <dgm:pt modelId="{6270FEF7-B923-4BBD-9235-B16A432270DC}" type="pres">
      <dgm:prSet presAssocID="{2D178622-6AE6-4664-AA81-E295EC527381}" presName="sibTrans" presStyleCnt="0"/>
      <dgm:spPr/>
    </dgm:pt>
    <dgm:pt modelId="{1E168D31-C1E6-4FE4-84F1-D04A28EFA4D7}" type="pres">
      <dgm:prSet presAssocID="{7BB55C50-4905-40B2-977B-C2AC04566C9A}" presName="node" presStyleLbl="node1" presStyleIdx="1" presStyleCnt="3">
        <dgm:presLayoutVars>
          <dgm:bulletEnabled val="1"/>
        </dgm:presLayoutVars>
      </dgm:prSet>
      <dgm:spPr/>
    </dgm:pt>
    <dgm:pt modelId="{DDD21D85-9669-4D76-B909-D63A4D91F04B}" type="pres">
      <dgm:prSet presAssocID="{3DDDBEFF-35FC-4B5F-9B76-4F19A40A2F46}" presName="sibTrans" presStyleCnt="0"/>
      <dgm:spPr/>
    </dgm:pt>
    <dgm:pt modelId="{2404B537-CFED-406B-BC68-840C0AF173C3}" type="pres">
      <dgm:prSet presAssocID="{B6326DEA-E99E-4FAD-88CD-20EAE4261788}" presName="node" presStyleLbl="node1" presStyleIdx="2" presStyleCnt="3">
        <dgm:presLayoutVars>
          <dgm:bulletEnabled val="1"/>
        </dgm:presLayoutVars>
      </dgm:prSet>
      <dgm:spPr/>
    </dgm:pt>
  </dgm:ptLst>
  <dgm:cxnLst>
    <dgm:cxn modelId="{8D790307-9EEA-4D87-BC4D-C5941C0F7FB8}" type="presOf" srcId="{5AE359FB-89C3-4BB2-A868-943985CCD8E1}" destId="{2404B537-CFED-406B-BC68-840C0AF173C3}" srcOrd="0" destOrd="2" presId="urn:microsoft.com/office/officeart/2005/8/layout/default"/>
    <dgm:cxn modelId="{24E5E11C-9AB6-436A-8468-497345AD6BDA}" srcId="{B6326DEA-E99E-4FAD-88CD-20EAE4261788}" destId="{43EEEF29-EABA-4004-9404-861427D8F064}" srcOrd="0" destOrd="0" parTransId="{B2B6CC24-5A67-47D8-9D2F-97C720E9C75E}" sibTransId="{6085F292-0109-4102-A5DD-AD089860788D}"/>
    <dgm:cxn modelId="{0C45D025-74F8-47F3-A0F0-803CD131414C}" srcId="{B6326DEA-E99E-4FAD-88CD-20EAE4261788}" destId="{5AE359FB-89C3-4BB2-A868-943985CCD8E1}" srcOrd="1" destOrd="0" parTransId="{B1E19F47-8815-47D4-A0B7-510FE917B504}" sibTransId="{4454816A-131C-4B86-A9C0-BDCC98613D59}"/>
    <dgm:cxn modelId="{75038C31-7D8D-4663-B1B1-0994B224E35E}" srcId="{2FA54AD5-DACF-4E2E-9D8F-9BF29CE83408}" destId="{4E4925B8-CBF7-44F3-A8D0-918E1740DD3B}" srcOrd="0" destOrd="0" parTransId="{4FBF01B3-3367-4605-999C-F71AC12312A3}" sibTransId="{2D178622-6AE6-4664-AA81-E295EC527381}"/>
    <dgm:cxn modelId="{A8DE1137-1532-4FA0-B413-18556E44B820}" type="presOf" srcId="{8A40750F-C33F-493F-A9F2-7CBC1C62F040}" destId="{1E168D31-C1E6-4FE4-84F1-D04A28EFA4D7}" srcOrd="0" destOrd="1" presId="urn:microsoft.com/office/officeart/2005/8/layout/default"/>
    <dgm:cxn modelId="{5321EC40-430B-4441-AFFE-B2F085F3E54E}" type="presOf" srcId="{2FA54AD5-DACF-4E2E-9D8F-9BF29CE83408}" destId="{8BDF6F24-CD14-4013-A62C-BD2A687BEBEE}" srcOrd="0" destOrd="0" presId="urn:microsoft.com/office/officeart/2005/8/layout/default"/>
    <dgm:cxn modelId="{D6B65D60-6248-493F-9AE3-5DA891CECC0D}" type="presOf" srcId="{7BB55C50-4905-40B2-977B-C2AC04566C9A}" destId="{1E168D31-C1E6-4FE4-84F1-D04A28EFA4D7}" srcOrd="0" destOrd="0" presId="urn:microsoft.com/office/officeart/2005/8/layout/default"/>
    <dgm:cxn modelId="{C417B943-AB91-4CBF-B324-CCCBBDB0D5FC}" srcId="{7BB55C50-4905-40B2-977B-C2AC04566C9A}" destId="{8A40750F-C33F-493F-A9F2-7CBC1C62F040}" srcOrd="0" destOrd="0" parTransId="{8DEBADC9-795F-4691-A5EB-031BB2B6B7E6}" sibTransId="{BF62F5E7-C093-4701-A095-D3C11E6AC939}"/>
    <dgm:cxn modelId="{DEAAA349-690E-4C01-9A6F-78B8AA695CD9}" type="presOf" srcId="{B6326DEA-E99E-4FAD-88CD-20EAE4261788}" destId="{2404B537-CFED-406B-BC68-840C0AF173C3}" srcOrd="0" destOrd="0" presId="urn:microsoft.com/office/officeart/2005/8/layout/default"/>
    <dgm:cxn modelId="{4E5A5F4D-E97F-45A1-99D0-CB0AE0EFF3BE}" srcId="{7BB55C50-4905-40B2-977B-C2AC04566C9A}" destId="{AC2248C5-B38E-468D-8F13-1CDF58685F7A}" srcOrd="1" destOrd="0" parTransId="{C77AF559-BE51-4447-B817-A23E5082A174}" sibTransId="{ECD6A858-C758-4C6C-9DC3-137592B8E084}"/>
    <dgm:cxn modelId="{993A447A-E829-4FEA-8967-3ED8F219EC7E}" type="presOf" srcId="{BBB49C9B-C32F-42EC-BDC1-7E8446B10F76}" destId="{801E4039-055D-450A-B08C-FAE2C0B37DF7}" srcOrd="0" destOrd="1" presId="urn:microsoft.com/office/officeart/2005/8/layout/default"/>
    <dgm:cxn modelId="{33DBA081-2F3C-4A30-A146-0BE5B5CB39B8}" type="presOf" srcId="{4E4925B8-CBF7-44F3-A8D0-918E1740DD3B}" destId="{801E4039-055D-450A-B08C-FAE2C0B37DF7}" srcOrd="0" destOrd="0" presId="urn:microsoft.com/office/officeart/2005/8/layout/default"/>
    <dgm:cxn modelId="{2C840B84-CBA6-4FC8-9151-4EE0EABDCBF2}" srcId="{2FA54AD5-DACF-4E2E-9D8F-9BF29CE83408}" destId="{B6326DEA-E99E-4FAD-88CD-20EAE4261788}" srcOrd="2" destOrd="0" parTransId="{C1F77760-292F-4827-80A4-8151EA44D0D1}" sibTransId="{7F04F9D0-140D-49DB-ABBB-5FAAFA3AEF4E}"/>
    <dgm:cxn modelId="{965D0787-B8BB-4D72-9A70-2AC81EB273CA}" type="presOf" srcId="{AC2248C5-B38E-468D-8F13-1CDF58685F7A}" destId="{1E168D31-C1E6-4FE4-84F1-D04A28EFA4D7}" srcOrd="0" destOrd="2" presId="urn:microsoft.com/office/officeart/2005/8/layout/default"/>
    <dgm:cxn modelId="{B0D98FAE-5712-48AA-8288-E48ED5ED536D}" srcId="{4E4925B8-CBF7-44F3-A8D0-918E1740DD3B}" destId="{BBB49C9B-C32F-42EC-BDC1-7E8446B10F76}" srcOrd="0" destOrd="0" parTransId="{79BA37EF-900C-45B5-BA93-97A06F39DEB0}" sibTransId="{C0F68CAB-A812-4AC5-AE64-B939DE4FFF73}"/>
    <dgm:cxn modelId="{A4E4E8B4-3C3C-499A-B859-FE5B6EB37D60}" srcId="{2FA54AD5-DACF-4E2E-9D8F-9BF29CE83408}" destId="{7BB55C50-4905-40B2-977B-C2AC04566C9A}" srcOrd="1" destOrd="0" parTransId="{D8013E46-8B15-497D-BA96-4B47AAD9297A}" sibTransId="{3DDDBEFF-35FC-4B5F-9B76-4F19A40A2F46}"/>
    <dgm:cxn modelId="{36386DC8-D791-4EE4-B23D-64650C9305B9}" type="presOf" srcId="{43EEEF29-EABA-4004-9404-861427D8F064}" destId="{2404B537-CFED-406B-BC68-840C0AF173C3}" srcOrd="0" destOrd="1" presId="urn:microsoft.com/office/officeart/2005/8/layout/default"/>
    <dgm:cxn modelId="{CE3D94E4-5026-4ADA-9C97-D411516FCAE0}" type="presParOf" srcId="{8BDF6F24-CD14-4013-A62C-BD2A687BEBEE}" destId="{801E4039-055D-450A-B08C-FAE2C0B37DF7}" srcOrd="0" destOrd="0" presId="urn:microsoft.com/office/officeart/2005/8/layout/default"/>
    <dgm:cxn modelId="{59F643AA-9FCD-451E-99BF-284DC683C3D3}" type="presParOf" srcId="{8BDF6F24-CD14-4013-A62C-BD2A687BEBEE}" destId="{6270FEF7-B923-4BBD-9235-B16A432270DC}" srcOrd="1" destOrd="0" presId="urn:microsoft.com/office/officeart/2005/8/layout/default"/>
    <dgm:cxn modelId="{B091B48B-0A07-4F20-98EF-850A3FBB3A96}" type="presParOf" srcId="{8BDF6F24-CD14-4013-A62C-BD2A687BEBEE}" destId="{1E168D31-C1E6-4FE4-84F1-D04A28EFA4D7}" srcOrd="2" destOrd="0" presId="urn:microsoft.com/office/officeart/2005/8/layout/default"/>
    <dgm:cxn modelId="{AD06C0CE-3FE8-4242-A290-5387DE012ED1}" type="presParOf" srcId="{8BDF6F24-CD14-4013-A62C-BD2A687BEBEE}" destId="{DDD21D85-9669-4D76-B909-D63A4D91F04B}" srcOrd="3" destOrd="0" presId="urn:microsoft.com/office/officeart/2005/8/layout/default"/>
    <dgm:cxn modelId="{D775A6EB-4521-4475-B86F-9A4966FA7843}" type="presParOf" srcId="{8BDF6F24-CD14-4013-A62C-BD2A687BEBEE}" destId="{2404B537-CFED-406B-BC68-840C0AF173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54AD5-DACF-4E2E-9D8F-9BF29CE83408}" type="doc">
      <dgm:prSet loTypeId="urn:microsoft.com/office/officeart/2005/8/layout/pyramid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4E4925B8-CBF7-44F3-A8D0-918E1740DD3B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AGUJA DE CORTE </a:t>
          </a:r>
        </a:p>
      </dgm:t>
    </dgm:pt>
    <dgm:pt modelId="{4FBF01B3-3367-4605-999C-F71AC12312A3}" type="parTrans" cxnId="{75038C31-7D8D-4663-B1B1-0994B224E35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178622-6AE6-4664-AA81-E295EC527381}" type="sibTrans" cxnId="{75038C31-7D8D-4663-B1B1-0994B224E35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BB55C50-4905-40B2-977B-C2AC04566C9A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</a:rPr>
            <a:t>TEST HORMONAL </a:t>
          </a:r>
        </a:p>
      </dgm:t>
    </dgm:pt>
    <dgm:pt modelId="{D8013E46-8B15-497D-BA96-4B47AAD9297A}" type="parTrans" cxnId="{A4E4E8B4-3C3C-499A-B859-FE5B6EB37D6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DDDBEFF-35FC-4B5F-9B76-4F19A40A2F46}" type="sibTrans" cxnId="{A4E4E8B4-3C3C-499A-B859-FE5B6EB37D6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BB49C9B-C32F-42EC-BDC1-7E8446B10F76}">
      <dgm:prSet custT="1"/>
      <dgm:spPr/>
      <dgm:t>
        <a:bodyPr/>
        <a:lstStyle/>
        <a:p>
          <a:r>
            <a:rPr lang="es-MX" sz="1800" dirty="0"/>
            <a:t>de la piel </a:t>
          </a:r>
        </a:p>
      </dgm:t>
    </dgm:pt>
    <dgm:pt modelId="{79BA37EF-900C-45B5-BA93-97A06F39DEB0}" type="parTrans" cxnId="{B0D98FAE-5712-48AA-8288-E48ED5ED536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0F68CAB-A812-4AC5-AE64-B939DE4FFF73}" type="sibTrans" cxnId="{B0D98FAE-5712-48AA-8288-E48ED5ED536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A40750F-C33F-493F-A9F2-7CBC1C62F040}">
      <dgm:prSet custT="1"/>
      <dgm:spPr/>
      <dgm:t>
        <a:bodyPr/>
        <a:lstStyle/>
        <a:p>
          <a:r>
            <a:rPr lang="es-MX" sz="1800" dirty="0"/>
            <a:t>RE</a:t>
          </a:r>
        </a:p>
      </dgm:t>
    </dgm:pt>
    <dgm:pt modelId="{8DEBADC9-795F-4691-A5EB-031BB2B6B7E6}" type="parTrans" cxnId="{C417B943-AB91-4CBF-B324-CCCBBDB0D5F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F62F5E7-C093-4701-A095-D3C11E6AC939}" type="sibTrans" cxnId="{C417B943-AB91-4CBF-B324-CCCBBDB0D5F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837BA4B-B238-4F9E-8D22-C60876BDF5C2}">
      <dgm:prSet custT="1"/>
      <dgm:spPr/>
      <dgm:t>
        <a:bodyPr/>
        <a:lstStyle/>
        <a:p>
          <a:r>
            <a:rPr lang="es-MX" sz="1800" dirty="0"/>
            <a:t>de preferencia dos muestras </a:t>
          </a:r>
        </a:p>
      </dgm:t>
    </dgm:pt>
    <dgm:pt modelId="{01F2E5B5-3F5F-4179-AE9D-97119297971E}" type="parTrans" cxnId="{4D8B344F-CB55-4FF8-88F0-52B81DA20E5E}">
      <dgm:prSet/>
      <dgm:spPr/>
      <dgm:t>
        <a:bodyPr/>
        <a:lstStyle/>
        <a:p>
          <a:endParaRPr lang="es-MX"/>
        </a:p>
      </dgm:t>
    </dgm:pt>
    <dgm:pt modelId="{A83889C8-B0F9-4F31-B422-0CB0C1D921B5}" type="sibTrans" cxnId="{4D8B344F-CB55-4FF8-88F0-52B81DA20E5E}">
      <dgm:prSet/>
      <dgm:spPr/>
      <dgm:t>
        <a:bodyPr/>
        <a:lstStyle/>
        <a:p>
          <a:endParaRPr lang="es-MX"/>
        </a:p>
      </dgm:t>
    </dgm:pt>
    <dgm:pt modelId="{72A5A4AE-DBFB-4E0C-9498-64D7F02789F2}">
      <dgm:prSet custT="1"/>
      <dgm:spPr/>
      <dgm:t>
        <a:bodyPr/>
        <a:lstStyle/>
        <a:p>
          <a:r>
            <a:rPr lang="es-MX" sz="1800" dirty="0"/>
            <a:t>RP </a:t>
          </a:r>
        </a:p>
      </dgm:t>
    </dgm:pt>
    <dgm:pt modelId="{017BB8AF-51C6-40AE-9D0B-85B39126E499}" type="parTrans" cxnId="{E40BE2BF-337D-4BFC-B5E7-45D7662A1401}">
      <dgm:prSet/>
      <dgm:spPr/>
      <dgm:t>
        <a:bodyPr/>
        <a:lstStyle/>
        <a:p>
          <a:endParaRPr lang="es-MX"/>
        </a:p>
      </dgm:t>
    </dgm:pt>
    <dgm:pt modelId="{488CDC5F-58F0-43F2-99D0-565C5353CB0C}" type="sibTrans" cxnId="{E40BE2BF-337D-4BFC-B5E7-45D7662A1401}">
      <dgm:prSet/>
      <dgm:spPr/>
      <dgm:t>
        <a:bodyPr/>
        <a:lstStyle/>
        <a:p>
          <a:endParaRPr lang="es-MX"/>
        </a:p>
      </dgm:t>
    </dgm:pt>
    <dgm:pt modelId="{723D2466-877C-420A-867E-73B532CB85EA}">
      <dgm:prSet custT="1"/>
      <dgm:spPr/>
      <dgm:t>
        <a:bodyPr/>
        <a:lstStyle/>
        <a:p>
          <a:r>
            <a:rPr lang="es-MX" sz="1800" dirty="0"/>
            <a:t>HER 2</a:t>
          </a:r>
        </a:p>
      </dgm:t>
    </dgm:pt>
    <dgm:pt modelId="{4DCA2CD7-E2B1-4F00-9E19-F4FDF9218EB4}" type="parTrans" cxnId="{7320E26F-1E14-405E-8F6C-B27E676A3204}">
      <dgm:prSet/>
      <dgm:spPr/>
      <dgm:t>
        <a:bodyPr/>
        <a:lstStyle/>
        <a:p>
          <a:endParaRPr lang="es-MX"/>
        </a:p>
      </dgm:t>
    </dgm:pt>
    <dgm:pt modelId="{70D85B96-9F4F-4090-BE66-3B68BEAA457E}" type="sibTrans" cxnId="{7320E26F-1E14-405E-8F6C-B27E676A3204}">
      <dgm:prSet/>
      <dgm:spPr/>
      <dgm:t>
        <a:bodyPr/>
        <a:lstStyle/>
        <a:p>
          <a:endParaRPr lang="es-MX"/>
        </a:p>
      </dgm:t>
    </dgm:pt>
    <dgm:pt modelId="{9BFCB463-2A5B-4939-86FE-A994DEC473AE}" type="pres">
      <dgm:prSet presAssocID="{2FA54AD5-DACF-4E2E-9D8F-9BF29CE83408}" presName="compositeShape" presStyleCnt="0">
        <dgm:presLayoutVars>
          <dgm:dir/>
          <dgm:resizeHandles/>
        </dgm:presLayoutVars>
      </dgm:prSet>
      <dgm:spPr/>
    </dgm:pt>
    <dgm:pt modelId="{1FE9F083-3519-49DC-9E24-4BA3A9D0CF7D}" type="pres">
      <dgm:prSet presAssocID="{2FA54AD5-DACF-4E2E-9D8F-9BF29CE83408}" presName="pyramid" presStyleLbl="node1" presStyleIdx="0" presStyleCnt="1"/>
      <dgm:spPr/>
    </dgm:pt>
    <dgm:pt modelId="{9350A882-82D6-4715-B558-F8E902AEA3F9}" type="pres">
      <dgm:prSet presAssocID="{2FA54AD5-DACF-4E2E-9D8F-9BF29CE83408}" presName="theList" presStyleCnt="0"/>
      <dgm:spPr/>
    </dgm:pt>
    <dgm:pt modelId="{F1F1B93A-CEDD-4CA4-BF28-EF8EC3FDED04}" type="pres">
      <dgm:prSet presAssocID="{4E4925B8-CBF7-44F3-A8D0-918E1740DD3B}" presName="aNode" presStyleLbl="fgAcc1" presStyleIdx="0" presStyleCnt="2">
        <dgm:presLayoutVars>
          <dgm:bulletEnabled val="1"/>
        </dgm:presLayoutVars>
      </dgm:prSet>
      <dgm:spPr/>
    </dgm:pt>
    <dgm:pt modelId="{6C471C94-92F3-4996-95EC-37194B7728A9}" type="pres">
      <dgm:prSet presAssocID="{4E4925B8-CBF7-44F3-A8D0-918E1740DD3B}" presName="aSpace" presStyleCnt="0"/>
      <dgm:spPr/>
    </dgm:pt>
    <dgm:pt modelId="{C838D483-7DE2-456A-9FFE-7B9629CCD09C}" type="pres">
      <dgm:prSet presAssocID="{7BB55C50-4905-40B2-977B-C2AC04566C9A}" presName="aNode" presStyleLbl="fgAcc1" presStyleIdx="1" presStyleCnt="2">
        <dgm:presLayoutVars>
          <dgm:bulletEnabled val="1"/>
        </dgm:presLayoutVars>
      </dgm:prSet>
      <dgm:spPr/>
    </dgm:pt>
    <dgm:pt modelId="{30B529BE-64F6-4B38-8106-F8D2B8F1CEFF}" type="pres">
      <dgm:prSet presAssocID="{7BB55C50-4905-40B2-977B-C2AC04566C9A}" presName="aSpace" presStyleCnt="0"/>
      <dgm:spPr/>
    </dgm:pt>
  </dgm:ptLst>
  <dgm:cxnLst>
    <dgm:cxn modelId="{499BE305-3A7D-4CAE-833D-0DE1A6CFBE30}" type="presOf" srcId="{72A5A4AE-DBFB-4E0C-9498-64D7F02789F2}" destId="{C838D483-7DE2-456A-9FFE-7B9629CCD09C}" srcOrd="0" destOrd="2" presId="urn:microsoft.com/office/officeart/2005/8/layout/pyramid2"/>
    <dgm:cxn modelId="{DD52DB24-B70D-4B24-898F-F735B8BAA02A}" type="presOf" srcId="{4E4925B8-CBF7-44F3-A8D0-918E1740DD3B}" destId="{F1F1B93A-CEDD-4CA4-BF28-EF8EC3FDED04}" srcOrd="0" destOrd="0" presId="urn:microsoft.com/office/officeart/2005/8/layout/pyramid2"/>
    <dgm:cxn modelId="{75038C31-7D8D-4663-B1B1-0994B224E35E}" srcId="{2FA54AD5-DACF-4E2E-9D8F-9BF29CE83408}" destId="{4E4925B8-CBF7-44F3-A8D0-918E1740DD3B}" srcOrd="0" destOrd="0" parTransId="{4FBF01B3-3367-4605-999C-F71AC12312A3}" sibTransId="{2D178622-6AE6-4664-AA81-E295EC527381}"/>
    <dgm:cxn modelId="{84D0973C-DAEA-471D-9251-233F1B0E1086}" type="presOf" srcId="{2FA54AD5-DACF-4E2E-9D8F-9BF29CE83408}" destId="{9BFCB463-2A5B-4939-86FE-A994DEC473AE}" srcOrd="0" destOrd="0" presId="urn:microsoft.com/office/officeart/2005/8/layout/pyramid2"/>
    <dgm:cxn modelId="{C417B943-AB91-4CBF-B324-CCCBBDB0D5FC}" srcId="{7BB55C50-4905-40B2-977B-C2AC04566C9A}" destId="{8A40750F-C33F-493F-A9F2-7CBC1C62F040}" srcOrd="0" destOrd="0" parTransId="{8DEBADC9-795F-4691-A5EB-031BB2B6B7E6}" sibTransId="{BF62F5E7-C093-4701-A095-D3C11E6AC939}"/>
    <dgm:cxn modelId="{EDD5EC6E-C291-44BF-9B5F-455BC0A22DC8}" type="presOf" srcId="{BBB49C9B-C32F-42EC-BDC1-7E8446B10F76}" destId="{F1F1B93A-CEDD-4CA4-BF28-EF8EC3FDED04}" srcOrd="0" destOrd="1" presId="urn:microsoft.com/office/officeart/2005/8/layout/pyramid2"/>
    <dgm:cxn modelId="{4D8B344F-CB55-4FF8-88F0-52B81DA20E5E}" srcId="{4E4925B8-CBF7-44F3-A8D0-918E1740DD3B}" destId="{1837BA4B-B238-4F9E-8D22-C60876BDF5C2}" srcOrd="1" destOrd="0" parTransId="{01F2E5B5-3F5F-4179-AE9D-97119297971E}" sibTransId="{A83889C8-B0F9-4F31-B422-0CB0C1D921B5}"/>
    <dgm:cxn modelId="{7320E26F-1E14-405E-8F6C-B27E676A3204}" srcId="{7BB55C50-4905-40B2-977B-C2AC04566C9A}" destId="{723D2466-877C-420A-867E-73B532CB85EA}" srcOrd="2" destOrd="0" parTransId="{4DCA2CD7-E2B1-4F00-9E19-F4FDF9218EB4}" sibTransId="{70D85B96-9F4F-4090-BE66-3B68BEAA457E}"/>
    <dgm:cxn modelId="{FED2CB73-EC8D-41F2-B81C-2DE3A8D7A10F}" type="presOf" srcId="{8A40750F-C33F-493F-A9F2-7CBC1C62F040}" destId="{C838D483-7DE2-456A-9FFE-7B9629CCD09C}" srcOrd="0" destOrd="1" presId="urn:microsoft.com/office/officeart/2005/8/layout/pyramid2"/>
    <dgm:cxn modelId="{E81D9B9C-71A7-46FA-9E69-94238B16D5A1}" type="presOf" srcId="{7BB55C50-4905-40B2-977B-C2AC04566C9A}" destId="{C838D483-7DE2-456A-9FFE-7B9629CCD09C}" srcOrd="0" destOrd="0" presId="urn:microsoft.com/office/officeart/2005/8/layout/pyramid2"/>
    <dgm:cxn modelId="{B0D98FAE-5712-48AA-8288-E48ED5ED536D}" srcId="{4E4925B8-CBF7-44F3-A8D0-918E1740DD3B}" destId="{BBB49C9B-C32F-42EC-BDC1-7E8446B10F76}" srcOrd="0" destOrd="0" parTransId="{79BA37EF-900C-45B5-BA93-97A06F39DEB0}" sibTransId="{C0F68CAB-A812-4AC5-AE64-B939DE4FFF73}"/>
    <dgm:cxn modelId="{A4E4E8B4-3C3C-499A-B859-FE5B6EB37D60}" srcId="{2FA54AD5-DACF-4E2E-9D8F-9BF29CE83408}" destId="{7BB55C50-4905-40B2-977B-C2AC04566C9A}" srcOrd="1" destOrd="0" parTransId="{D8013E46-8B15-497D-BA96-4B47AAD9297A}" sibTransId="{3DDDBEFF-35FC-4B5F-9B76-4F19A40A2F46}"/>
    <dgm:cxn modelId="{E40BE2BF-337D-4BFC-B5E7-45D7662A1401}" srcId="{7BB55C50-4905-40B2-977B-C2AC04566C9A}" destId="{72A5A4AE-DBFB-4E0C-9498-64D7F02789F2}" srcOrd="1" destOrd="0" parTransId="{017BB8AF-51C6-40AE-9D0B-85B39126E499}" sibTransId="{488CDC5F-58F0-43F2-99D0-565C5353CB0C}"/>
    <dgm:cxn modelId="{E4F89AD7-E8DB-4E05-BE4F-D2E0EA425D3A}" type="presOf" srcId="{1837BA4B-B238-4F9E-8D22-C60876BDF5C2}" destId="{F1F1B93A-CEDD-4CA4-BF28-EF8EC3FDED04}" srcOrd="0" destOrd="2" presId="urn:microsoft.com/office/officeart/2005/8/layout/pyramid2"/>
    <dgm:cxn modelId="{74CB24D9-0334-44F7-BEE3-4D19F076CF41}" type="presOf" srcId="{723D2466-877C-420A-867E-73B532CB85EA}" destId="{C838D483-7DE2-456A-9FFE-7B9629CCD09C}" srcOrd="0" destOrd="3" presId="urn:microsoft.com/office/officeart/2005/8/layout/pyramid2"/>
    <dgm:cxn modelId="{BCA0CCA4-134F-4525-888D-67E31141C9C4}" type="presParOf" srcId="{9BFCB463-2A5B-4939-86FE-A994DEC473AE}" destId="{1FE9F083-3519-49DC-9E24-4BA3A9D0CF7D}" srcOrd="0" destOrd="0" presId="urn:microsoft.com/office/officeart/2005/8/layout/pyramid2"/>
    <dgm:cxn modelId="{1321791D-BD9D-4A30-9622-693BE8D2083F}" type="presParOf" srcId="{9BFCB463-2A5B-4939-86FE-A994DEC473AE}" destId="{9350A882-82D6-4715-B558-F8E902AEA3F9}" srcOrd="1" destOrd="0" presId="urn:microsoft.com/office/officeart/2005/8/layout/pyramid2"/>
    <dgm:cxn modelId="{CD753A5C-8904-49A7-9A30-BFD0A3F3F9B3}" type="presParOf" srcId="{9350A882-82D6-4715-B558-F8E902AEA3F9}" destId="{F1F1B93A-CEDD-4CA4-BF28-EF8EC3FDED04}" srcOrd="0" destOrd="0" presId="urn:microsoft.com/office/officeart/2005/8/layout/pyramid2"/>
    <dgm:cxn modelId="{CE308BE3-C5C6-408B-88CF-C22BD0D2B1FE}" type="presParOf" srcId="{9350A882-82D6-4715-B558-F8E902AEA3F9}" destId="{6C471C94-92F3-4996-95EC-37194B7728A9}" srcOrd="1" destOrd="0" presId="urn:microsoft.com/office/officeart/2005/8/layout/pyramid2"/>
    <dgm:cxn modelId="{4ADE92EC-7775-43F8-BBF2-E6479CF13903}" type="presParOf" srcId="{9350A882-82D6-4715-B558-F8E902AEA3F9}" destId="{C838D483-7DE2-456A-9FFE-7B9629CCD09C}" srcOrd="2" destOrd="0" presId="urn:microsoft.com/office/officeart/2005/8/layout/pyramid2"/>
    <dgm:cxn modelId="{EA011949-D166-4092-8887-41FB2759BCFC}" type="presParOf" srcId="{9350A882-82D6-4715-B558-F8E902AEA3F9}" destId="{30B529BE-64F6-4B38-8106-F8D2B8F1CEF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302FC-2EBE-4364-A491-2102F9599E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9275F69-246B-4918-B26A-A998032AD65F}">
      <dgm:prSet phldrT="[Texto]" custT="1"/>
      <dgm:spPr/>
      <dgm:t>
        <a:bodyPr/>
        <a:lstStyle/>
        <a:p>
          <a:pPr algn="ctr"/>
          <a:r>
            <a:rPr lang="es-MX" sz="2000" dirty="0"/>
            <a:t>Tumores mas indiferenciados (Grado 2 y 3)</a:t>
          </a:r>
        </a:p>
      </dgm:t>
    </dgm:pt>
    <dgm:pt modelId="{D6F72538-8D47-49ED-836D-DF91F3607225}" type="parTrans" cxnId="{FE24A496-E2A1-4E6D-ACDB-B834EC2AD949}">
      <dgm:prSet/>
      <dgm:spPr/>
      <dgm:t>
        <a:bodyPr/>
        <a:lstStyle/>
        <a:p>
          <a:endParaRPr lang="es-MX"/>
        </a:p>
      </dgm:t>
    </dgm:pt>
    <dgm:pt modelId="{9A76E683-AEF1-4634-9739-6304A314DDD8}" type="sibTrans" cxnId="{FE24A496-E2A1-4E6D-ACDB-B834EC2AD949}">
      <dgm:prSet/>
      <dgm:spPr/>
      <dgm:t>
        <a:bodyPr/>
        <a:lstStyle/>
        <a:p>
          <a:endParaRPr lang="es-MX"/>
        </a:p>
      </dgm:t>
    </dgm:pt>
    <dgm:pt modelId="{5E888789-19AD-4650-9934-6A72395A41ED}">
      <dgm:prSet phldrT="[Texto]" custT="1"/>
      <dgm:spPr/>
      <dgm:t>
        <a:bodyPr/>
        <a:lstStyle/>
        <a:p>
          <a:pPr algn="ctr"/>
          <a:r>
            <a:rPr lang="es-MX" sz="2000" dirty="0"/>
            <a:t>Menos Receptores Hormonales (+) del 20-50%</a:t>
          </a:r>
        </a:p>
      </dgm:t>
    </dgm:pt>
    <dgm:pt modelId="{A65DB965-4709-4C16-9ED1-90F0A2EFD561}" type="parTrans" cxnId="{D6E02C43-8658-4195-ABFC-3FD75A38A310}">
      <dgm:prSet/>
      <dgm:spPr/>
      <dgm:t>
        <a:bodyPr/>
        <a:lstStyle/>
        <a:p>
          <a:endParaRPr lang="es-MX"/>
        </a:p>
      </dgm:t>
    </dgm:pt>
    <dgm:pt modelId="{DF6AD246-8D0C-4CAB-AAB1-A6269704062F}" type="sibTrans" cxnId="{D6E02C43-8658-4195-ABFC-3FD75A38A310}">
      <dgm:prSet/>
      <dgm:spPr/>
      <dgm:t>
        <a:bodyPr/>
        <a:lstStyle/>
        <a:p>
          <a:endParaRPr lang="es-MX"/>
        </a:p>
      </dgm:t>
    </dgm:pt>
    <dgm:pt modelId="{58763836-86F2-4BF6-BDBC-367B7DC2ECC5}">
      <dgm:prSet phldrT="[Texto]" custT="1"/>
      <dgm:spPr/>
      <dgm:t>
        <a:bodyPr/>
        <a:lstStyle/>
        <a:p>
          <a:pPr algn="ctr"/>
          <a:r>
            <a:rPr lang="es-MX" sz="2000" dirty="0"/>
            <a:t>Mayor proporción de HER2+ (36-60%)</a:t>
          </a:r>
        </a:p>
      </dgm:t>
    </dgm:pt>
    <dgm:pt modelId="{B2752BA7-260F-48C5-9D56-6B7E24E8C55C}" type="parTrans" cxnId="{5987FE4A-D185-4D69-BC60-ACBA57D82F0A}">
      <dgm:prSet/>
      <dgm:spPr/>
      <dgm:t>
        <a:bodyPr/>
        <a:lstStyle/>
        <a:p>
          <a:endParaRPr lang="es-MX"/>
        </a:p>
      </dgm:t>
    </dgm:pt>
    <dgm:pt modelId="{E88E11C8-71AA-4E13-84FE-DE2A9BAE2043}" type="sibTrans" cxnId="{5987FE4A-D185-4D69-BC60-ACBA57D82F0A}">
      <dgm:prSet/>
      <dgm:spPr/>
      <dgm:t>
        <a:bodyPr/>
        <a:lstStyle/>
        <a:p>
          <a:endParaRPr lang="es-MX"/>
        </a:p>
      </dgm:t>
    </dgm:pt>
    <dgm:pt modelId="{29276108-F2AD-4ED7-BFF8-F4BBD3E2635D}">
      <dgm:prSet phldrT="[Texto]" custT="1"/>
      <dgm:spPr/>
      <dgm:t>
        <a:bodyPr/>
        <a:lstStyle/>
        <a:p>
          <a:pPr algn="ctr"/>
          <a:r>
            <a:rPr lang="es-MX" sz="2000" dirty="0"/>
            <a:t>Sobrexpresión de fenotipo basal</a:t>
          </a:r>
        </a:p>
      </dgm:t>
    </dgm:pt>
    <dgm:pt modelId="{92D12FAD-208B-4DA9-8D3D-74CD15042A62}" type="parTrans" cxnId="{702A0639-9F5E-47D2-B9FD-D2DB38A38979}">
      <dgm:prSet/>
      <dgm:spPr/>
      <dgm:t>
        <a:bodyPr/>
        <a:lstStyle/>
        <a:p>
          <a:endParaRPr lang="es-MX"/>
        </a:p>
      </dgm:t>
    </dgm:pt>
    <dgm:pt modelId="{069E2C3B-C6F4-46D3-BB62-0F3B04EEBE61}" type="sibTrans" cxnId="{702A0639-9F5E-47D2-B9FD-D2DB38A38979}">
      <dgm:prSet/>
      <dgm:spPr/>
      <dgm:t>
        <a:bodyPr/>
        <a:lstStyle/>
        <a:p>
          <a:endParaRPr lang="es-MX"/>
        </a:p>
      </dgm:t>
    </dgm:pt>
    <dgm:pt modelId="{2B918475-EC70-4E60-89F2-A97902C8CF2F}">
      <dgm:prSet phldrT="[Texto]" custT="1"/>
      <dgm:spPr/>
      <dgm:t>
        <a:bodyPr/>
        <a:lstStyle/>
        <a:p>
          <a:pPr algn="ctr"/>
          <a:r>
            <a:rPr lang="es-MX" sz="2000" dirty="0"/>
            <a:t>Triple Negativo (30-40%)</a:t>
          </a:r>
        </a:p>
      </dgm:t>
    </dgm:pt>
    <dgm:pt modelId="{F8788446-A5F0-4A23-B84F-405E6B31B8D8}" type="parTrans" cxnId="{212BED11-E577-4CF5-A246-0117A88DF001}">
      <dgm:prSet/>
      <dgm:spPr/>
      <dgm:t>
        <a:bodyPr/>
        <a:lstStyle/>
        <a:p>
          <a:endParaRPr lang="es-MX"/>
        </a:p>
      </dgm:t>
    </dgm:pt>
    <dgm:pt modelId="{17055285-3277-4338-B236-33DB9A522A84}" type="sibTrans" cxnId="{212BED11-E577-4CF5-A246-0117A88DF001}">
      <dgm:prSet/>
      <dgm:spPr/>
      <dgm:t>
        <a:bodyPr/>
        <a:lstStyle/>
        <a:p>
          <a:endParaRPr lang="es-MX"/>
        </a:p>
      </dgm:t>
    </dgm:pt>
    <dgm:pt modelId="{A348163B-3A56-4B4A-B98B-C6388B7C7A9D}" type="pres">
      <dgm:prSet presAssocID="{7A0302FC-2EBE-4364-A491-2102F9599E0F}" presName="Name0" presStyleCnt="0">
        <dgm:presLayoutVars>
          <dgm:chMax val="7"/>
          <dgm:chPref val="7"/>
          <dgm:dir/>
        </dgm:presLayoutVars>
      </dgm:prSet>
      <dgm:spPr/>
    </dgm:pt>
    <dgm:pt modelId="{AA80EE04-D30D-48FD-AF83-7FEBA2568D1A}" type="pres">
      <dgm:prSet presAssocID="{7A0302FC-2EBE-4364-A491-2102F9599E0F}" presName="Name1" presStyleCnt="0"/>
      <dgm:spPr/>
    </dgm:pt>
    <dgm:pt modelId="{AA97F066-EE3D-4397-AA77-F446A28774FF}" type="pres">
      <dgm:prSet presAssocID="{7A0302FC-2EBE-4364-A491-2102F9599E0F}" presName="cycle" presStyleCnt="0"/>
      <dgm:spPr/>
    </dgm:pt>
    <dgm:pt modelId="{AC7455AE-5931-4483-9790-CCA1AE5D141E}" type="pres">
      <dgm:prSet presAssocID="{7A0302FC-2EBE-4364-A491-2102F9599E0F}" presName="srcNode" presStyleLbl="node1" presStyleIdx="0" presStyleCnt="5"/>
      <dgm:spPr/>
    </dgm:pt>
    <dgm:pt modelId="{A93DB7C1-CF92-422C-A526-FB64D4C2E72E}" type="pres">
      <dgm:prSet presAssocID="{7A0302FC-2EBE-4364-A491-2102F9599E0F}" presName="conn" presStyleLbl="parChTrans1D2" presStyleIdx="0" presStyleCnt="1"/>
      <dgm:spPr/>
    </dgm:pt>
    <dgm:pt modelId="{3FCE8D8B-4F1F-464D-ACE2-55DCA70793DC}" type="pres">
      <dgm:prSet presAssocID="{7A0302FC-2EBE-4364-A491-2102F9599E0F}" presName="extraNode" presStyleLbl="node1" presStyleIdx="0" presStyleCnt="5"/>
      <dgm:spPr/>
    </dgm:pt>
    <dgm:pt modelId="{6A219846-77DA-4D40-99F3-2624305A0719}" type="pres">
      <dgm:prSet presAssocID="{7A0302FC-2EBE-4364-A491-2102F9599E0F}" presName="dstNode" presStyleLbl="node1" presStyleIdx="0" presStyleCnt="5"/>
      <dgm:spPr/>
    </dgm:pt>
    <dgm:pt modelId="{7DA0FF20-EFF5-44D0-928D-0C063F613C5D}" type="pres">
      <dgm:prSet presAssocID="{F9275F69-246B-4918-B26A-A998032AD65F}" presName="text_1" presStyleLbl="node1" presStyleIdx="0" presStyleCnt="5">
        <dgm:presLayoutVars>
          <dgm:bulletEnabled val="1"/>
        </dgm:presLayoutVars>
      </dgm:prSet>
      <dgm:spPr/>
    </dgm:pt>
    <dgm:pt modelId="{9B710A16-E398-43A8-B09E-26954DE0CD53}" type="pres">
      <dgm:prSet presAssocID="{F9275F69-246B-4918-B26A-A998032AD65F}" presName="accent_1" presStyleCnt="0"/>
      <dgm:spPr/>
    </dgm:pt>
    <dgm:pt modelId="{6610FB6B-70A2-4887-A47D-938983A088B8}" type="pres">
      <dgm:prSet presAssocID="{F9275F69-246B-4918-B26A-A998032AD65F}" presName="accentRepeatNode" presStyleLbl="solidFgAcc1" presStyleIdx="0" presStyleCnt="5"/>
      <dgm:spPr/>
    </dgm:pt>
    <dgm:pt modelId="{5C22A743-AE17-48E7-9952-E438F6D6DCF1}" type="pres">
      <dgm:prSet presAssocID="{5E888789-19AD-4650-9934-6A72395A41ED}" presName="text_2" presStyleLbl="node1" presStyleIdx="1" presStyleCnt="5">
        <dgm:presLayoutVars>
          <dgm:bulletEnabled val="1"/>
        </dgm:presLayoutVars>
      </dgm:prSet>
      <dgm:spPr/>
    </dgm:pt>
    <dgm:pt modelId="{9FEB168E-05A8-4765-9C24-A1FAC35A2588}" type="pres">
      <dgm:prSet presAssocID="{5E888789-19AD-4650-9934-6A72395A41ED}" presName="accent_2" presStyleCnt="0"/>
      <dgm:spPr/>
    </dgm:pt>
    <dgm:pt modelId="{4582282B-00EA-4898-AFF2-62B134B17B7C}" type="pres">
      <dgm:prSet presAssocID="{5E888789-19AD-4650-9934-6A72395A41ED}" presName="accentRepeatNode" presStyleLbl="solidFgAcc1" presStyleIdx="1" presStyleCnt="5"/>
      <dgm:spPr/>
    </dgm:pt>
    <dgm:pt modelId="{DB3A2581-E99C-45BE-A8E7-BCC56B98FCF3}" type="pres">
      <dgm:prSet presAssocID="{58763836-86F2-4BF6-BDBC-367B7DC2ECC5}" presName="text_3" presStyleLbl="node1" presStyleIdx="2" presStyleCnt="5">
        <dgm:presLayoutVars>
          <dgm:bulletEnabled val="1"/>
        </dgm:presLayoutVars>
      </dgm:prSet>
      <dgm:spPr/>
    </dgm:pt>
    <dgm:pt modelId="{48CD4F68-8540-4877-AB05-9164856163D8}" type="pres">
      <dgm:prSet presAssocID="{58763836-86F2-4BF6-BDBC-367B7DC2ECC5}" presName="accent_3" presStyleCnt="0"/>
      <dgm:spPr/>
    </dgm:pt>
    <dgm:pt modelId="{F9408CEE-225F-4FAE-88F2-564741F40A3C}" type="pres">
      <dgm:prSet presAssocID="{58763836-86F2-4BF6-BDBC-367B7DC2ECC5}" presName="accentRepeatNode" presStyleLbl="solidFgAcc1" presStyleIdx="2" presStyleCnt="5"/>
      <dgm:spPr/>
    </dgm:pt>
    <dgm:pt modelId="{050D6B92-CE38-4FF4-8DB8-E6899D5E3000}" type="pres">
      <dgm:prSet presAssocID="{29276108-F2AD-4ED7-BFF8-F4BBD3E2635D}" presName="text_4" presStyleLbl="node1" presStyleIdx="3" presStyleCnt="5">
        <dgm:presLayoutVars>
          <dgm:bulletEnabled val="1"/>
        </dgm:presLayoutVars>
      </dgm:prSet>
      <dgm:spPr/>
    </dgm:pt>
    <dgm:pt modelId="{27AC2005-DDE8-40FD-AB1E-35150EAA4165}" type="pres">
      <dgm:prSet presAssocID="{29276108-F2AD-4ED7-BFF8-F4BBD3E2635D}" presName="accent_4" presStyleCnt="0"/>
      <dgm:spPr/>
    </dgm:pt>
    <dgm:pt modelId="{1B4BC74C-C4CD-4F2D-AC2F-C54C828C6C3A}" type="pres">
      <dgm:prSet presAssocID="{29276108-F2AD-4ED7-BFF8-F4BBD3E2635D}" presName="accentRepeatNode" presStyleLbl="solidFgAcc1" presStyleIdx="3" presStyleCnt="5"/>
      <dgm:spPr/>
    </dgm:pt>
    <dgm:pt modelId="{F616A6CA-8C6D-4844-B73A-6BCC41B013E7}" type="pres">
      <dgm:prSet presAssocID="{2B918475-EC70-4E60-89F2-A97902C8CF2F}" presName="text_5" presStyleLbl="node1" presStyleIdx="4" presStyleCnt="5">
        <dgm:presLayoutVars>
          <dgm:bulletEnabled val="1"/>
        </dgm:presLayoutVars>
      </dgm:prSet>
      <dgm:spPr/>
    </dgm:pt>
    <dgm:pt modelId="{632F356D-6F11-4460-8695-213FD177FAC9}" type="pres">
      <dgm:prSet presAssocID="{2B918475-EC70-4E60-89F2-A97902C8CF2F}" presName="accent_5" presStyleCnt="0"/>
      <dgm:spPr/>
    </dgm:pt>
    <dgm:pt modelId="{F9077E57-CF46-4D8C-8477-AD106AE2035D}" type="pres">
      <dgm:prSet presAssocID="{2B918475-EC70-4E60-89F2-A97902C8CF2F}" presName="accentRepeatNode" presStyleLbl="solidFgAcc1" presStyleIdx="4" presStyleCnt="5"/>
      <dgm:spPr/>
    </dgm:pt>
  </dgm:ptLst>
  <dgm:cxnLst>
    <dgm:cxn modelId="{212BED11-E577-4CF5-A246-0117A88DF001}" srcId="{7A0302FC-2EBE-4364-A491-2102F9599E0F}" destId="{2B918475-EC70-4E60-89F2-A97902C8CF2F}" srcOrd="4" destOrd="0" parTransId="{F8788446-A5F0-4A23-B84F-405E6B31B8D8}" sibTransId="{17055285-3277-4338-B236-33DB9A522A84}"/>
    <dgm:cxn modelId="{E3A8A22E-FC37-4C7F-9CCA-DAA54D67649F}" type="presOf" srcId="{F9275F69-246B-4918-B26A-A998032AD65F}" destId="{7DA0FF20-EFF5-44D0-928D-0C063F613C5D}" srcOrd="0" destOrd="0" presId="urn:microsoft.com/office/officeart/2008/layout/VerticalCurvedList"/>
    <dgm:cxn modelId="{702A0639-9F5E-47D2-B9FD-D2DB38A38979}" srcId="{7A0302FC-2EBE-4364-A491-2102F9599E0F}" destId="{29276108-F2AD-4ED7-BFF8-F4BBD3E2635D}" srcOrd="3" destOrd="0" parTransId="{92D12FAD-208B-4DA9-8D3D-74CD15042A62}" sibTransId="{069E2C3B-C6F4-46D3-BB62-0F3B04EEBE61}"/>
    <dgm:cxn modelId="{D6E02C43-8658-4195-ABFC-3FD75A38A310}" srcId="{7A0302FC-2EBE-4364-A491-2102F9599E0F}" destId="{5E888789-19AD-4650-9934-6A72395A41ED}" srcOrd="1" destOrd="0" parTransId="{A65DB965-4709-4C16-9ED1-90F0A2EFD561}" sibTransId="{DF6AD246-8D0C-4CAB-AAB1-A6269704062F}"/>
    <dgm:cxn modelId="{5987FE4A-D185-4D69-BC60-ACBA57D82F0A}" srcId="{7A0302FC-2EBE-4364-A491-2102F9599E0F}" destId="{58763836-86F2-4BF6-BDBC-367B7DC2ECC5}" srcOrd="2" destOrd="0" parTransId="{B2752BA7-260F-48C5-9D56-6B7E24E8C55C}" sibTransId="{E88E11C8-71AA-4E13-84FE-DE2A9BAE2043}"/>
    <dgm:cxn modelId="{FE24A496-E2A1-4E6D-ACDB-B834EC2AD949}" srcId="{7A0302FC-2EBE-4364-A491-2102F9599E0F}" destId="{F9275F69-246B-4918-B26A-A998032AD65F}" srcOrd="0" destOrd="0" parTransId="{D6F72538-8D47-49ED-836D-DF91F3607225}" sibTransId="{9A76E683-AEF1-4634-9739-6304A314DDD8}"/>
    <dgm:cxn modelId="{05B9CCAA-9898-4A0A-9793-991D14017F0F}" type="presOf" srcId="{29276108-F2AD-4ED7-BFF8-F4BBD3E2635D}" destId="{050D6B92-CE38-4FF4-8DB8-E6899D5E3000}" srcOrd="0" destOrd="0" presId="urn:microsoft.com/office/officeart/2008/layout/VerticalCurvedList"/>
    <dgm:cxn modelId="{B9944CCE-2F3E-45D4-AAEC-D41353E434B8}" type="presOf" srcId="{58763836-86F2-4BF6-BDBC-367B7DC2ECC5}" destId="{DB3A2581-E99C-45BE-A8E7-BCC56B98FCF3}" srcOrd="0" destOrd="0" presId="urn:microsoft.com/office/officeart/2008/layout/VerticalCurvedList"/>
    <dgm:cxn modelId="{82EE38D0-14F9-4A0A-BB2F-AAFC42776E01}" type="presOf" srcId="{5E888789-19AD-4650-9934-6A72395A41ED}" destId="{5C22A743-AE17-48E7-9952-E438F6D6DCF1}" srcOrd="0" destOrd="0" presId="urn:microsoft.com/office/officeart/2008/layout/VerticalCurvedList"/>
    <dgm:cxn modelId="{DB31ABD5-E723-4CCF-9D5C-4D53EDBE0CCE}" type="presOf" srcId="{7A0302FC-2EBE-4364-A491-2102F9599E0F}" destId="{A348163B-3A56-4B4A-B98B-C6388B7C7A9D}" srcOrd="0" destOrd="0" presId="urn:microsoft.com/office/officeart/2008/layout/VerticalCurvedList"/>
    <dgm:cxn modelId="{91CD08E5-D33E-40B3-A9F6-28750F36D364}" type="presOf" srcId="{9A76E683-AEF1-4634-9739-6304A314DDD8}" destId="{A93DB7C1-CF92-422C-A526-FB64D4C2E72E}" srcOrd="0" destOrd="0" presId="urn:microsoft.com/office/officeart/2008/layout/VerticalCurvedList"/>
    <dgm:cxn modelId="{66C78AFE-C9B5-43DE-BC1F-D01773793F89}" type="presOf" srcId="{2B918475-EC70-4E60-89F2-A97902C8CF2F}" destId="{F616A6CA-8C6D-4844-B73A-6BCC41B013E7}" srcOrd="0" destOrd="0" presId="urn:microsoft.com/office/officeart/2008/layout/VerticalCurvedList"/>
    <dgm:cxn modelId="{A54194C1-1AB6-4E88-81F5-20E9C331353A}" type="presParOf" srcId="{A348163B-3A56-4B4A-B98B-C6388B7C7A9D}" destId="{AA80EE04-D30D-48FD-AF83-7FEBA2568D1A}" srcOrd="0" destOrd="0" presId="urn:microsoft.com/office/officeart/2008/layout/VerticalCurvedList"/>
    <dgm:cxn modelId="{97C3A52C-C8F1-4F1B-A5A5-87558BB96858}" type="presParOf" srcId="{AA80EE04-D30D-48FD-AF83-7FEBA2568D1A}" destId="{AA97F066-EE3D-4397-AA77-F446A28774FF}" srcOrd="0" destOrd="0" presId="urn:microsoft.com/office/officeart/2008/layout/VerticalCurvedList"/>
    <dgm:cxn modelId="{F7A0229F-D638-4582-8A79-9AD8FBF0478B}" type="presParOf" srcId="{AA97F066-EE3D-4397-AA77-F446A28774FF}" destId="{AC7455AE-5931-4483-9790-CCA1AE5D141E}" srcOrd="0" destOrd="0" presId="urn:microsoft.com/office/officeart/2008/layout/VerticalCurvedList"/>
    <dgm:cxn modelId="{27113D8B-3318-4255-A9C9-BDBB937119BF}" type="presParOf" srcId="{AA97F066-EE3D-4397-AA77-F446A28774FF}" destId="{A93DB7C1-CF92-422C-A526-FB64D4C2E72E}" srcOrd="1" destOrd="0" presId="urn:microsoft.com/office/officeart/2008/layout/VerticalCurvedList"/>
    <dgm:cxn modelId="{FCCEC6F7-6689-4F3E-AD4A-982622D10EBF}" type="presParOf" srcId="{AA97F066-EE3D-4397-AA77-F446A28774FF}" destId="{3FCE8D8B-4F1F-464D-ACE2-55DCA70793DC}" srcOrd="2" destOrd="0" presId="urn:microsoft.com/office/officeart/2008/layout/VerticalCurvedList"/>
    <dgm:cxn modelId="{1ED0A0F4-7117-45C9-BF94-969D541203C4}" type="presParOf" srcId="{AA97F066-EE3D-4397-AA77-F446A28774FF}" destId="{6A219846-77DA-4D40-99F3-2624305A0719}" srcOrd="3" destOrd="0" presId="urn:microsoft.com/office/officeart/2008/layout/VerticalCurvedList"/>
    <dgm:cxn modelId="{E9BA4394-D29F-4B83-9D9A-DFAB308C5914}" type="presParOf" srcId="{AA80EE04-D30D-48FD-AF83-7FEBA2568D1A}" destId="{7DA0FF20-EFF5-44D0-928D-0C063F613C5D}" srcOrd="1" destOrd="0" presId="urn:microsoft.com/office/officeart/2008/layout/VerticalCurvedList"/>
    <dgm:cxn modelId="{7B382A37-F5E7-4F92-93B8-0DD1F01022EB}" type="presParOf" srcId="{AA80EE04-D30D-48FD-AF83-7FEBA2568D1A}" destId="{9B710A16-E398-43A8-B09E-26954DE0CD53}" srcOrd="2" destOrd="0" presId="urn:microsoft.com/office/officeart/2008/layout/VerticalCurvedList"/>
    <dgm:cxn modelId="{72FAAD57-AE05-4272-9718-699F516ED954}" type="presParOf" srcId="{9B710A16-E398-43A8-B09E-26954DE0CD53}" destId="{6610FB6B-70A2-4887-A47D-938983A088B8}" srcOrd="0" destOrd="0" presId="urn:microsoft.com/office/officeart/2008/layout/VerticalCurvedList"/>
    <dgm:cxn modelId="{DCBA7E88-C0B3-45F7-AA8F-BD57499B0CC7}" type="presParOf" srcId="{AA80EE04-D30D-48FD-AF83-7FEBA2568D1A}" destId="{5C22A743-AE17-48E7-9952-E438F6D6DCF1}" srcOrd="3" destOrd="0" presId="urn:microsoft.com/office/officeart/2008/layout/VerticalCurvedList"/>
    <dgm:cxn modelId="{88DC75F6-5A54-484F-8D3F-FE28A505D527}" type="presParOf" srcId="{AA80EE04-D30D-48FD-AF83-7FEBA2568D1A}" destId="{9FEB168E-05A8-4765-9C24-A1FAC35A2588}" srcOrd="4" destOrd="0" presId="urn:microsoft.com/office/officeart/2008/layout/VerticalCurvedList"/>
    <dgm:cxn modelId="{D3788D8F-9911-4B6E-B9E8-C0E248735C00}" type="presParOf" srcId="{9FEB168E-05A8-4765-9C24-A1FAC35A2588}" destId="{4582282B-00EA-4898-AFF2-62B134B17B7C}" srcOrd="0" destOrd="0" presId="urn:microsoft.com/office/officeart/2008/layout/VerticalCurvedList"/>
    <dgm:cxn modelId="{72426E12-26FF-4DE8-B1AC-9B20C2A70B07}" type="presParOf" srcId="{AA80EE04-D30D-48FD-AF83-7FEBA2568D1A}" destId="{DB3A2581-E99C-45BE-A8E7-BCC56B98FCF3}" srcOrd="5" destOrd="0" presId="urn:microsoft.com/office/officeart/2008/layout/VerticalCurvedList"/>
    <dgm:cxn modelId="{B8F27990-4418-4536-B1B1-01F4F297B488}" type="presParOf" srcId="{AA80EE04-D30D-48FD-AF83-7FEBA2568D1A}" destId="{48CD4F68-8540-4877-AB05-9164856163D8}" srcOrd="6" destOrd="0" presId="urn:microsoft.com/office/officeart/2008/layout/VerticalCurvedList"/>
    <dgm:cxn modelId="{14903E0D-D3F0-41F3-AF7B-5BF421D958E6}" type="presParOf" srcId="{48CD4F68-8540-4877-AB05-9164856163D8}" destId="{F9408CEE-225F-4FAE-88F2-564741F40A3C}" srcOrd="0" destOrd="0" presId="urn:microsoft.com/office/officeart/2008/layout/VerticalCurvedList"/>
    <dgm:cxn modelId="{D94DB55F-B238-4D29-99C6-C69D4C21E7C9}" type="presParOf" srcId="{AA80EE04-D30D-48FD-AF83-7FEBA2568D1A}" destId="{050D6B92-CE38-4FF4-8DB8-E6899D5E3000}" srcOrd="7" destOrd="0" presId="urn:microsoft.com/office/officeart/2008/layout/VerticalCurvedList"/>
    <dgm:cxn modelId="{835A130E-DDF4-40E2-A4FC-20B4D93A580D}" type="presParOf" srcId="{AA80EE04-D30D-48FD-AF83-7FEBA2568D1A}" destId="{27AC2005-DDE8-40FD-AB1E-35150EAA4165}" srcOrd="8" destOrd="0" presId="urn:microsoft.com/office/officeart/2008/layout/VerticalCurvedList"/>
    <dgm:cxn modelId="{A60BA62D-C6A8-4F70-B2DB-35CAD9E5D030}" type="presParOf" srcId="{27AC2005-DDE8-40FD-AB1E-35150EAA4165}" destId="{1B4BC74C-C4CD-4F2D-AC2F-C54C828C6C3A}" srcOrd="0" destOrd="0" presId="urn:microsoft.com/office/officeart/2008/layout/VerticalCurvedList"/>
    <dgm:cxn modelId="{23B6D1E0-7237-4678-BE7C-67719B7CB443}" type="presParOf" srcId="{AA80EE04-D30D-48FD-AF83-7FEBA2568D1A}" destId="{F616A6CA-8C6D-4844-B73A-6BCC41B013E7}" srcOrd="9" destOrd="0" presId="urn:microsoft.com/office/officeart/2008/layout/VerticalCurvedList"/>
    <dgm:cxn modelId="{D12F0D11-817F-491C-9663-56EAA15B4A03}" type="presParOf" srcId="{AA80EE04-D30D-48FD-AF83-7FEBA2568D1A}" destId="{632F356D-6F11-4460-8695-213FD177FAC9}" srcOrd="10" destOrd="0" presId="urn:microsoft.com/office/officeart/2008/layout/VerticalCurvedList"/>
    <dgm:cxn modelId="{A13FD0F4-9373-4B31-A831-06D25DCD1A2D}" type="presParOf" srcId="{632F356D-6F11-4460-8695-213FD177FAC9}" destId="{F9077E57-CF46-4D8C-8477-AD106AE203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3DD5D-4B7B-4692-93EE-10CB3332D335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</dgm:pt>
    <dgm:pt modelId="{4CA218A2-A5F8-4AF1-85BB-BBFF30009EE5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CIRUGIA </a:t>
          </a:r>
        </a:p>
      </dgm:t>
    </dgm:pt>
    <dgm:pt modelId="{C40BDA6E-4D6B-4C11-BAC3-A4759E24036F}" type="parTrans" cxnId="{012FFF1F-7D39-4CF1-9A7A-6783A3B4EAC4}">
      <dgm:prSet/>
      <dgm:spPr/>
      <dgm:t>
        <a:bodyPr/>
        <a:lstStyle/>
        <a:p>
          <a:endParaRPr lang="es-MX"/>
        </a:p>
      </dgm:t>
    </dgm:pt>
    <dgm:pt modelId="{24D83D15-3EF6-488F-A0B0-9B0228EC4153}" type="sibTrans" cxnId="{012FFF1F-7D39-4CF1-9A7A-6783A3B4EAC4}">
      <dgm:prSet/>
      <dgm:spPr/>
      <dgm:t>
        <a:bodyPr/>
        <a:lstStyle/>
        <a:p>
          <a:endParaRPr lang="es-MX"/>
        </a:p>
      </dgm:t>
    </dgm:pt>
    <dgm:pt modelId="{687224E0-173C-4E10-8371-DB7706645F51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Radioterapia </a:t>
          </a:r>
        </a:p>
      </dgm:t>
    </dgm:pt>
    <dgm:pt modelId="{9079386B-0382-480A-9651-D8EEEC6AF00D}" type="parTrans" cxnId="{F26C57C2-89D2-47D5-BF22-70F4BE08F84C}">
      <dgm:prSet/>
      <dgm:spPr/>
      <dgm:t>
        <a:bodyPr/>
        <a:lstStyle/>
        <a:p>
          <a:endParaRPr lang="es-MX"/>
        </a:p>
      </dgm:t>
    </dgm:pt>
    <dgm:pt modelId="{DFA7AC6D-FDBB-4EED-B4AD-69EF06B7423F}" type="sibTrans" cxnId="{F26C57C2-89D2-47D5-BF22-70F4BE08F84C}">
      <dgm:prSet/>
      <dgm:spPr/>
      <dgm:t>
        <a:bodyPr/>
        <a:lstStyle/>
        <a:p>
          <a:endParaRPr lang="es-MX"/>
        </a:p>
      </dgm:t>
    </dgm:pt>
    <dgm:pt modelId="{9E008733-9524-4B2C-9ACF-DFF5DDA135BF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Quimioterapia</a:t>
          </a:r>
        </a:p>
      </dgm:t>
    </dgm:pt>
    <dgm:pt modelId="{6F61EDBC-0914-4B84-A91B-30498DAB1523}" type="parTrans" cxnId="{CA791E88-6746-4C34-A204-27C234DCCD2D}">
      <dgm:prSet/>
      <dgm:spPr/>
      <dgm:t>
        <a:bodyPr/>
        <a:lstStyle/>
        <a:p>
          <a:endParaRPr lang="es-MX"/>
        </a:p>
      </dgm:t>
    </dgm:pt>
    <dgm:pt modelId="{A7157FF7-6FCA-4FA9-898A-2767ED040911}" type="sibTrans" cxnId="{CA791E88-6746-4C34-A204-27C234DCCD2D}">
      <dgm:prSet/>
      <dgm:spPr/>
      <dgm:t>
        <a:bodyPr/>
        <a:lstStyle/>
        <a:p>
          <a:endParaRPr lang="es-MX"/>
        </a:p>
      </dgm:t>
    </dgm:pt>
    <dgm:pt modelId="{A2D6E7DB-77FD-416B-9DCE-4DFE9EBA1B50}" type="pres">
      <dgm:prSet presAssocID="{AC13DD5D-4B7B-4692-93EE-10CB3332D3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4B5E889-7DE8-4A55-B015-C3C0DA5403D7}" type="pres">
      <dgm:prSet presAssocID="{4CA218A2-A5F8-4AF1-85BB-BBFF30009EE5}" presName="gear1" presStyleLbl="node1" presStyleIdx="0" presStyleCnt="3" custScaleX="104302" custScaleY="87302">
        <dgm:presLayoutVars>
          <dgm:chMax val="1"/>
          <dgm:bulletEnabled val="1"/>
        </dgm:presLayoutVars>
      </dgm:prSet>
      <dgm:spPr/>
    </dgm:pt>
    <dgm:pt modelId="{429C62B6-79C6-4C6C-8C4C-A2505EEB83CF}" type="pres">
      <dgm:prSet presAssocID="{4CA218A2-A5F8-4AF1-85BB-BBFF30009EE5}" presName="gear1srcNode" presStyleLbl="node1" presStyleIdx="0" presStyleCnt="3"/>
      <dgm:spPr/>
    </dgm:pt>
    <dgm:pt modelId="{3FEE5A0F-93E2-4761-B573-8E832EDC0793}" type="pres">
      <dgm:prSet presAssocID="{4CA218A2-A5F8-4AF1-85BB-BBFF30009EE5}" presName="gear1dstNode" presStyleLbl="node1" presStyleIdx="0" presStyleCnt="3"/>
      <dgm:spPr/>
    </dgm:pt>
    <dgm:pt modelId="{73454D26-00C1-4AC2-AE4D-F2088D53E752}" type="pres">
      <dgm:prSet presAssocID="{687224E0-173C-4E10-8371-DB7706645F51}" presName="gear2" presStyleLbl="node1" presStyleIdx="1" presStyleCnt="3" custScaleX="166972" custScaleY="121581" custLinFactNeighborX="-42792" custLinFactNeighborY="20238">
        <dgm:presLayoutVars>
          <dgm:chMax val="1"/>
          <dgm:bulletEnabled val="1"/>
        </dgm:presLayoutVars>
      </dgm:prSet>
      <dgm:spPr/>
    </dgm:pt>
    <dgm:pt modelId="{3B48F24E-57A4-4623-B17E-016DD52EA592}" type="pres">
      <dgm:prSet presAssocID="{687224E0-173C-4E10-8371-DB7706645F51}" presName="gear2srcNode" presStyleLbl="node1" presStyleIdx="1" presStyleCnt="3"/>
      <dgm:spPr/>
    </dgm:pt>
    <dgm:pt modelId="{CEF5ECE6-89A6-4945-B01E-C1335B53F009}" type="pres">
      <dgm:prSet presAssocID="{687224E0-173C-4E10-8371-DB7706645F51}" presName="gear2dstNode" presStyleLbl="node1" presStyleIdx="1" presStyleCnt="3"/>
      <dgm:spPr/>
    </dgm:pt>
    <dgm:pt modelId="{8819B6D7-76E9-49F0-B44D-4B3C0BC74CC0}" type="pres">
      <dgm:prSet presAssocID="{9E008733-9524-4B2C-9ACF-DFF5DDA135BF}" presName="gear3" presStyleLbl="node1" presStyleIdx="2" presStyleCnt="3" custScaleX="168135" custScaleY="135283" custLinFactNeighborX="-3336" custLinFactNeighborY="-883"/>
      <dgm:spPr/>
    </dgm:pt>
    <dgm:pt modelId="{90C31F05-D840-42B6-AC9E-234C8C6E5F8B}" type="pres">
      <dgm:prSet presAssocID="{9E008733-9524-4B2C-9ACF-DFF5DDA135B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F658824-DD89-4617-A260-4A27EC9A92F7}" type="pres">
      <dgm:prSet presAssocID="{9E008733-9524-4B2C-9ACF-DFF5DDA135BF}" presName="gear3srcNode" presStyleLbl="node1" presStyleIdx="2" presStyleCnt="3"/>
      <dgm:spPr/>
    </dgm:pt>
    <dgm:pt modelId="{56AE786D-3FE5-485A-A920-079AC0A3F8FF}" type="pres">
      <dgm:prSet presAssocID="{9E008733-9524-4B2C-9ACF-DFF5DDA135BF}" presName="gear3dstNode" presStyleLbl="node1" presStyleIdx="2" presStyleCnt="3"/>
      <dgm:spPr/>
    </dgm:pt>
    <dgm:pt modelId="{2500A769-763B-4704-8089-8CB303D4D5C3}" type="pres">
      <dgm:prSet presAssocID="{24D83D15-3EF6-488F-A0B0-9B0228EC4153}" presName="connector1" presStyleLbl="sibTrans2D1" presStyleIdx="0" presStyleCnt="3"/>
      <dgm:spPr/>
    </dgm:pt>
    <dgm:pt modelId="{6BDFA74F-3A36-4BE3-9073-B8CB01AE808A}" type="pres">
      <dgm:prSet presAssocID="{DFA7AC6D-FDBB-4EED-B4AD-69EF06B7423F}" presName="connector2" presStyleLbl="sibTrans2D1" presStyleIdx="1" presStyleCnt="3" custLinFactNeighborX="-49180" custLinFactNeighborY="4339"/>
      <dgm:spPr/>
    </dgm:pt>
    <dgm:pt modelId="{881130C8-B7BD-47A8-8E2E-46EF6BE373A1}" type="pres">
      <dgm:prSet presAssocID="{A7157FF7-6FCA-4FA9-898A-2767ED040911}" presName="connector3" presStyleLbl="sibTrans2D1" presStyleIdx="2" presStyleCnt="3" custLinFactNeighborX="-28633" custLinFactNeighborY="248"/>
      <dgm:spPr/>
    </dgm:pt>
  </dgm:ptLst>
  <dgm:cxnLst>
    <dgm:cxn modelId="{CBC90B10-0EDD-4A35-9C6A-E2C26E259166}" type="presOf" srcId="{9E008733-9524-4B2C-9ACF-DFF5DDA135BF}" destId="{90C31F05-D840-42B6-AC9E-234C8C6E5F8B}" srcOrd="1" destOrd="0" presId="urn:microsoft.com/office/officeart/2005/8/layout/gear1"/>
    <dgm:cxn modelId="{012FFF1F-7D39-4CF1-9A7A-6783A3B4EAC4}" srcId="{AC13DD5D-4B7B-4692-93EE-10CB3332D335}" destId="{4CA218A2-A5F8-4AF1-85BB-BBFF30009EE5}" srcOrd="0" destOrd="0" parTransId="{C40BDA6E-4D6B-4C11-BAC3-A4759E24036F}" sibTransId="{24D83D15-3EF6-488F-A0B0-9B0228EC4153}"/>
    <dgm:cxn modelId="{89335945-4DB4-4829-A172-48F46E485386}" type="presOf" srcId="{9E008733-9524-4B2C-9ACF-DFF5DDA135BF}" destId="{CF658824-DD89-4617-A260-4A27EC9A92F7}" srcOrd="2" destOrd="0" presId="urn:microsoft.com/office/officeart/2005/8/layout/gear1"/>
    <dgm:cxn modelId="{FAEACA46-82F6-46F5-A475-503A78FBCCF5}" type="presOf" srcId="{9E008733-9524-4B2C-9ACF-DFF5DDA135BF}" destId="{8819B6D7-76E9-49F0-B44D-4B3C0BC74CC0}" srcOrd="0" destOrd="0" presId="urn:microsoft.com/office/officeart/2005/8/layout/gear1"/>
    <dgm:cxn modelId="{8FDB394E-C17D-4050-AF40-42A376A554DA}" type="presOf" srcId="{687224E0-173C-4E10-8371-DB7706645F51}" destId="{CEF5ECE6-89A6-4945-B01E-C1335B53F009}" srcOrd="2" destOrd="0" presId="urn:microsoft.com/office/officeart/2005/8/layout/gear1"/>
    <dgm:cxn modelId="{A222645A-EFDA-4504-838C-395BF08D4B52}" type="presOf" srcId="{4CA218A2-A5F8-4AF1-85BB-BBFF30009EE5}" destId="{3FEE5A0F-93E2-4761-B573-8E832EDC0793}" srcOrd="2" destOrd="0" presId="urn:microsoft.com/office/officeart/2005/8/layout/gear1"/>
    <dgm:cxn modelId="{C5DAF87F-1938-42C0-88A7-702D7FEE22E0}" type="presOf" srcId="{4CA218A2-A5F8-4AF1-85BB-BBFF30009EE5}" destId="{B4B5E889-7DE8-4A55-B015-C3C0DA5403D7}" srcOrd="0" destOrd="0" presId="urn:microsoft.com/office/officeart/2005/8/layout/gear1"/>
    <dgm:cxn modelId="{68F34982-C701-477B-BECB-ADBE0C0E74B9}" type="presOf" srcId="{A7157FF7-6FCA-4FA9-898A-2767ED040911}" destId="{881130C8-B7BD-47A8-8E2E-46EF6BE373A1}" srcOrd="0" destOrd="0" presId="urn:microsoft.com/office/officeart/2005/8/layout/gear1"/>
    <dgm:cxn modelId="{CA791E88-6746-4C34-A204-27C234DCCD2D}" srcId="{AC13DD5D-4B7B-4692-93EE-10CB3332D335}" destId="{9E008733-9524-4B2C-9ACF-DFF5DDA135BF}" srcOrd="2" destOrd="0" parTransId="{6F61EDBC-0914-4B84-A91B-30498DAB1523}" sibTransId="{A7157FF7-6FCA-4FA9-898A-2767ED040911}"/>
    <dgm:cxn modelId="{64A1699A-ECF6-41E3-B7D1-FA1EDF784842}" type="presOf" srcId="{687224E0-173C-4E10-8371-DB7706645F51}" destId="{73454D26-00C1-4AC2-AE4D-F2088D53E752}" srcOrd="0" destOrd="0" presId="urn:microsoft.com/office/officeart/2005/8/layout/gear1"/>
    <dgm:cxn modelId="{668CA39E-9A5C-42DF-BC67-A4A0C559F3C1}" type="presOf" srcId="{4CA218A2-A5F8-4AF1-85BB-BBFF30009EE5}" destId="{429C62B6-79C6-4C6C-8C4C-A2505EEB83CF}" srcOrd="1" destOrd="0" presId="urn:microsoft.com/office/officeart/2005/8/layout/gear1"/>
    <dgm:cxn modelId="{7F5C93A9-D7EB-4541-BE83-F2735F74187B}" type="presOf" srcId="{24D83D15-3EF6-488F-A0B0-9B0228EC4153}" destId="{2500A769-763B-4704-8089-8CB303D4D5C3}" srcOrd="0" destOrd="0" presId="urn:microsoft.com/office/officeart/2005/8/layout/gear1"/>
    <dgm:cxn modelId="{8D72AFB4-FCEF-4648-81F7-53E09908A65E}" type="presOf" srcId="{AC13DD5D-4B7B-4692-93EE-10CB3332D335}" destId="{A2D6E7DB-77FD-416B-9DCE-4DFE9EBA1B50}" srcOrd="0" destOrd="0" presId="urn:microsoft.com/office/officeart/2005/8/layout/gear1"/>
    <dgm:cxn modelId="{0B1470B6-8B75-4137-AFBE-E66B6C9273B9}" type="presOf" srcId="{687224E0-173C-4E10-8371-DB7706645F51}" destId="{3B48F24E-57A4-4623-B17E-016DD52EA592}" srcOrd="1" destOrd="0" presId="urn:microsoft.com/office/officeart/2005/8/layout/gear1"/>
    <dgm:cxn modelId="{8341EBBD-B004-4D83-825A-F438461ACF51}" type="presOf" srcId="{DFA7AC6D-FDBB-4EED-B4AD-69EF06B7423F}" destId="{6BDFA74F-3A36-4BE3-9073-B8CB01AE808A}" srcOrd="0" destOrd="0" presId="urn:microsoft.com/office/officeart/2005/8/layout/gear1"/>
    <dgm:cxn modelId="{F26C57C2-89D2-47D5-BF22-70F4BE08F84C}" srcId="{AC13DD5D-4B7B-4692-93EE-10CB3332D335}" destId="{687224E0-173C-4E10-8371-DB7706645F51}" srcOrd="1" destOrd="0" parTransId="{9079386B-0382-480A-9651-D8EEEC6AF00D}" sibTransId="{DFA7AC6D-FDBB-4EED-B4AD-69EF06B7423F}"/>
    <dgm:cxn modelId="{810D87DD-EB6F-4C2A-9DB5-E428745311C7}" type="presOf" srcId="{9E008733-9524-4B2C-9ACF-DFF5DDA135BF}" destId="{56AE786D-3FE5-485A-A920-079AC0A3F8FF}" srcOrd="3" destOrd="0" presId="urn:microsoft.com/office/officeart/2005/8/layout/gear1"/>
    <dgm:cxn modelId="{F1D12085-C67D-4E6F-8DA1-49278EB0084A}" type="presParOf" srcId="{A2D6E7DB-77FD-416B-9DCE-4DFE9EBA1B50}" destId="{B4B5E889-7DE8-4A55-B015-C3C0DA5403D7}" srcOrd="0" destOrd="0" presId="urn:microsoft.com/office/officeart/2005/8/layout/gear1"/>
    <dgm:cxn modelId="{6287EABA-11C4-45BD-AC95-20A19E8A8A91}" type="presParOf" srcId="{A2D6E7DB-77FD-416B-9DCE-4DFE9EBA1B50}" destId="{429C62B6-79C6-4C6C-8C4C-A2505EEB83CF}" srcOrd="1" destOrd="0" presId="urn:microsoft.com/office/officeart/2005/8/layout/gear1"/>
    <dgm:cxn modelId="{1FD4012B-552A-4ADF-B47F-15F57B083041}" type="presParOf" srcId="{A2D6E7DB-77FD-416B-9DCE-4DFE9EBA1B50}" destId="{3FEE5A0F-93E2-4761-B573-8E832EDC0793}" srcOrd="2" destOrd="0" presId="urn:microsoft.com/office/officeart/2005/8/layout/gear1"/>
    <dgm:cxn modelId="{95DEDF86-E6FF-4F3F-92F2-75370FCE5139}" type="presParOf" srcId="{A2D6E7DB-77FD-416B-9DCE-4DFE9EBA1B50}" destId="{73454D26-00C1-4AC2-AE4D-F2088D53E752}" srcOrd="3" destOrd="0" presId="urn:microsoft.com/office/officeart/2005/8/layout/gear1"/>
    <dgm:cxn modelId="{0F413BC4-69FF-4E8F-B69A-5B1486517946}" type="presParOf" srcId="{A2D6E7DB-77FD-416B-9DCE-4DFE9EBA1B50}" destId="{3B48F24E-57A4-4623-B17E-016DD52EA592}" srcOrd="4" destOrd="0" presId="urn:microsoft.com/office/officeart/2005/8/layout/gear1"/>
    <dgm:cxn modelId="{AFA04F2A-AA3E-492F-A503-97431522BF8F}" type="presParOf" srcId="{A2D6E7DB-77FD-416B-9DCE-4DFE9EBA1B50}" destId="{CEF5ECE6-89A6-4945-B01E-C1335B53F009}" srcOrd="5" destOrd="0" presId="urn:microsoft.com/office/officeart/2005/8/layout/gear1"/>
    <dgm:cxn modelId="{F9CCE103-E9D1-4F9C-AE6C-8AE72ED69E24}" type="presParOf" srcId="{A2D6E7DB-77FD-416B-9DCE-4DFE9EBA1B50}" destId="{8819B6D7-76E9-49F0-B44D-4B3C0BC74CC0}" srcOrd="6" destOrd="0" presId="urn:microsoft.com/office/officeart/2005/8/layout/gear1"/>
    <dgm:cxn modelId="{1B6D8160-7A09-437C-BF31-3DF845FDE7CC}" type="presParOf" srcId="{A2D6E7DB-77FD-416B-9DCE-4DFE9EBA1B50}" destId="{90C31F05-D840-42B6-AC9E-234C8C6E5F8B}" srcOrd="7" destOrd="0" presId="urn:microsoft.com/office/officeart/2005/8/layout/gear1"/>
    <dgm:cxn modelId="{7E721462-7CFC-474F-AB25-4AFE364612FE}" type="presParOf" srcId="{A2D6E7DB-77FD-416B-9DCE-4DFE9EBA1B50}" destId="{CF658824-DD89-4617-A260-4A27EC9A92F7}" srcOrd="8" destOrd="0" presId="urn:microsoft.com/office/officeart/2005/8/layout/gear1"/>
    <dgm:cxn modelId="{90A08352-5848-41C5-8AC7-A5C79FABFCEA}" type="presParOf" srcId="{A2D6E7DB-77FD-416B-9DCE-4DFE9EBA1B50}" destId="{56AE786D-3FE5-485A-A920-079AC0A3F8FF}" srcOrd="9" destOrd="0" presId="urn:microsoft.com/office/officeart/2005/8/layout/gear1"/>
    <dgm:cxn modelId="{36C58835-213A-4E43-85A8-3637DC5FF503}" type="presParOf" srcId="{A2D6E7DB-77FD-416B-9DCE-4DFE9EBA1B50}" destId="{2500A769-763B-4704-8089-8CB303D4D5C3}" srcOrd="10" destOrd="0" presId="urn:microsoft.com/office/officeart/2005/8/layout/gear1"/>
    <dgm:cxn modelId="{35D2D100-D6BB-4098-9CEF-9DF883F9FA5F}" type="presParOf" srcId="{A2D6E7DB-77FD-416B-9DCE-4DFE9EBA1B50}" destId="{6BDFA74F-3A36-4BE3-9073-B8CB01AE808A}" srcOrd="11" destOrd="0" presId="urn:microsoft.com/office/officeart/2005/8/layout/gear1"/>
    <dgm:cxn modelId="{D4838A3C-76B4-46B7-8B2E-301C738D8393}" type="presParOf" srcId="{A2D6E7DB-77FD-416B-9DCE-4DFE9EBA1B50}" destId="{881130C8-B7BD-47A8-8E2E-46EF6BE373A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0402D6-650E-4A9B-ADAA-1F9374CBD72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AC1159C-5730-4105-9DE2-B6994A474DC1}">
      <dgm:prSet phldrT="[Texto]" custT="1"/>
      <dgm:spPr/>
      <dgm:t>
        <a:bodyPr/>
        <a:lstStyle/>
        <a:p>
          <a:r>
            <a:rPr lang="es-MX" sz="2400" dirty="0"/>
            <a:t>Respuesta</a:t>
          </a:r>
        </a:p>
      </dgm:t>
    </dgm:pt>
    <dgm:pt modelId="{0221705A-6D7B-4CD2-B465-91AE877D769B}" type="parTrans" cxnId="{D16C34A2-EA3D-41B5-BA18-E073BCC10578}">
      <dgm:prSet/>
      <dgm:spPr/>
      <dgm:t>
        <a:bodyPr/>
        <a:lstStyle/>
        <a:p>
          <a:endParaRPr lang="es-MX"/>
        </a:p>
      </dgm:t>
    </dgm:pt>
    <dgm:pt modelId="{3649F9AF-60DC-4D90-8EEB-4A2325E51FDA}" type="sibTrans" cxnId="{D16C34A2-EA3D-41B5-BA18-E073BCC10578}">
      <dgm:prSet/>
      <dgm:spPr/>
      <dgm:t>
        <a:bodyPr/>
        <a:lstStyle/>
        <a:p>
          <a:endParaRPr lang="es-MX"/>
        </a:p>
      </dgm:t>
    </dgm:pt>
    <dgm:pt modelId="{109F0B3C-FDB9-42B7-9971-47F81B414596}">
      <dgm:prSet phldrT="[Texto]" custT="1"/>
      <dgm:spPr/>
      <dgm:t>
        <a:bodyPr/>
        <a:lstStyle/>
        <a:p>
          <a:r>
            <a:rPr lang="es-MX" sz="2400" dirty="0"/>
            <a:t>Mastectomía total +</a:t>
          </a:r>
        </a:p>
        <a:p>
          <a:r>
            <a:rPr lang="es-MX" sz="2400" dirty="0"/>
            <a:t>disección de niveles I-II+</a:t>
          </a:r>
        </a:p>
        <a:p>
          <a:r>
            <a:rPr lang="es-MX" sz="2400" dirty="0"/>
            <a:t>RT +/-</a:t>
          </a:r>
        </a:p>
        <a:p>
          <a:r>
            <a:rPr lang="es-MX" sz="2400" dirty="0"/>
            <a:t>reconstrucción</a:t>
          </a:r>
        </a:p>
      </dgm:t>
    </dgm:pt>
    <dgm:pt modelId="{3750C1F4-0D60-4A04-B386-C950050184CE}" type="parTrans" cxnId="{EED2B65A-E233-4086-AB55-18A81A0D5050}">
      <dgm:prSet/>
      <dgm:spPr/>
      <dgm:t>
        <a:bodyPr/>
        <a:lstStyle/>
        <a:p>
          <a:endParaRPr lang="es-MX"/>
        </a:p>
      </dgm:t>
    </dgm:pt>
    <dgm:pt modelId="{97275445-8837-4E29-A5AC-8E7D9B64AC04}" type="sibTrans" cxnId="{EED2B65A-E233-4086-AB55-18A81A0D5050}">
      <dgm:prSet/>
      <dgm:spPr/>
      <dgm:t>
        <a:bodyPr/>
        <a:lstStyle/>
        <a:p>
          <a:endParaRPr lang="es-MX"/>
        </a:p>
      </dgm:t>
    </dgm:pt>
    <dgm:pt modelId="{2AF88344-1F6D-4E50-A2AC-6C30D89B8FF6}">
      <dgm:prSet phldrT="[Texto]" custT="1"/>
      <dgm:spPr/>
      <dgm:t>
        <a:bodyPr/>
        <a:lstStyle/>
        <a:p>
          <a:r>
            <a:rPr lang="es-MX" sz="2400" dirty="0"/>
            <a:t>Quimioterapia + hormonoterapia </a:t>
          </a:r>
        </a:p>
        <a:p>
          <a:r>
            <a:rPr lang="es-MX" sz="2400" dirty="0"/>
            <a:t>completar 1 año de  terapia blanco (HER2)</a:t>
          </a:r>
        </a:p>
        <a:p>
          <a:r>
            <a:rPr lang="es-MX" sz="2400" dirty="0"/>
            <a:t>administrada con RT  y con HT. </a:t>
          </a:r>
        </a:p>
      </dgm:t>
    </dgm:pt>
    <dgm:pt modelId="{24828E84-FBCD-4990-BF21-259EB8D81D7B}" type="parTrans" cxnId="{46FC50BD-A1E4-45D9-BD8D-334B99FC7439}">
      <dgm:prSet/>
      <dgm:spPr/>
      <dgm:t>
        <a:bodyPr/>
        <a:lstStyle/>
        <a:p>
          <a:endParaRPr lang="es-MX"/>
        </a:p>
      </dgm:t>
    </dgm:pt>
    <dgm:pt modelId="{FB8625A9-D45E-4DE1-A38D-3D2DB9AF26B6}" type="sibTrans" cxnId="{46FC50BD-A1E4-45D9-BD8D-334B99FC7439}">
      <dgm:prSet/>
      <dgm:spPr/>
      <dgm:t>
        <a:bodyPr/>
        <a:lstStyle/>
        <a:p>
          <a:endParaRPr lang="es-MX"/>
        </a:p>
      </dgm:t>
    </dgm:pt>
    <dgm:pt modelId="{0120FB2F-3CCA-4137-B532-F28436A9BECD}" type="pres">
      <dgm:prSet presAssocID="{510402D6-650E-4A9B-ADAA-1F9374CBD72B}" presName="arrowDiagram" presStyleCnt="0">
        <dgm:presLayoutVars>
          <dgm:chMax val="5"/>
          <dgm:dir/>
          <dgm:resizeHandles val="exact"/>
        </dgm:presLayoutVars>
      </dgm:prSet>
      <dgm:spPr/>
    </dgm:pt>
    <dgm:pt modelId="{B6815B91-788F-4C0E-8F8E-2794409482CB}" type="pres">
      <dgm:prSet presAssocID="{510402D6-650E-4A9B-ADAA-1F9374CBD72B}" presName="arrow" presStyleLbl="bgShp" presStyleIdx="0" presStyleCnt="1"/>
      <dgm:spPr/>
    </dgm:pt>
    <dgm:pt modelId="{7FD390C9-8B18-4CA8-B35A-6C6538AAB96B}" type="pres">
      <dgm:prSet presAssocID="{510402D6-650E-4A9B-ADAA-1F9374CBD72B}" presName="arrowDiagram3" presStyleCnt="0"/>
      <dgm:spPr/>
    </dgm:pt>
    <dgm:pt modelId="{6DA605B0-D462-4465-88E3-C1E5AA6DEE42}" type="pres">
      <dgm:prSet presAssocID="{DAC1159C-5730-4105-9DE2-B6994A474DC1}" presName="bullet3a" presStyleLbl="node1" presStyleIdx="0" presStyleCnt="3"/>
      <dgm:spPr/>
    </dgm:pt>
    <dgm:pt modelId="{345A25A3-83A3-43F6-BD73-3EBD36D049F2}" type="pres">
      <dgm:prSet presAssocID="{DAC1159C-5730-4105-9DE2-B6994A474DC1}" presName="textBox3a" presStyleLbl="revTx" presStyleIdx="0" presStyleCnt="3" custScaleX="129253" custScaleY="46522">
        <dgm:presLayoutVars>
          <dgm:bulletEnabled val="1"/>
        </dgm:presLayoutVars>
      </dgm:prSet>
      <dgm:spPr/>
    </dgm:pt>
    <dgm:pt modelId="{3D73A823-3D07-4C87-AD1F-A2E61B4DDD53}" type="pres">
      <dgm:prSet presAssocID="{109F0B3C-FDB9-42B7-9971-47F81B414596}" presName="bullet3b" presStyleLbl="node1" presStyleIdx="1" presStyleCnt="3"/>
      <dgm:spPr/>
    </dgm:pt>
    <dgm:pt modelId="{A0B8C153-19FD-4A7D-B4BC-744DBE4C5718}" type="pres">
      <dgm:prSet presAssocID="{109F0B3C-FDB9-42B7-9971-47F81B414596}" presName="textBox3b" presStyleLbl="revTx" presStyleIdx="1" presStyleCnt="3" custScaleX="131914" custScaleY="56288" custLinFactNeighborX="-1068" custLinFactNeighborY="-14232">
        <dgm:presLayoutVars>
          <dgm:bulletEnabled val="1"/>
        </dgm:presLayoutVars>
      </dgm:prSet>
      <dgm:spPr/>
    </dgm:pt>
    <dgm:pt modelId="{478D2842-8046-40E2-8967-B833471117AC}" type="pres">
      <dgm:prSet presAssocID="{2AF88344-1F6D-4E50-A2AC-6C30D89B8FF6}" presName="bullet3c" presStyleLbl="node1" presStyleIdx="2" presStyleCnt="3"/>
      <dgm:spPr/>
    </dgm:pt>
    <dgm:pt modelId="{B4288AE6-F326-4AC6-A20A-291D69CD1AE9}" type="pres">
      <dgm:prSet presAssocID="{2AF88344-1F6D-4E50-A2AC-6C30D89B8FF6}" presName="textBox3c" presStyleLbl="revTx" presStyleIdx="2" presStyleCnt="3" custScaleX="162778" custScaleY="86866" custLinFactNeighborX="27528">
        <dgm:presLayoutVars>
          <dgm:bulletEnabled val="1"/>
        </dgm:presLayoutVars>
      </dgm:prSet>
      <dgm:spPr/>
    </dgm:pt>
  </dgm:ptLst>
  <dgm:cxnLst>
    <dgm:cxn modelId="{9365811B-9C3C-40D7-809A-1B10D8C22365}" type="presOf" srcId="{2AF88344-1F6D-4E50-A2AC-6C30D89B8FF6}" destId="{B4288AE6-F326-4AC6-A20A-291D69CD1AE9}" srcOrd="0" destOrd="0" presId="urn:microsoft.com/office/officeart/2005/8/layout/arrow2"/>
    <dgm:cxn modelId="{BA640A30-2325-4165-9204-8F5D6AB3A2A2}" type="presOf" srcId="{109F0B3C-FDB9-42B7-9971-47F81B414596}" destId="{A0B8C153-19FD-4A7D-B4BC-744DBE4C5718}" srcOrd="0" destOrd="0" presId="urn:microsoft.com/office/officeart/2005/8/layout/arrow2"/>
    <dgm:cxn modelId="{EED2B65A-E233-4086-AB55-18A81A0D5050}" srcId="{510402D6-650E-4A9B-ADAA-1F9374CBD72B}" destId="{109F0B3C-FDB9-42B7-9971-47F81B414596}" srcOrd="1" destOrd="0" parTransId="{3750C1F4-0D60-4A04-B386-C950050184CE}" sibTransId="{97275445-8837-4E29-A5AC-8E7D9B64AC04}"/>
    <dgm:cxn modelId="{9462BA7C-B30E-411C-BAE0-8351D51EB44B}" type="presOf" srcId="{510402D6-650E-4A9B-ADAA-1F9374CBD72B}" destId="{0120FB2F-3CCA-4137-B532-F28436A9BECD}" srcOrd="0" destOrd="0" presId="urn:microsoft.com/office/officeart/2005/8/layout/arrow2"/>
    <dgm:cxn modelId="{D16C34A2-EA3D-41B5-BA18-E073BCC10578}" srcId="{510402D6-650E-4A9B-ADAA-1F9374CBD72B}" destId="{DAC1159C-5730-4105-9DE2-B6994A474DC1}" srcOrd="0" destOrd="0" parTransId="{0221705A-6D7B-4CD2-B465-91AE877D769B}" sibTransId="{3649F9AF-60DC-4D90-8EEB-4A2325E51FDA}"/>
    <dgm:cxn modelId="{46FC50BD-A1E4-45D9-BD8D-334B99FC7439}" srcId="{510402D6-650E-4A9B-ADAA-1F9374CBD72B}" destId="{2AF88344-1F6D-4E50-A2AC-6C30D89B8FF6}" srcOrd="2" destOrd="0" parTransId="{24828E84-FBCD-4990-BF21-259EB8D81D7B}" sibTransId="{FB8625A9-D45E-4DE1-A38D-3D2DB9AF26B6}"/>
    <dgm:cxn modelId="{5863AEDD-E1E5-4CD0-9C5C-9ED343F2D5D2}" type="presOf" srcId="{DAC1159C-5730-4105-9DE2-B6994A474DC1}" destId="{345A25A3-83A3-43F6-BD73-3EBD36D049F2}" srcOrd="0" destOrd="0" presId="urn:microsoft.com/office/officeart/2005/8/layout/arrow2"/>
    <dgm:cxn modelId="{74F398BC-3A80-420F-8829-C3431B7E5BBB}" type="presParOf" srcId="{0120FB2F-3CCA-4137-B532-F28436A9BECD}" destId="{B6815B91-788F-4C0E-8F8E-2794409482CB}" srcOrd="0" destOrd="0" presId="urn:microsoft.com/office/officeart/2005/8/layout/arrow2"/>
    <dgm:cxn modelId="{B8D49D13-751E-4603-8282-EB7EFBA10E04}" type="presParOf" srcId="{0120FB2F-3CCA-4137-B532-F28436A9BECD}" destId="{7FD390C9-8B18-4CA8-B35A-6C6538AAB96B}" srcOrd="1" destOrd="0" presId="urn:microsoft.com/office/officeart/2005/8/layout/arrow2"/>
    <dgm:cxn modelId="{563227C7-F040-4A42-B090-0CF48728104D}" type="presParOf" srcId="{7FD390C9-8B18-4CA8-B35A-6C6538AAB96B}" destId="{6DA605B0-D462-4465-88E3-C1E5AA6DEE42}" srcOrd="0" destOrd="0" presId="urn:microsoft.com/office/officeart/2005/8/layout/arrow2"/>
    <dgm:cxn modelId="{FE72A776-2D27-4811-8295-B05A12F49577}" type="presParOf" srcId="{7FD390C9-8B18-4CA8-B35A-6C6538AAB96B}" destId="{345A25A3-83A3-43F6-BD73-3EBD36D049F2}" srcOrd="1" destOrd="0" presId="urn:microsoft.com/office/officeart/2005/8/layout/arrow2"/>
    <dgm:cxn modelId="{37802552-8B9A-40C5-91ED-5B81DC3D946B}" type="presParOf" srcId="{7FD390C9-8B18-4CA8-B35A-6C6538AAB96B}" destId="{3D73A823-3D07-4C87-AD1F-A2E61B4DDD53}" srcOrd="2" destOrd="0" presId="urn:microsoft.com/office/officeart/2005/8/layout/arrow2"/>
    <dgm:cxn modelId="{9CC672AD-7A3F-4D89-A58D-A77D960CE2C4}" type="presParOf" srcId="{7FD390C9-8B18-4CA8-B35A-6C6538AAB96B}" destId="{A0B8C153-19FD-4A7D-B4BC-744DBE4C5718}" srcOrd="3" destOrd="0" presId="urn:microsoft.com/office/officeart/2005/8/layout/arrow2"/>
    <dgm:cxn modelId="{DBAC7449-9C92-47A9-BF7D-4E4DE65B135C}" type="presParOf" srcId="{7FD390C9-8B18-4CA8-B35A-6C6538AAB96B}" destId="{478D2842-8046-40E2-8967-B833471117AC}" srcOrd="4" destOrd="0" presId="urn:microsoft.com/office/officeart/2005/8/layout/arrow2"/>
    <dgm:cxn modelId="{BA2D31D4-CBC4-4526-96FF-BDB64636933E}" type="presParOf" srcId="{7FD390C9-8B18-4CA8-B35A-6C6538AAB96B}" destId="{B4288AE6-F326-4AC6-A20A-291D69CD1AE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402D6-650E-4A9B-ADAA-1F9374CBD72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AC1159C-5730-4105-9DE2-B6994A474DC1}">
      <dgm:prSet phldrT="[Texto]" custT="1"/>
      <dgm:spPr/>
      <dgm:t>
        <a:bodyPr/>
        <a:lstStyle/>
        <a:p>
          <a:r>
            <a:rPr lang="es-MX" sz="2400" dirty="0"/>
            <a:t>Sin respuesta</a:t>
          </a:r>
        </a:p>
      </dgm:t>
    </dgm:pt>
    <dgm:pt modelId="{0221705A-6D7B-4CD2-B465-91AE877D769B}" type="parTrans" cxnId="{D16C34A2-EA3D-41B5-BA18-E073BCC10578}">
      <dgm:prSet/>
      <dgm:spPr/>
      <dgm:t>
        <a:bodyPr/>
        <a:lstStyle/>
        <a:p>
          <a:endParaRPr lang="es-MX"/>
        </a:p>
      </dgm:t>
    </dgm:pt>
    <dgm:pt modelId="{3649F9AF-60DC-4D90-8EEB-4A2325E51FDA}" type="sibTrans" cxnId="{D16C34A2-EA3D-41B5-BA18-E073BCC10578}">
      <dgm:prSet/>
      <dgm:spPr/>
      <dgm:t>
        <a:bodyPr/>
        <a:lstStyle/>
        <a:p>
          <a:endParaRPr lang="es-MX"/>
        </a:p>
      </dgm:t>
    </dgm:pt>
    <dgm:pt modelId="{109F0B3C-FDB9-42B7-9971-47F81B414596}">
      <dgm:prSet phldrT="[Texto]" custT="1"/>
      <dgm:spPr/>
      <dgm:t>
        <a:bodyPr/>
        <a:lstStyle/>
        <a:p>
          <a:r>
            <a:rPr lang="es-MX" sz="2400" dirty="0"/>
            <a:t>Considerar otra terapia sistémica y RT operatoria </a:t>
          </a:r>
        </a:p>
      </dgm:t>
    </dgm:pt>
    <dgm:pt modelId="{3750C1F4-0D60-4A04-B386-C950050184CE}" type="parTrans" cxnId="{EED2B65A-E233-4086-AB55-18A81A0D5050}">
      <dgm:prSet/>
      <dgm:spPr/>
      <dgm:t>
        <a:bodyPr/>
        <a:lstStyle/>
        <a:p>
          <a:endParaRPr lang="es-MX"/>
        </a:p>
      </dgm:t>
    </dgm:pt>
    <dgm:pt modelId="{97275445-8837-4E29-A5AC-8E7D9B64AC04}" type="sibTrans" cxnId="{EED2B65A-E233-4086-AB55-18A81A0D5050}">
      <dgm:prSet/>
      <dgm:spPr/>
      <dgm:t>
        <a:bodyPr/>
        <a:lstStyle/>
        <a:p>
          <a:endParaRPr lang="es-MX"/>
        </a:p>
      </dgm:t>
    </dgm:pt>
    <dgm:pt modelId="{2AF88344-1F6D-4E50-A2AC-6C30D89B8FF6}">
      <dgm:prSet phldrT="[Texto]" custT="1"/>
      <dgm:spPr/>
      <dgm:t>
        <a:bodyPr/>
        <a:lstStyle/>
        <a:p>
          <a:r>
            <a:rPr lang="es-MX" sz="2400" dirty="0"/>
            <a:t>Si hay respuesta  continuar como  el tratamiento previo. Sin respuesta  individualizar</a:t>
          </a:r>
        </a:p>
      </dgm:t>
    </dgm:pt>
    <dgm:pt modelId="{24828E84-FBCD-4990-BF21-259EB8D81D7B}" type="parTrans" cxnId="{46FC50BD-A1E4-45D9-BD8D-334B99FC7439}">
      <dgm:prSet/>
      <dgm:spPr/>
      <dgm:t>
        <a:bodyPr/>
        <a:lstStyle/>
        <a:p>
          <a:endParaRPr lang="es-MX"/>
        </a:p>
      </dgm:t>
    </dgm:pt>
    <dgm:pt modelId="{FB8625A9-D45E-4DE1-A38D-3D2DB9AF26B6}" type="sibTrans" cxnId="{46FC50BD-A1E4-45D9-BD8D-334B99FC7439}">
      <dgm:prSet/>
      <dgm:spPr/>
      <dgm:t>
        <a:bodyPr/>
        <a:lstStyle/>
        <a:p>
          <a:endParaRPr lang="es-MX"/>
        </a:p>
      </dgm:t>
    </dgm:pt>
    <dgm:pt modelId="{0120FB2F-3CCA-4137-B532-F28436A9BECD}" type="pres">
      <dgm:prSet presAssocID="{510402D6-650E-4A9B-ADAA-1F9374CBD72B}" presName="arrowDiagram" presStyleCnt="0">
        <dgm:presLayoutVars>
          <dgm:chMax val="5"/>
          <dgm:dir/>
          <dgm:resizeHandles val="exact"/>
        </dgm:presLayoutVars>
      </dgm:prSet>
      <dgm:spPr/>
    </dgm:pt>
    <dgm:pt modelId="{B6815B91-788F-4C0E-8F8E-2794409482CB}" type="pres">
      <dgm:prSet presAssocID="{510402D6-650E-4A9B-ADAA-1F9374CBD72B}" presName="arrow" presStyleLbl="bgShp" presStyleIdx="0" presStyleCnt="1"/>
      <dgm:spPr/>
    </dgm:pt>
    <dgm:pt modelId="{7FD390C9-8B18-4CA8-B35A-6C6538AAB96B}" type="pres">
      <dgm:prSet presAssocID="{510402D6-650E-4A9B-ADAA-1F9374CBD72B}" presName="arrowDiagram3" presStyleCnt="0"/>
      <dgm:spPr/>
    </dgm:pt>
    <dgm:pt modelId="{6DA605B0-D462-4465-88E3-C1E5AA6DEE42}" type="pres">
      <dgm:prSet presAssocID="{DAC1159C-5730-4105-9DE2-B6994A474DC1}" presName="bullet3a" presStyleLbl="node1" presStyleIdx="0" presStyleCnt="3"/>
      <dgm:spPr/>
    </dgm:pt>
    <dgm:pt modelId="{345A25A3-83A3-43F6-BD73-3EBD36D049F2}" type="pres">
      <dgm:prSet presAssocID="{DAC1159C-5730-4105-9DE2-B6994A474DC1}" presName="textBox3a" presStyleLbl="revTx" presStyleIdx="0" presStyleCnt="3" custScaleY="46522">
        <dgm:presLayoutVars>
          <dgm:bulletEnabled val="1"/>
        </dgm:presLayoutVars>
      </dgm:prSet>
      <dgm:spPr/>
    </dgm:pt>
    <dgm:pt modelId="{3D73A823-3D07-4C87-AD1F-A2E61B4DDD53}" type="pres">
      <dgm:prSet presAssocID="{109F0B3C-FDB9-42B7-9971-47F81B414596}" presName="bullet3b" presStyleLbl="node1" presStyleIdx="1" presStyleCnt="3"/>
      <dgm:spPr/>
    </dgm:pt>
    <dgm:pt modelId="{A0B8C153-19FD-4A7D-B4BC-744DBE4C5718}" type="pres">
      <dgm:prSet presAssocID="{109F0B3C-FDB9-42B7-9971-47F81B414596}" presName="textBox3b" presStyleLbl="revTx" presStyleIdx="1" presStyleCnt="3" custScaleY="70732" custLinFactNeighborX="2393" custLinFactNeighborY="-6232">
        <dgm:presLayoutVars>
          <dgm:bulletEnabled val="1"/>
        </dgm:presLayoutVars>
      </dgm:prSet>
      <dgm:spPr/>
    </dgm:pt>
    <dgm:pt modelId="{478D2842-8046-40E2-8967-B833471117AC}" type="pres">
      <dgm:prSet presAssocID="{2AF88344-1F6D-4E50-A2AC-6C30D89B8FF6}" presName="bullet3c" presStyleLbl="node1" presStyleIdx="2" presStyleCnt="3"/>
      <dgm:spPr/>
    </dgm:pt>
    <dgm:pt modelId="{B4288AE6-F326-4AC6-A20A-291D69CD1AE9}" type="pres">
      <dgm:prSet presAssocID="{2AF88344-1F6D-4E50-A2AC-6C30D89B8FF6}" presName="textBox3c" presStyleLbl="revTx" presStyleIdx="2" presStyleCnt="3" custScaleX="149853" custLinFactNeighborX="27141" custLinFactNeighborY="3797">
        <dgm:presLayoutVars>
          <dgm:bulletEnabled val="1"/>
        </dgm:presLayoutVars>
      </dgm:prSet>
      <dgm:spPr/>
    </dgm:pt>
  </dgm:ptLst>
  <dgm:cxnLst>
    <dgm:cxn modelId="{8A93D81F-7A87-4F5A-9767-46BA0A03561F}" type="presOf" srcId="{109F0B3C-FDB9-42B7-9971-47F81B414596}" destId="{A0B8C153-19FD-4A7D-B4BC-744DBE4C5718}" srcOrd="0" destOrd="0" presId="urn:microsoft.com/office/officeart/2005/8/layout/arrow2"/>
    <dgm:cxn modelId="{EED2B65A-E233-4086-AB55-18A81A0D5050}" srcId="{510402D6-650E-4A9B-ADAA-1F9374CBD72B}" destId="{109F0B3C-FDB9-42B7-9971-47F81B414596}" srcOrd="1" destOrd="0" parTransId="{3750C1F4-0D60-4A04-B386-C950050184CE}" sibTransId="{97275445-8837-4E29-A5AC-8E7D9B64AC04}"/>
    <dgm:cxn modelId="{4D63BF5A-333E-4564-ACD9-B9C8347990C5}" type="presOf" srcId="{DAC1159C-5730-4105-9DE2-B6994A474DC1}" destId="{345A25A3-83A3-43F6-BD73-3EBD36D049F2}" srcOrd="0" destOrd="0" presId="urn:microsoft.com/office/officeart/2005/8/layout/arrow2"/>
    <dgm:cxn modelId="{D16C34A2-EA3D-41B5-BA18-E073BCC10578}" srcId="{510402D6-650E-4A9B-ADAA-1F9374CBD72B}" destId="{DAC1159C-5730-4105-9DE2-B6994A474DC1}" srcOrd="0" destOrd="0" parTransId="{0221705A-6D7B-4CD2-B465-91AE877D769B}" sibTransId="{3649F9AF-60DC-4D90-8EEB-4A2325E51FDA}"/>
    <dgm:cxn modelId="{D80171A6-0170-4D0A-B2A4-613715239CF3}" type="presOf" srcId="{2AF88344-1F6D-4E50-A2AC-6C30D89B8FF6}" destId="{B4288AE6-F326-4AC6-A20A-291D69CD1AE9}" srcOrd="0" destOrd="0" presId="urn:microsoft.com/office/officeart/2005/8/layout/arrow2"/>
    <dgm:cxn modelId="{43AE98A7-82B7-414C-AB58-E2245F711438}" type="presOf" srcId="{510402D6-650E-4A9B-ADAA-1F9374CBD72B}" destId="{0120FB2F-3CCA-4137-B532-F28436A9BECD}" srcOrd="0" destOrd="0" presId="urn:microsoft.com/office/officeart/2005/8/layout/arrow2"/>
    <dgm:cxn modelId="{46FC50BD-A1E4-45D9-BD8D-334B99FC7439}" srcId="{510402D6-650E-4A9B-ADAA-1F9374CBD72B}" destId="{2AF88344-1F6D-4E50-A2AC-6C30D89B8FF6}" srcOrd="2" destOrd="0" parTransId="{24828E84-FBCD-4990-BF21-259EB8D81D7B}" sibTransId="{FB8625A9-D45E-4DE1-A38D-3D2DB9AF26B6}"/>
    <dgm:cxn modelId="{82B05DAB-7C00-456A-850F-17F788239B2E}" type="presParOf" srcId="{0120FB2F-3CCA-4137-B532-F28436A9BECD}" destId="{B6815B91-788F-4C0E-8F8E-2794409482CB}" srcOrd="0" destOrd="0" presId="urn:microsoft.com/office/officeart/2005/8/layout/arrow2"/>
    <dgm:cxn modelId="{6CE17E36-C36F-46E5-B976-40A51F2EE8C7}" type="presParOf" srcId="{0120FB2F-3CCA-4137-B532-F28436A9BECD}" destId="{7FD390C9-8B18-4CA8-B35A-6C6538AAB96B}" srcOrd="1" destOrd="0" presId="urn:microsoft.com/office/officeart/2005/8/layout/arrow2"/>
    <dgm:cxn modelId="{1DBEB63F-5D30-4E47-BBA0-D28995DCEE67}" type="presParOf" srcId="{7FD390C9-8B18-4CA8-B35A-6C6538AAB96B}" destId="{6DA605B0-D462-4465-88E3-C1E5AA6DEE42}" srcOrd="0" destOrd="0" presId="urn:microsoft.com/office/officeart/2005/8/layout/arrow2"/>
    <dgm:cxn modelId="{BD23BAC3-F874-4B91-8FD0-0FF1B3A8F3B5}" type="presParOf" srcId="{7FD390C9-8B18-4CA8-B35A-6C6538AAB96B}" destId="{345A25A3-83A3-43F6-BD73-3EBD36D049F2}" srcOrd="1" destOrd="0" presId="urn:microsoft.com/office/officeart/2005/8/layout/arrow2"/>
    <dgm:cxn modelId="{F3660D1B-D28D-46D2-ABDA-60555EE58AA3}" type="presParOf" srcId="{7FD390C9-8B18-4CA8-B35A-6C6538AAB96B}" destId="{3D73A823-3D07-4C87-AD1F-A2E61B4DDD53}" srcOrd="2" destOrd="0" presId="urn:microsoft.com/office/officeart/2005/8/layout/arrow2"/>
    <dgm:cxn modelId="{99233DCA-5883-4D19-8E39-56D9D09C1CD3}" type="presParOf" srcId="{7FD390C9-8B18-4CA8-B35A-6C6538AAB96B}" destId="{A0B8C153-19FD-4A7D-B4BC-744DBE4C5718}" srcOrd="3" destOrd="0" presId="urn:microsoft.com/office/officeart/2005/8/layout/arrow2"/>
    <dgm:cxn modelId="{6EEEADAC-D521-4F2E-BF9C-06A740CFCE72}" type="presParOf" srcId="{7FD390C9-8B18-4CA8-B35A-6C6538AAB96B}" destId="{478D2842-8046-40E2-8967-B833471117AC}" srcOrd="4" destOrd="0" presId="urn:microsoft.com/office/officeart/2005/8/layout/arrow2"/>
    <dgm:cxn modelId="{8DC0B4E2-4B7A-47A5-89FE-EB7367DB437D}" type="presParOf" srcId="{7FD390C9-8B18-4CA8-B35A-6C6538AAB96B}" destId="{B4288AE6-F326-4AC6-A20A-291D69CD1AE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185004-CC12-4F43-9872-CEE219F751EF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810794-FC48-4025-802A-A0BABBF1AB02}">
      <dgm:prSet phldrT="[Texto]" custT="1"/>
      <dgm:spPr/>
      <dgm:t>
        <a:bodyPr/>
        <a:lstStyle/>
        <a:p>
          <a:r>
            <a:rPr lang="es-MX" sz="1600" dirty="0"/>
            <a:t>Alta probabilidad de enfermedad residual.</a:t>
          </a:r>
        </a:p>
        <a:p>
          <a:r>
            <a:rPr lang="es-MX" sz="1600" dirty="0"/>
            <a:t>Alta tasa de recurrencia </a:t>
          </a:r>
          <a:r>
            <a:rPr lang="es-MX" sz="1600" dirty="0" err="1"/>
            <a:t>locoregional</a:t>
          </a:r>
          <a:endParaRPr lang="es-MX" sz="1600" dirty="0"/>
        </a:p>
      </dgm:t>
    </dgm:pt>
    <dgm:pt modelId="{184BA522-9FC6-4260-A7D0-BBFF5FA590B9}" type="parTrans" cxnId="{9D83C721-3B29-4494-8392-4F655F1F7FCB}">
      <dgm:prSet/>
      <dgm:spPr/>
      <dgm:t>
        <a:bodyPr/>
        <a:lstStyle/>
        <a:p>
          <a:endParaRPr lang="es-MX"/>
        </a:p>
      </dgm:t>
    </dgm:pt>
    <dgm:pt modelId="{568C5B34-CE7C-4C2F-A9D5-4FBA272BD6A9}" type="sibTrans" cxnId="{9D83C721-3B29-4494-8392-4F655F1F7FCB}">
      <dgm:prSet/>
      <dgm:spPr/>
      <dgm:t>
        <a:bodyPr/>
        <a:lstStyle/>
        <a:p>
          <a:endParaRPr lang="es-MX"/>
        </a:p>
      </dgm:t>
    </dgm:pt>
    <dgm:pt modelId="{5DD4BD67-CF7F-4C95-866D-0B70B9892A7C}">
      <dgm:prSet phldrT="[Texto]" custT="1"/>
      <dgm:spPr/>
      <dgm:t>
        <a:bodyPr/>
        <a:lstStyle/>
        <a:p>
          <a:r>
            <a:rPr lang="es-MX" sz="1600" dirty="0"/>
            <a:t>Disminución del tamaño tumoral</a:t>
          </a:r>
        </a:p>
        <a:p>
          <a:r>
            <a:rPr lang="es-MX" sz="1600" dirty="0"/>
            <a:t>Permite cirugías con menos probabilidad de enfermedad residual</a:t>
          </a:r>
        </a:p>
        <a:p>
          <a:r>
            <a:rPr lang="es-MX" sz="1600" dirty="0"/>
            <a:t>Incrementa tasas de RPC</a:t>
          </a:r>
        </a:p>
        <a:p>
          <a:r>
            <a:rPr lang="es-MX" sz="1600" dirty="0"/>
            <a:t>Tratamiento de </a:t>
          </a:r>
          <a:r>
            <a:rPr lang="es-MX" sz="1600" dirty="0" err="1"/>
            <a:t>micrometástasis</a:t>
          </a:r>
          <a:endParaRPr lang="es-MX" sz="1600" dirty="0"/>
        </a:p>
      </dgm:t>
    </dgm:pt>
    <dgm:pt modelId="{5DC640B7-D92D-4376-A840-D0D52CC5636E}" type="parTrans" cxnId="{98D8161E-4758-4FED-8443-8EF8A0FF95FC}">
      <dgm:prSet/>
      <dgm:spPr/>
      <dgm:t>
        <a:bodyPr/>
        <a:lstStyle/>
        <a:p>
          <a:endParaRPr lang="es-MX"/>
        </a:p>
      </dgm:t>
    </dgm:pt>
    <dgm:pt modelId="{64DA337C-E9D4-4E43-868A-AC4ED2F56429}" type="sibTrans" cxnId="{98D8161E-4758-4FED-8443-8EF8A0FF95FC}">
      <dgm:prSet/>
      <dgm:spPr/>
      <dgm:t>
        <a:bodyPr/>
        <a:lstStyle/>
        <a:p>
          <a:endParaRPr lang="es-MX"/>
        </a:p>
      </dgm:t>
    </dgm:pt>
    <dgm:pt modelId="{7C9B9DE1-4093-44A4-945B-FB0FCF365B35}" type="pres">
      <dgm:prSet presAssocID="{48185004-CC12-4F43-9872-CEE219F751EF}" presName="compositeShape" presStyleCnt="0">
        <dgm:presLayoutVars>
          <dgm:chMax val="2"/>
          <dgm:dir/>
          <dgm:resizeHandles val="exact"/>
        </dgm:presLayoutVars>
      </dgm:prSet>
      <dgm:spPr/>
    </dgm:pt>
    <dgm:pt modelId="{4250E25A-241E-4EDC-B04E-AD423F396C2F}" type="pres">
      <dgm:prSet presAssocID="{48185004-CC12-4F43-9872-CEE219F751EF}" presName="divider" presStyleLbl="fgShp" presStyleIdx="0" presStyleCnt="1"/>
      <dgm:spPr/>
    </dgm:pt>
    <dgm:pt modelId="{0C564D1D-188D-4B72-B946-AD5CC8B08238}" type="pres">
      <dgm:prSet presAssocID="{20810794-FC48-4025-802A-A0BABBF1AB02}" presName="downArrow" presStyleLbl="node1" presStyleIdx="0" presStyleCnt="2"/>
      <dgm:spPr/>
    </dgm:pt>
    <dgm:pt modelId="{DE2C6841-B872-42C3-9FFC-1194601EC729}" type="pres">
      <dgm:prSet presAssocID="{20810794-FC48-4025-802A-A0BABBF1AB02}" presName="downArrowText" presStyleLbl="revTx" presStyleIdx="0" presStyleCnt="2" custScaleX="134610">
        <dgm:presLayoutVars>
          <dgm:bulletEnabled val="1"/>
        </dgm:presLayoutVars>
      </dgm:prSet>
      <dgm:spPr/>
    </dgm:pt>
    <dgm:pt modelId="{F3A8CAB6-41A6-45C8-806E-EF6DF2E508F6}" type="pres">
      <dgm:prSet presAssocID="{5DD4BD67-CF7F-4C95-866D-0B70B9892A7C}" presName="upArrow" presStyleLbl="node1" presStyleIdx="1" presStyleCnt="2"/>
      <dgm:spPr/>
    </dgm:pt>
    <dgm:pt modelId="{A7CDCC71-3BA5-4080-9643-446E10810E01}" type="pres">
      <dgm:prSet presAssocID="{5DD4BD67-CF7F-4C95-866D-0B70B9892A7C}" presName="upArrowText" presStyleLbl="revTx" presStyleIdx="1" presStyleCnt="2" custScaleX="145121">
        <dgm:presLayoutVars>
          <dgm:bulletEnabled val="1"/>
        </dgm:presLayoutVars>
      </dgm:prSet>
      <dgm:spPr/>
    </dgm:pt>
  </dgm:ptLst>
  <dgm:cxnLst>
    <dgm:cxn modelId="{98D8161E-4758-4FED-8443-8EF8A0FF95FC}" srcId="{48185004-CC12-4F43-9872-CEE219F751EF}" destId="{5DD4BD67-CF7F-4C95-866D-0B70B9892A7C}" srcOrd="1" destOrd="0" parTransId="{5DC640B7-D92D-4376-A840-D0D52CC5636E}" sibTransId="{64DA337C-E9D4-4E43-868A-AC4ED2F56429}"/>
    <dgm:cxn modelId="{9D83C721-3B29-4494-8392-4F655F1F7FCB}" srcId="{48185004-CC12-4F43-9872-CEE219F751EF}" destId="{20810794-FC48-4025-802A-A0BABBF1AB02}" srcOrd="0" destOrd="0" parTransId="{184BA522-9FC6-4260-A7D0-BBFF5FA590B9}" sibTransId="{568C5B34-CE7C-4C2F-A9D5-4FBA272BD6A9}"/>
    <dgm:cxn modelId="{9C01A631-CFA6-4754-8339-394061366E3C}" type="presOf" srcId="{48185004-CC12-4F43-9872-CEE219F751EF}" destId="{7C9B9DE1-4093-44A4-945B-FB0FCF365B35}" srcOrd="0" destOrd="0" presId="urn:microsoft.com/office/officeart/2005/8/layout/arrow3"/>
    <dgm:cxn modelId="{0D718893-584F-4134-B657-FD2DB9A7046A}" type="presOf" srcId="{5DD4BD67-CF7F-4C95-866D-0B70B9892A7C}" destId="{A7CDCC71-3BA5-4080-9643-446E10810E01}" srcOrd="0" destOrd="0" presId="urn:microsoft.com/office/officeart/2005/8/layout/arrow3"/>
    <dgm:cxn modelId="{306C9DB2-5B31-463F-B6BD-E7F7D39532DF}" type="presOf" srcId="{20810794-FC48-4025-802A-A0BABBF1AB02}" destId="{DE2C6841-B872-42C3-9FFC-1194601EC729}" srcOrd="0" destOrd="0" presId="urn:microsoft.com/office/officeart/2005/8/layout/arrow3"/>
    <dgm:cxn modelId="{461963DE-B0DC-4E92-891F-A54FD80FA14D}" type="presParOf" srcId="{7C9B9DE1-4093-44A4-945B-FB0FCF365B35}" destId="{4250E25A-241E-4EDC-B04E-AD423F396C2F}" srcOrd="0" destOrd="0" presId="urn:microsoft.com/office/officeart/2005/8/layout/arrow3"/>
    <dgm:cxn modelId="{915383E4-2D7E-4F66-98E7-93AF316BA141}" type="presParOf" srcId="{7C9B9DE1-4093-44A4-945B-FB0FCF365B35}" destId="{0C564D1D-188D-4B72-B946-AD5CC8B08238}" srcOrd="1" destOrd="0" presId="urn:microsoft.com/office/officeart/2005/8/layout/arrow3"/>
    <dgm:cxn modelId="{4FD30037-F19A-4E4A-9022-7E9529697579}" type="presParOf" srcId="{7C9B9DE1-4093-44A4-945B-FB0FCF365B35}" destId="{DE2C6841-B872-42C3-9FFC-1194601EC729}" srcOrd="2" destOrd="0" presId="urn:microsoft.com/office/officeart/2005/8/layout/arrow3"/>
    <dgm:cxn modelId="{74CB206C-92DB-46A9-858A-C3DDB5C55161}" type="presParOf" srcId="{7C9B9DE1-4093-44A4-945B-FB0FCF365B35}" destId="{F3A8CAB6-41A6-45C8-806E-EF6DF2E508F6}" srcOrd="3" destOrd="0" presId="urn:microsoft.com/office/officeart/2005/8/layout/arrow3"/>
    <dgm:cxn modelId="{6384768B-A16C-4BEE-8A3E-1D76E60DD8B1}" type="presParOf" srcId="{7C9B9DE1-4093-44A4-945B-FB0FCF365B35}" destId="{A7CDCC71-3BA5-4080-9643-446E10810E0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73FFA2-A0E9-4633-8C6F-C9607A02F2A9}" type="doc">
      <dgm:prSet loTypeId="urn:microsoft.com/office/officeart/2005/8/layout/process4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0105C7D3-3DC9-465F-8D69-818B78FCD5A2}">
      <dgm:prSet phldrT="[Texto]" custT="1"/>
      <dgm:spPr/>
      <dgm:t>
        <a:bodyPr/>
        <a:lstStyle/>
        <a:p>
          <a:r>
            <a:rPr lang="es-MX" sz="1800" dirty="0"/>
            <a:t>Diagnostico  clínico  patológico </a:t>
          </a:r>
        </a:p>
      </dgm:t>
    </dgm:pt>
    <dgm:pt modelId="{048DB2A3-6394-44A8-8C6E-4BDCED42FB76}" type="parTrans" cxnId="{FD378778-D3E1-4C00-80E2-D06E789AA122}">
      <dgm:prSet/>
      <dgm:spPr/>
      <dgm:t>
        <a:bodyPr/>
        <a:lstStyle/>
        <a:p>
          <a:endParaRPr lang="es-MX" sz="1800"/>
        </a:p>
      </dgm:t>
    </dgm:pt>
    <dgm:pt modelId="{6727BC77-82A3-48D5-91E7-0CA6285B6D33}" type="sibTrans" cxnId="{FD378778-D3E1-4C00-80E2-D06E789AA122}">
      <dgm:prSet/>
      <dgm:spPr/>
      <dgm:t>
        <a:bodyPr/>
        <a:lstStyle/>
        <a:p>
          <a:endParaRPr lang="es-MX" sz="1800"/>
        </a:p>
      </dgm:t>
    </dgm:pt>
    <dgm:pt modelId="{35C9D3A0-2249-49FF-ADCC-D7DC571846E5}">
      <dgm:prSet phldrT="[Texto]" custT="1"/>
      <dgm:spPr/>
      <dgm:t>
        <a:bodyPr/>
        <a:lstStyle/>
        <a:p>
          <a:r>
            <a:rPr lang="es-MX" sz="1800" dirty="0"/>
            <a:t>HC, EF </a:t>
          </a:r>
        </a:p>
      </dgm:t>
    </dgm:pt>
    <dgm:pt modelId="{49573E1D-3429-4B21-8E56-1855EDB5986F}" type="parTrans" cxnId="{0DB31F3D-AC01-4BD3-AF98-AC5894814362}">
      <dgm:prSet/>
      <dgm:spPr/>
      <dgm:t>
        <a:bodyPr/>
        <a:lstStyle/>
        <a:p>
          <a:endParaRPr lang="es-MX" sz="1800"/>
        </a:p>
      </dgm:t>
    </dgm:pt>
    <dgm:pt modelId="{60105220-DB1A-4138-A58A-71AC9ECF01E5}" type="sibTrans" cxnId="{0DB31F3D-AC01-4BD3-AF98-AC5894814362}">
      <dgm:prSet/>
      <dgm:spPr/>
      <dgm:t>
        <a:bodyPr/>
        <a:lstStyle/>
        <a:p>
          <a:endParaRPr lang="es-MX" sz="1800"/>
        </a:p>
      </dgm:t>
    </dgm:pt>
    <dgm:pt modelId="{A0101058-D177-47A1-83C9-6BE52408CEBC}">
      <dgm:prSet phldrT="[Texto]" custT="1"/>
      <dgm:spPr/>
      <dgm:t>
        <a:bodyPr/>
        <a:lstStyle/>
        <a:p>
          <a:r>
            <a:rPr lang="es-MX" sz="1800" dirty="0"/>
            <a:t>Determinación hormonal </a:t>
          </a:r>
        </a:p>
      </dgm:t>
    </dgm:pt>
    <dgm:pt modelId="{907379E9-CAF8-4E30-A484-B9F6675257ED}" type="parTrans" cxnId="{4AFE47E6-C376-4811-B4AD-45D706C4159E}">
      <dgm:prSet/>
      <dgm:spPr/>
      <dgm:t>
        <a:bodyPr/>
        <a:lstStyle/>
        <a:p>
          <a:endParaRPr lang="es-MX" sz="1800"/>
        </a:p>
      </dgm:t>
    </dgm:pt>
    <dgm:pt modelId="{4FD13787-E327-4BF7-AB5F-50A8D2A8DB47}" type="sibTrans" cxnId="{4AFE47E6-C376-4811-B4AD-45D706C4159E}">
      <dgm:prSet/>
      <dgm:spPr/>
      <dgm:t>
        <a:bodyPr/>
        <a:lstStyle/>
        <a:p>
          <a:endParaRPr lang="es-MX" sz="1800"/>
        </a:p>
      </dgm:t>
    </dgm:pt>
    <dgm:pt modelId="{81F33F95-CD83-4A64-8F2F-225998B45676}">
      <dgm:prSet phldrT="[Texto]" custT="1"/>
      <dgm:spPr/>
      <dgm:t>
        <a:bodyPr/>
        <a:lstStyle/>
        <a:p>
          <a:r>
            <a:rPr lang="es-MX" sz="1800" dirty="0"/>
            <a:t>Imagen de la mama </a:t>
          </a:r>
        </a:p>
      </dgm:t>
    </dgm:pt>
    <dgm:pt modelId="{BBDE3213-328A-41FF-A97F-9E3DAA37C77B}" type="parTrans" cxnId="{30571957-2972-4DA1-BDB0-621B121D4B7C}">
      <dgm:prSet/>
      <dgm:spPr/>
      <dgm:t>
        <a:bodyPr/>
        <a:lstStyle/>
        <a:p>
          <a:endParaRPr lang="es-MX" sz="1800"/>
        </a:p>
      </dgm:t>
    </dgm:pt>
    <dgm:pt modelId="{E768FD39-A7CF-4250-A030-85B516047620}" type="sibTrans" cxnId="{30571957-2972-4DA1-BDB0-621B121D4B7C}">
      <dgm:prSet/>
      <dgm:spPr/>
      <dgm:t>
        <a:bodyPr/>
        <a:lstStyle/>
        <a:p>
          <a:endParaRPr lang="es-MX" sz="1800"/>
        </a:p>
      </dgm:t>
    </dgm:pt>
    <dgm:pt modelId="{FA955227-D3C2-4F92-A063-C82B725652E4}">
      <dgm:prSet phldrT="[Texto]" custT="1"/>
      <dgm:spPr/>
      <dgm:t>
        <a:bodyPr/>
        <a:lstStyle/>
        <a:p>
          <a:r>
            <a:rPr lang="es-MX" sz="1800" dirty="0" err="1"/>
            <a:t>Mastografia</a:t>
          </a:r>
          <a:r>
            <a:rPr lang="es-MX" sz="1800" dirty="0"/>
            <a:t>,  USG </a:t>
          </a:r>
        </a:p>
      </dgm:t>
    </dgm:pt>
    <dgm:pt modelId="{2F8968FA-8A4B-4417-B47A-FE9E4262FEA8}" type="parTrans" cxnId="{5D6F8D78-69BD-4AA3-B61C-FF87CFC5D625}">
      <dgm:prSet/>
      <dgm:spPr/>
      <dgm:t>
        <a:bodyPr/>
        <a:lstStyle/>
        <a:p>
          <a:endParaRPr lang="es-MX" sz="1800"/>
        </a:p>
      </dgm:t>
    </dgm:pt>
    <dgm:pt modelId="{04F62365-522E-4228-A892-8F80DB3F9AAC}" type="sibTrans" cxnId="{5D6F8D78-69BD-4AA3-B61C-FF87CFC5D625}">
      <dgm:prSet/>
      <dgm:spPr/>
      <dgm:t>
        <a:bodyPr/>
        <a:lstStyle/>
        <a:p>
          <a:endParaRPr lang="es-MX" sz="1800"/>
        </a:p>
      </dgm:t>
    </dgm:pt>
    <dgm:pt modelId="{A6C2B4E2-E95E-4519-B546-A2D9A308126E}">
      <dgm:prSet phldrT="[Texto]" custT="1"/>
      <dgm:spPr/>
      <dgm:t>
        <a:bodyPr/>
        <a:lstStyle/>
        <a:p>
          <a:r>
            <a:rPr lang="es-MX" sz="1800" dirty="0"/>
            <a:t>RM</a:t>
          </a:r>
        </a:p>
      </dgm:t>
    </dgm:pt>
    <dgm:pt modelId="{E3A14182-F1D5-4A36-BDE7-A50D84AE06F2}" type="parTrans" cxnId="{9F2DBECD-53FC-4387-B444-9544F314016D}">
      <dgm:prSet/>
      <dgm:spPr/>
      <dgm:t>
        <a:bodyPr/>
        <a:lstStyle/>
        <a:p>
          <a:endParaRPr lang="es-MX" sz="1800"/>
        </a:p>
      </dgm:t>
    </dgm:pt>
    <dgm:pt modelId="{04EAD18E-94C0-45DD-B307-C6822947FE6C}" type="sibTrans" cxnId="{9F2DBECD-53FC-4387-B444-9544F314016D}">
      <dgm:prSet/>
      <dgm:spPr/>
      <dgm:t>
        <a:bodyPr/>
        <a:lstStyle/>
        <a:p>
          <a:endParaRPr lang="es-MX" sz="1800"/>
        </a:p>
      </dgm:t>
    </dgm:pt>
    <dgm:pt modelId="{4EB6982C-41BB-4B02-9F85-A4ADFB923EB2}">
      <dgm:prSet phldrT="[Texto]" custT="1"/>
      <dgm:spPr/>
      <dgm:t>
        <a:bodyPr/>
        <a:lstStyle/>
        <a:p>
          <a:r>
            <a:rPr lang="es-MX" sz="1800" dirty="0"/>
            <a:t>PET/CT (2B)</a:t>
          </a:r>
        </a:p>
      </dgm:t>
    </dgm:pt>
    <dgm:pt modelId="{375A5E11-DC20-4039-9265-DC9CEC7E0B20}" type="parTrans" cxnId="{028B77DB-66B8-40C8-8C39-53FA455A020F}">
      <dgm:prSet/>
      <dgm:spPr/>
      <dgm:t>
        <a:bodyPr/>
        <a:lstStyle/>
        <a:p>
          <a:endParaRPr lang="es-MX" sz="1800"/>
        </a:p>
      </dgm:t>
    </dgm:pt>
    <dgm:pt modelId="{45F535F6-FB48-479F-916E-498E72B22D3C}" type="sibTrans" cxnId="{028B77DB-66B8-40C8-8C39-53FA455A020F}">
      <dgm:prSet/>
      <dgm:spPr/>
      <dgm:t>
        <a:bodyPr/>
        <a:lstStyle/>
        <a:p>
          <a:endParaRPr lang="es-MX" sz="1800"/>
        </a:p>
      </dgm:t>
    </dgm:pt>
    <dgm:pt modelId="{1925D894-C0A9-4D94-9F6F-C89CBAABF119}">
      <dgm:prSet phldrT="[Texto]" custT="1"/>
      <dgm:spPr/>
      <dgm:t>
        <a:bodyPr/>
        <a:lstStyle/>
        <a:p>
          <a:r>
            <a:rPr lang="es-MX" sz="1800" dirty="0"/>
            <a:t>Terapia sistémica </a:t>
          </a:r>
          <a:r>
            <a:rPr lang="es-MX" sz="1800" dirty="0" err="1"/>
            <a:t>antraciclina</a:t>
          </a:r>
          <a:r>
            <a:rPr lang="es-MX" sz="1800" dirty="0"/>
            <a:t> y  </a:t>
          </a:r>
          <a:r>
            <a:rPr lang="es-MX" sz="1800" dirty="0" err="1"/>
            <a:t>taxano</a:t>
          </a:r>
          <a:endParaRPr lang="es-MX" sz="1800" dirty="0"/>
        </a:p>
      </dgm:t>
    </dgm:pt>
    <dgm:pt modelId="{A85243DD-9AE8-4BC8-BAE3-AF1A6E823920}" type="parTrans" cxnId="{15EBA28F-B453-45F4-8DA5-A93C0D1686E3}">
      <dgm:prSet/>
      <dgm:spPr/>
      <dgm:t>
        <a:bodyPr/>
        <a:lstStyle/>
        <a:p>
          <a:endParaRPr lang="es-MX" sz="1800"/>
        </a:p>
      </dgm:t>
    </dgm:pt>
    <dgm:pt modelId="{E88598C1-C0DF-4BB1-A2C1-CD8A15FD8764}" type="sibTrans" cxnId="{15EBA28F-B453-45F4-8DA5-A93C0D1686E3}">
      <dgm:prSet/>
      <dgm:spPr/>
      <dgm:t>
        <a:bodyPr/>
        <a:lstStyle/>
        <a:p>
          <a:endParaRPr lang="es-MX" sz="1800"/>
        </a:p>
      </dgm:t>
    </dgm:pt>
    <dgm:pt modelId="{AADA9543-6498-4C8A-B5B9-6F44D6181C1B}">
      <dgm:prSet phldrT="[Texto]" custT="1"/>
      <dgm:spPr/>
      <dgm:t>
        <a:bodyPr/>
        <a:lstStyle/>
        <a:p>
          <a:r>
            <a:rPr lang="es-MX" sz="1800" dirty="0"/>
            <a:t>1. respuesta </a:t>
          </a:r>
        </a:p>
        <a:p>
          <a:r>
            <a:rPr lang="es-MX" sz="1800" dirty="0"/>
            <a:t>2. no respuesta </a:t>
          </a:r>
        </a:p>
      </dgm:t>
    </dgm:pt>
    <dgm:pt modelId="{DDCD3146-8541-4A66-8928-D5FCEA149187}" type="parTrans" cxnId="{156E7967-BE54-4A81-ABCF-4468863E5547}">
      <dgm:prSet/>
      <dgm:spPr/>
      <dgm:t>
        <a:bodyPr/>
        <a:lstStyle/>
        <a:p>
          <a:endParaRPr lang="es-MX" sz="1800"/>
        </a:p>
      </dgm:t>
    </dgm:pt>
    <dgm:pt modelId="{E9D3E5FA-438C-475A-83C5-7A5C71B47872}" type="sibTrans" cxnId="{156E7967-BE54-4A81-ABCF-4468863E5547}">
      <dgm:prSet/>
      <dgm:spPr/>
      <dgm:t>
        <a:bodyPr/>
        <a:lstStyle/>
        <a:p>
          <a:endParaRPr lang="es-MX" sz="1800"/>
        </a:p>
      </dgm:t>
    </dgm:pt>
    <dgm:pt modelId="{DA4AC309-B69B-4859-BB05-9E6A52B7EBD8}" type="pres">
      <dgm:prSet presAssocID="{C373FFA2-A0E9-4633-8C6F-C9607A02F2A9}" presName="Name0" presStyleCnt="0">
        <dgm:presLayoutVars>
          <dgm:dir/>
          <dgm:animLvl val="lvl"/>
          <dgm:resizeHandles val="exact"/>
        </dgm:presLayoutVars>
      </dgm:prSet>
      <dgm:spPr/>
    </dgm:pt>
    <dgm:pt modelId="{06E65A7A-A8B0-4619-A47E-028B29C9502E}" type="pres">
      <dgm:prSet presAssocID="{4EB6982C-41BB-4B02-9F85-A4ADFB923EB2}" presName="boxAndChildren" presStyleCnt="0"/>
      <dgm:spPr/>
    </dgm:pt>
    <dgm:pt modelId="{C1B75E17-D7E0-40AB-A8AF-C301CFACB2C5}" type="pres">
      <dgm:prSet presAssocID="{4EB6982C-41BB-4B02-9F85-A4ADFB923EB2}" presName="parentTextBox" presStyleLbl="node1" presStyleIdx="0" presStyleCnt="3"/>
      <dgm:spPr/>
    </dgm:pt>
    <dgm:pt modelId="{BA251202-BCCF-4BC1-B078-1CE6B7620B59}" type="pres">
      <dgm:prSet presAssocID="{4EB6982C-41BB-4B02-9F85-A4ADFB923EB2}" presName="entireBox" presStyleLbl="node1" presStyleIdx="0" presStyleCnt="3"/>
      <dgm:spPr/>
    </dgm:pt>
    <dgm:pt modelId="{8133233A-627B-4D7A-91C0-117D9325D783}" type="pres">
      <dgm:prSet presAssocID="{4EB6982C-41BB-4B02-9F85-A4ADFB923EB2}" presName="descendantBox" presStyleCnt="0"/>
      <dgm:spPr/>
    </dgm:pt>
    <dgm:pt modelId="{059264AB-4131-4CA5-AE97-0F2978ECBB6C}" type="pres">
      <dgm:prSet presAssocID="{1925D894-C0A9-4D94-9F6F-C89CBAABF119}" presName="childTextBox" presStyleLbl="fgAccFollowNode1" presStyleIdx="0" presStyleCnt="6">
        <dgm:presLayoutVars>
          <dgm:bulletEnabled val="1"/>
        </dgm:presLayoutVars>
      </dgm:prSet>
      <dgm:spPr/>
    </dgm:pt>
    <dgm:pt modelId="{5F904DF2-BAA2-4848-BEF1-1EE45C90341B}" type="pres">
      <dgm:prSet presAssocID="{AADA9543-6498-4C8A-B5B9-6F44D6181C1B}" presName="childTextBox" presStyleLbl="fgAccFollowNode1" presStyleIdx="1" presStyleCnt="6">
        <dgm:presLayoutVars>
          <dgm:bulletEnabled val="1"/>
        </dgm:presLayoutVars>
      </dgm:prSet>
      <dgm:spPr/>
    </dgm:pt>
    <dgm:pt modelId="{D2EFCFF3-9FD9-460C-A9F6-29165BEDBA14}" type="pres">
      <dgm:prSet presAssocID="{E768FD39-A7CF-4250-A030-85B516047620}" presName="sp" presStyleCnt="0"/>
      <dgm:spPr/>
    </dgm:pt>
    <dgm:pt modelId="{640645ED-140B-41B2-88B7-4BD88E4E5AEF}" type="pres">
      <dgm:prSet presAssocID="{81F33F95-CD83-4A64-8F2F-225998B45676}" presName="arrowAndChildren" presStyleCnt="0"/>
      <dgm:spPr/>
    </dgm:pt>
    <dgm:pt modelId="{8BB251C3-7F38-46D6-A146-F41903D1A43D}" type="pres">
      <dgm:prSet presAssocID="{81F33F95-CD83-4A64-8F2F-225998B45676}" presName="parentTextArrow" presStyleLbl="node1" presStyleIdx="0" presStyleCnt="3"/>
      <dgm:spPr/>
    </dgm:pt>
    <dgm:pt modelId="{D0423711-2CCD-49B1-B016-682B7BAF8EA8}" type="pres">
      <dgm:prSet presAssocID="{81F33F95-CD83-4A64-8F2F-225998B45676}" presName="arrow" presStyleLbl="node1" presStyleIdx="1" presStyleCnt="3"/>
      <dgm:spPr/>
    </dgm:pt>
    <dgm:pt modelId="{7D6628D1-656F-4F29-9CCA-78CDCAA3BDBA}" type="pres">
      <dgm:prSet presAssocID="{81F33F95-CD83-4A64-8F2F-225998B45676}" presName="descendantArrow" presStyleCnt="0"/>
      <dgm:spPr/>
    </dgm:pt>
    <dgm:pt modelId="{C4CC5028-A360-4CB8-B5D1-6F1F4057921D}" type="pres">
      <dgm:prSet presAssocID="{FA955227-D3C2-4F92-A063-C82B725652E4}" presName="childTextArrow" presStyleLbl="fgAccFollowNode1" presStyleIdx="2" presStyleCnt="6">
        <dgm:presLayoutVars>
          <dgm:bulletEnabled val="1"/>
        </dgm:presLayoutVars>
      </dgm:prSet>
      <dgm:spPr/>
    </dgm:pt>
    <dgm:pt modelId="{89423AB1-4B1A-4E7D-B1AE-E0CAF6B65EC9}" type="pres">
      <dgm:prSet presAssocID="{A6C2B4E2-E95E-4519-B546-A2D9A308126E}" presName="childTextArrow" presStyleLbl="fgAccFollowNode1" presStyleIdx="3" presStyleCnt="6">
        <dgm:presLayoutVars>
          <dgm:bulletEnabled val="1"/>
        </dgm:presLayoutVars>
      </dgm:prSet>
      <dgm:spPr/>
    </dgm:pt>
    <dgm:pt modelId="{4A8A334A-F594-4278-84A7-BF7AE631B10B}" type="pres">
      <dgm:prSet presAssocID="{6727BC77-82A3-48D5-91E7-0CA6285B6D33}" presName="sp" presStyleCnt="0"/>
      <dgm:spPr/>
    </dgm:pt>
    <dgm:pt modelId="{D948EC2E-9022-4DF6-AC63-C6FF1B885C56}" type="pres">
      <dgm:prSet presAssocID="{0105C7D3-3DC9-465F-8D69-818B78FCD5A2}" presName="arrowAndChildren" presStyleCnt="0"/>
      <dgm:spPr/>
    </dgm:pt>
    <dgm:pt modelId="{64A3B061-412F-42E6-8156-AAD9FE00BF62}" type="pres">
      <dgm:prSet presAssocID="{0105C7D3-3DC9-465F-8D69-818B78FCD5A2}" presName="parentTextArrow" presStyleLbl="node1" presStyleIdx="1" presStyleCnt="3"/>
      <dgm:spPr/>
    </dgm:pt>
    <dgm:pt modelId="{C744BE97-ECE7-46DA-B343-F6702ED1A7F7}" type="pres">
      <dgm:prSet presAssocID="{0105C7D3-3DC9-465F-8D69-818B78FCD5A2}" presName="arrow" presStyleLbl="node1" presStyleIdx="2" presStyleCnt="3"/>
      <dgm:spPr/>
    </dgm:pt>
    <dgm:pt modelId="{DF478ACF-BF65-4D3E-8392-4344EF0E4720}" type="pres">
      <dgm:prSet presAssocID="{0105C7D3-3DC9-465F-8D69-818B78FCD5A2}" presName="descendantArrow" presStyleCnt="0"/>
      <dgm:spPr/>
    </dgm:pt>
    <dgm:pt modelId="{4802707C-5096-407A-BF8C-2FB1DD6258F2}" type="pres">
      <dgm:prSet presAssocID="{35C9D3A0-2249-49FF-ADCC-D7DC571846E5}" presName="childTextArrow" presStyleLbl="fgAccFollowNode1" presStyleIdx="4" presStyleCnt="6">
        <dgm:presLayoutVars>
          <dgm:bulletEnabled val="1"/>
        </dgm:presLayoutVars>
      </dgm:prSet>
      <dgm:spPr/>
    </dgm:pt>
    <dgm:pt modelId="{428542F2-1531-412F-AFFA-FC59C4715515}" type="pres">
      <dgm:prSet presAssocID="{A0101058-D177-47A1-83C9-6BE52408CEBC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99A0003-50CB-455C-BF16-4340CFDB0B08}" type="presOf" srcId="{A6C2B4E2-E95E-4519-B546-A2D9A308126E}" destId="{89423AB1-4B1A-4E7D-B1AE-E0CAF6B65EC9}" srcOrd="0" destOrd="0" presId="urn:microsoft.com/office/officeart/2005/8/layout/process4"/>
    <dgm:cxn modelId="{D6F84A18-E46B-44E7-9382-74BC0329FEE8}" type="presOf" srcId="{FA955227-D3C2-4F92-A063-C82B725652E4}" destId="{C4CC5028-A360-4CB8-B5D1-6F1F4057921D}" srcOrd="0" destOrd="0" presId="urn:microsoft.com/office/officeart/2005/8/layout/process4"/>
    <dgm:cxn modelId="{44630625-F772-4B62-AA77-FCD94859C181}" type="presOf" srcId="{0105C7D3-3DC9-465F-8D69-818B78FCD5A2}" destId="{64A3B061-412F-42E6-8156-AAD9FE00BF62}" srcOrd="0" destOrd="0" presId="urn:microsoft.com/office/officeart/2005/8/layout/process4"/>
    <dgm:cxn modelId="{D735C034-C80A-4F30-B3A4-6679F9977C0C}" type="presOf" srcId="{4EB6982C-41BB-4B02-9F85-A4ADFB923EB2}" destId="{C1B75E17-D7E0-40AB-A8AF-C301CFACB2C5}" srcOrd="0" destOrd="0" presId="urn:microsoft.com/office/officeart/2005/8/layout/process4"/>
    <dgm:cxn modelId="{15716D35-04EA-4A6E-998D-8F48BDFCEBF8}" type="presOf" srcId="{A0101058-D177-47A1-83C9-6BE52408CEBC}" destId="{428542F2-1531-412F-AFFA-FC59C4715515}" srcOrd="0" destOrd="0" presId="urn:microsoft.com/office/officeart/2005/8/layout/process4"/>
    <dgm:cxn modelId="{0DB31F3D-AC01-4BD3-AF98-AC5894814362}" srcId="{0105C7D3-3DC9-465F-8D69-818B78FCD5A2}" destId="{35C9D3A0-2249-49FF-ADCC-D7DC571846E5}" srcOrd="0" destOrd="0" parTransId="{49573E1D-3429-4B21-8E56-1855EDB5986F}" sibTransId="{60105220-DB1A-4138-A58A-71AC9ECF01E5}"/>
    <dgm:cxn modelId="{156E7967-BE54-4A81-ABCF-4468863E5547}" srcId="{4EB6982C-41BB-4B02-9F85-A4ADFB923EB2}" destId="{AADA9543-6498-4C8A-B5B9-6F44D6181C1B}" srcOrd="1" destOrd="0" parTransId="{DDCD3146-8541-4A66-8928-D5FCEA149187}" sibTransId="{E9D3E5FA-438C-475A-83C5-7A5C71B47872}"/>
    <dgm:cxn modelId="{1120754B-30A8-48D1-A5D8-4E1E471CE210}" type="presOf" srcId="{0105C7D3-3DC9-465F-8D69-818B78FCD5A2}" destId="{C744BE97-ECE7-46DA-B343-F6702ED1A7F7}" srcOrd="1" destOrd="0" presId="urn:microsoft.com/office/officeart/2005/8/layout/process4"/>
    <dgm:cxn modelId="{7C5E2E76-495F-4D22-89AA-23316D9564F4}" type="presOf" srcId="{C373FFA2-A0E9-4633-8C6F-C9607A02F2A9}" destId="{DA4AC309-B69B-4859-BB05-9E6A52B7EBD8}" srcOrd="0" destOrd="0" presId="urn:microsoft.com/office/officeart/2005/8/layout/process4"/>
    <dgm:cxn modelId="{30571957-2972-4DA1-BDB0-621B121D4B7C}" srcId="{C373FFA2-A0E9-4633-8C6F-C9607A02F2A9}" destId="{81F33F95-CD83-4A64-8F2F-225998B45676}" srcOrd="1" destOrd="0" parTransId="{BBDE3213-328A-41FF-A97F-9E3DAA37C77B}" sibTransId="{E768FD39-A7CF-4250-A030-85B516047620}"/>
    <dgm:cxn modelId="{FD378778-D3E1-4C00-80E2-D06E789AA122}" srcId="{C373FFA2-A0E9-4633-8C6F-C9607A02F2A9}" destId="{0105C7D3-3DC9-465F-8D69-818B78FCD5A2}" srcOrd="0" destOrd="0" parTransId="{048DB2A3-6394-44A8-8C6E-4BDCED42FB76}" sibTransId="{6727BC77-82A3-48D5-91E7-0CA6285B6D33}"/>
    <dgm:cxn modelId="{5D6F8D78-69BD-4AA3-B61C-FF87CFC5D625}" srcId="{81F33F95-CD83-4A64-8F2F-225998B45676}" destId="{FA955227-D3C2-4F92-A063-C82B725652E4}" srcOrd="0" destOrd="0" parTransId="{2F8968FA-8A4B-4417-B47A-FE9E4262FEA8}" sibTransId="{04F62365-522E-4228-A892-8F80DB3F9AAC}"/>
    <dgm:cxn modelId="{B0100879-DEDB-41EF-8C28-2D003DA7011C}" type="presOf" srcId="{35C9D3A0-2249-49FF-ADCC-D7DC571846E5}" destId="{4802707C-5096-407A-BF8C-2FB1DD6258F2}" srcOrd="0" destOrd="0" presId="urn:microsoft.com/office/officeart/2005/8/layout/process4"/>
    <dgm:cxn modelId="{D851E47D-6F23-4A22-AAE4-94FC4DFA6CF2}" type="presOf" srcId="{1925D894-C0A9-4D94-9F6F-C89CBAABF119}" destId="{059264AB-4131-4CA5-AE97-0F2978ECBB6C}" srcOrd="0" destOrd="0" presId="urn:microsoft.com/office/officeart/2005/8/layout/process4"/>
    <dgm:cxn modelId="{15EBA28F-B453-45F4-8DA5-A93C0D1686E3}" srcId="{4EB6982C-41BB-4B02-9F85-A4ADFB923EB2}" destId="{1925D894-C0A9-4D94-9F6F-C89CBAABF119}" srcOrd="0" destOrd="0" parTransId="{A85243DD-9AE8-4BC8-BAE3-AF1A6E823920}" sibTransId="{E88598C1-C0DF-4BB1-A2C1-CD8A15FD8764}"/>
    <dgm:cxn modelId="{9F2DBECD-53FC-4387-B444-9544F314016D}" srcId="{81F33F95-CD83-4A64-8F2F-225998B45676}" destId="{A6C2B4E2-E95E-4519-B546-A2D9A308126E}" srcOrd="1" destOrd="0" parTransId="{E3A14182-F1D5-4A36-BDE7-A50D84AE06F2}" sibTransId="{04EAD18E-94C0-45DD-B307-C6822947FE6C}"/>
    <dgm:cxn modelId="{D4B70FD8-9EA0-4230-A631-6E015803DF2F}" type="presOf" srcId="{81F33F95-CD83-4A64-8F2F-225998B45676}" destId="{D0423711-2CCD-49B1-B016-682B7BAF8EA8}" srcOrd="1" destOrd="0" presId="urn:microsoft.com/office/officeart/2005/8/layout/process4"/>
    <dgm:cxn modelId="{028B77DB-66B8-40C8-8C39-53FA455A020F}" srcId="{C373FFA2-A0E9-4633-8C6F-C9607A02F2A9}" destId="{4EB6982C-41BB-4B02-9F85-A4ADFB923EB2}" srcOrd="2" destOrd="0" parTransId="{375A5E11-DC20-4039-9265-DC9CEC7E0B20}" sibTransId="{45F535F6-FB48-479F-916E-498E72B22D3C}"/>
    <dgm:cxn modelId="{F8ED8EDF-C48D-4FA4-BED6-64E84E086E5A}" type="presOf" srcId="{AADA9543-6498-4C8A-B5B9-6F44D6181C1B}" destId="{5F904DF2-BAA2-4848-BEF1-1EE45C90341B}" srcOrd="0" destOrd="0" presId="urn:microsoft.com/office/officeart/2005/8/layout/process4"/>
    <dgm:cxn modelId="{6681B7E0-02D8-4BE2-97E4-E10551EEEBAB}" type="presOf" srcId="{4EB6982C-41BB-4B02-9F85-A4ADFB923EB2}" destId="{BA251202-BCCF-4BC1-B078-1CE6B7620B59}" srcOrd="1" destOrd="0" presId="urn:microsoft.com/office/officeart/2005/8/layout/process4"/>
    <dgm:cxn modelId="{4AFE47E6-C376-4811-B4AD-45D706C4159E}" srcId="{0105C7D3-3DC9-465F-8D69-818B78FCD5A2}" destId="{A0101058-D177-47A1-83C9-6BE52408CEBC}" srcOrd="1" destOrd="0" parTransId="{907379E9-CAF8-4E30-A484-B9F6675257ED}" sibTransId="{4FD13787-E327-4BF7-AB5F-50A8D2A8DB47}"/>
    <dgm:cxn modelId="{3F16D8EB-CCBC-48B7-90D9-B3651491E88D}" type="presOf" srcId="{81F33F95-CD83-4A64-8F2F-225998B45676}" destId="{8BB251C3-7F38-46D6-A146-F41903D1A43D}" srcOrd="0" destOrd="0" presId="urn:microsoft.com/office/officeart/2005/8/layout/process4"/>
    <dgm:cxn modelId="{EBE7148D-30C1-4A45-9D73-C59C3C3BF3AB}" type="presParOf" srcId="{DA4AC309-B69B-4859-BB05-9E6A52B7EBD8}" destId="{06E65A7A-A8B0-4619-A47E-028B29C9502E}" srcOrd="0" destOrd="0" presId="urn:microsoft.com/office/officeart/2005/8/layout/process4"/>
    <dgm:cxn modelId="{02C0F872-99A5-488A-BF71-A78C57CB5EE9}" type="presParOf" srcId="{06E65A7A-A8B0-4619-A47E-028B29C9502E}" destId="{C1B75E17-D7E0-40AB-A8AF-C301CFACB2C5}" srcOrd="0" destOrd="0" presId="urn:microsoft.com/office/officeart/2005/8/layout/process4"/>
    <dgm:cxn modelId="{54D3903A-EA5D-477D-A4C2-55D0543EF575}" type="presParOf" srcId="{06E65A7A-A8B0-4619-A47E-028B29C9502E}" destId="{BA251202-BCCF-4BC1-B078-1CE6B7620B59}" srcOrd="1" destOrd="0" presId="urn:microsoft.com/office/officeart/2005/8/layout/process4"/>
    <dgm:cxn modelId="{3F5FA2F5-19E4-4F7A-8F3A-E36A8A044AFD}" type="presParOf" srcId="{06E65A7A-A8B0-4619-A47E-028B29C9502E}" destId="{8133233A-627B-4D7A-91C0-117D9325D783}" srcOrd="2" destOrd="0" presId="urn:microsoft.com/office/officeart/2005/8/layout/process4"/>
    <dgm:cxn modelId="{E0E147E1-AA1A-4299-BB9D-0B05FDF2EC05}" type="presParOf" srcId="{8133233A-627B-4D7A-91C0-117D9325D783}" destId="{059264AB-4131-4CA5-AE97-0F2978ECBB6C}" srcOrd="0" destOrd="0" presId="urn:microsoft.com/office/officeart/2005/8/layout/process4"/>
    <dgm:cxn modelId="{5B65C344-0292-48E0-939D-154AED810B40}" type="presParOf" srcId="{8133233A-627B-4D7A-91C0-117D9325D783}" destId="{5F904DF2-BAA2-4848-BEF1-1EE45C90341B}" srcOrd="1" destOrd="0" presId="urn:microsoft.com/office/officeart/2005/8/layout/process4"/>
    <dgm:cxn modelId="{3D1871A5-3C0E-412C-96D5-3E7CDF015492}" type="presParOf" srcId="{DA4AC309-B69B-4859-BB05-9E6A52B7EBD8}" destId="{D2EFCFF3-9FD9-460C-A9F6-29165BEDBA14}" srcOrd="1" destOrd="0" presId="urn:microsoft.com/office/officeart/2005/8/layout/process4"/>
    <dgm:cxn modelId="{C9B70882-A282-4BD0-95F7-8BF3B32108AB}" type="presParOf" srcId="{DA4AC309-B69B-4859-BB05-9E6A52B7EBD8}" destId="{640645ED-140B-41B2-88B7-4BD88E4E5AEF}" srcOrd="2" destOrd="0" presId="urn:microsoft.com/office/officeart/2005/8/layout/process4"/>
    <dgm:cxn modelId="{5CE4AB7B-F903-4002-9BE6-6A7610ABAB18}" type="presParOf" srcId="{640645ED-140B-41B2-88B7-4BD88E4E5AEF}" destId="{8BB251C3-7F38-46D6-A146-F41903D1A43D}" srcOrd="0" destOrd="0" presId="urn:microsoft.com/office/officeart/2005/8/layout/process4"/>
    <dgm:cxn modelId="{9E37AC66-177D-417B-922C-75DC44C7072C}" type="presParOf" srcId="{640645ED-140B-41B2-88B7-4BD88E4E5AEF}" destId="{D0423711-2CCD-49B1-B016-682B7BAF8EA8}" srcOrd="1" destOrd="0" presId="urn:microsoft.com/office/officeart/2005/8/layout/process4"/>
    <dgm:cxn modelId="{1A3A7A25-082B-41D6-BAE2-0EFD34EBBD95}" type="presParOf" srcId="{640645ED-140B-41B2-88B7-4BD88E4E5AEF}" destId="{7D6628D1-656F-4F29-9CCA-78CDCAA3BDBA}" srcOrd="2" destOrd="0" presId="urn:microsoft.com/office/officeart/2005/8/layout/process4"/>
    <dgm:cxn modelId="{ACCC4AB5-C519-480A-A1F2-128B1F2BF929}" type="presParOf" srcId="{7D6628D1-656F-4F29-9CCA-78CDCAA3BDBA}" destId="{C4CC5028-A360-4CB8-B5D1-6F1F4057921D}" srcOrd="0" destOrd="0" presId="urn:microsoft.com/office/officeart/2005/8/layout/process4"/>
    <dgm:cxn modelId="{46111A5E-021C-4991-A4CD-429E40C9E9D8}" type="presParOf" srcId="{7D6628D1-656F-4F29-9CCA-78CDCAA3BDBA}" destId="{89423AB1-4B1A-4E7D-B1AE-E0CAF6B65EC9}" srcOrd="1" destOrd="0" presId="urn:microsoft.com/office/officeart/2005/8/layout/process4"/>
    <dgm:cxn modelId="{DE1F8219-001D-43D4-8DA7-FBFDDDCBCE6C}" type="presParOf" srcId="{DA4AC309-B69B-4859-BB05-9E6A52B7EBD8}" destId="{4A8A334A-F594-4278-84A7-BF7AE631B10B}" srcOrd="3" destOrd="0" presId="urn:microsoft.com/office/officeart/2005/8/layout/process4"/>
    <dgm:cxn modelId="{E7C895D6-985C-4BF0-A4AE-DDE785DDF271}" type="presParOf" srcId="{DA4AC309-B69B-4859-BB05-9E6A52B7EBD8}" destId="{D948EC2E-9022-4DF6-AC63-C6FF1B885C56}" srcOrd="4" destOrd="0" presId="urn:microsoft.com/office/officeart/2005/8/layout/process4"/>
    <dgm:cxn modelId="{4E60A350-8830-44CB-A783-CFC84CF7914A}" type="presParOf" srcId="{D948EC2E-9022-4DF6-AC63-C6FF1B885C56}" destId="{64A3B061-412F-42E6-8156-AAD9FE00BF62}" srcOrd="0" destOrd="0" presId="urn:microsoft.com/office/officeart/2005/8/layout/process4"/>
    <dgm:cxn modelId="{52C7FA1B-2710-4F38-A42B-06011C2E8C6D}" type="presParOf" srcId="{D948EC2E-9022-4DF6-AC63-C6FF1B885C56}" destId="{C744BE97-ECE7-46DA-B343-F6702ED1A7F7}" srcOrd="1" destOrd="0" presId="urn:microsoft.com/office/officeart/2005/8/layout/process4"/>
    <dgm:cxn modelId="{914F36B2-8440-4D26-9F9C-381CA909ED92}" type="presParOf" srcId="{D948EC2E-9022-4DF6-AC63-C6FF1B885C56}" destId="{DF478ACF-BF65-4D3E-8392-4344EF0E4720}" srcOrd="2" destOrd="0" presId="urn:microsoft.com/office/officeart/2005/8/layout/process4"/>
    <dgm:cxn modelId="{CD757601-74CD-4BE7-8A58-DA3C0EDAE8A0}" type="presParOf" srcId="{DF478ACF-BF65-4D3E-8392-4344EF0E4720}" destId="{4802707C-5096-407A-BF8C-2FB1DD6258F2}" srcOrd="0" destOrd="0" presId="urn:microsoft.com/office/officeart/2005/8/layout/process4"/>
    <dgm:cxn modelId="{3C3CD5DD-B4E3-43DB-8990-25B6A39937C7}" type="presParOf" srcId="{DF478ACF-BF65-4D3E-8392-4344EF0E4720}" destId="{428542F2-1531-412F-AFFA-FC59C471551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E4039-055D-450A-B08C-FAE2C0B37DF7}">
      <dsp:nvSpPr>
        <dsp:cNvPr id="0" name=""/>
        <dsp:cNvSpPr/>
      </dsp:nvSpPr>
      <dsp:spPr>
        <a:xfrm>
          <a:off x="216010" y="8"/>
          <a:ext cx="3819799" cy="2291879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CARCINOMA NO INFLAMATORIO: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</a:rPr>
            <a:t>No hay los cambios en piel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schemeClr val="tx1"/>
            </a:solidFill>
          </a:endParaRPr>
        </a:p>
      </dsp:txBody>
      <dsp:txXfrm>
        <a:off x="216010" y="8"/>
        <a:ext cx="3819799" cy="2291879"/>
      </dsp:txXfrm>
    </dsp:sp>
    <dsp:sp modelId="{1E168D31-C1E6-4FE4-84F1-D04A28EFA4D7}">
      <dsp:nvSpPr>
        <dsp:cNvPr id="0" name=""/>
        <dsp:cNvSpPr/>
      </dsp:nvSpPr>
      <dsp:spPr>
        <a:xfrm>
          <a:off x="4223437" y="1406"/>
          <a:ext cx="3819799" cy="2291879"/>
        </a:xfrm>
        <a:prstGeom prst="rect">
          <a:avLst/>
        </a:prstGeom>
        <a:solidFill>
          <a:schemeClr val="tx2">
            <a:lumMod val="20000"/>
            <a:lumOff val="80000"/>
            <a:alpha val="7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</a:rPr>
            <a:t>MASTITIS INFECCIOSA Y ABSCESO MAMARIO </a:t>
          </a:r>
          <a:endParaRPr lang="es-MX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solidFill>
                <a:schemeClr val="tx1"/>
              </a:solidFill>
            </a:rPr>
            <a:t>Fiebre </a:t>
          </a:r>
          <a:endParaRPr lang="es-MX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</a:rPr>
            <a:t>Leucocitosis </a:t>
          </a:r>
        </a:p>
      </dsp:txBody>
      <dsp:txXfrm>
        <a:off x="4223437" y="1406"/>
        <a:ext cx="3819799" cy="2291879"/>
      </dsp:txXfrm>
    </dsp:sp>
    <dsp:sp modelId="{2404B537-CFED-406B-BC68-840C0AF173C3}">
      <dsp:nvSpPr>
        <dsp:cNvPr id="0" name=""/>
        <dsp:cNvSpPr/>
      </dsp:nvSpPr>
      <dsp:spPr>
        <a:xfrm>
          <a:off x="2122548" y="2675265"/>
          <a:ext cx="3819799" cy="2291879"/>
        </a:xfrm>
        <a:prstGeom prst="rect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ECTASIA DUCTAL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</a:rPr>
            <a:t>Mejora sin tratamiento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schemeClr val="tx1"/>
            </a:solidFill>
          </a:endParaRPr>
        </a:p>
      </dsp:txBody>
      <dsp:txXfrm>
        <a:off x="2122548" y="2675265"/>
        <a:ext cx="3819799" cy="2291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9F083-3519-49DC-9E24-4BA3A9D0CF7D}">
      <dsp:nvSpPr>
        <dsp:cNvPr id="0" name=""/>
        <dsp:cNvSpPr/>
      </dsp:nvSpPr>
      <dsp:spPr>
        <a:xfrm>
          <a:off x="0" y="0"/>
          <a:ext cx="4821405" cy="5385020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1B93A-CEDD-4CA4-BF28-EF8EC3FDED04}">
      <dsp:nvSpPr>
        <dsp:cNvPr id="0" name=""/>
        <dsp:cNvSpPr/>
      </dsp:nvSpPr>
      <dsp:spPr>
        <a:xfrm>
          <a:off x="2410702" y="539027"/>
          <a:ext cx="3133913" cy="19142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AGUJA DE CORTE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de la piel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de preferencia dos muestras </a:t>
          </a:r>
        </a:p>
      </dsp:txBody>
      <dsp:txXfrm>
        <a:off x="2504146" y="632471"/>
        <a:ext cx="2947025" cy="1727318"/>
      </dsp:txXfrm>
    </dsp:sp>
    <dsp:sp modelId="{C838D483-7DE2-456A-9FFE-7B9629CCD09C}">
      <dsp:nvSpPr>
        <dsp:cNvPr id="0" name=""/>
        <dsp:cNvSpPr/>
      </dsp:nvSpPr>
      <dsp:spPr>
        <a:xfrm>
          <a:off x="2410702" y="2692510"/>
          <a:ext cx="3133913" cy="19142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TEST HORMONAL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RP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HER 2</a:t>
          </a:r>
        </a:p>
      </dsp:txBody>
      <dsp:txXfrm>
        <a:off x="2504146" y="2785954"/>
        <a:ext cx="2947025" cy="1727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DB7C1-CF92-422C-A526-FB64D4C2E72E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0FF20-EFF5-44D0-928D-0C063F613C5D}">
      <dsp:nvSpPr>
        <dsp:cNvPr id="0" name=""/>
        <dsp:cNvSpPr/>
      </dsp:nvSpPr>
      <dsp:spPr>
        <a:xfrm>
          <a:off x="481432" y="319433"/>
          <a:ext cx="7799748" cy="6392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Tumores mas indiferenciados (Grado 2 y 3)</a:t>
          </a:r>
        </a:p>
      </dsp:txBody>
      <dsp:txXfrm>
        <a:off x="481432" y="319433"/>
        <a:ext cx="7799748" cy="639275"/>
      </dsp:txXfrm>
    </dsp:sp>
    <dsp:sp modelId="{6610FB6B-70A2-4887-A47D-938983A088B8}">
      <dsp:nvSpPr>
        <dsp:cNvPr id="0" name=""/>
        <dsp:cNvSpPr/>
      </dsp:nvSpPr>
      <dsp:spPr>
        <a:xfrm>
          <a:off x="81885" y="239523"/>
          <a:ext cx="799094" cy="7990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2A743-AE17-48E7-9952-E438F6D6DCF1}">
      <dsp:nvSpPr>
        <dsp:cNvPr id="0" name=""/>
        <dsp:cNvSpPr/>
      </dsp:nvSpPr>
      <dsp:spPr>
        <a:xfrm>
          <a:off x="939518" y="1278039"/>
          <a:ext cx="7341662" cy="6392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Menos Receptores Hormonales (+) del 20-50%</a:t>
          </a:r>
        </a:p>
      </dsp:txBody>
      <dsp:txXfrm>
        <a:off x="939518" y="1278039"/>
        <a:ext cx="7341662" cy="639275"/>
      </dsp:txXfrm>
    </dsp:sp>
    <dsp:sp modelId="{4582282B-00EA-4898-AFF2-62B134B17B7C}">
      <dsp:nvSpPr>
        <dsp:cNvPr id="0" name=""/>
        <dsp:cNvSpPr/>
      </dsp:nvSpPr>
      <dsp:spPr>
        <a:xfrm>
          <a:off x="539971" y="1198130"/>
          <a:ext cx="799094" cy="7990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A2581-E99C-45BE-A8E7-BCC56B98FCF3}">
      <dsp:nvSpPr>
        <dsp:cNvPr id="0" name=""/>
        <dsp:cNvSpPr/>
      </dsp:nvSpPr>
      <dsp:spPr>
        <a:xfrm>
          <a:off x="1080113" y="2236646"/>
          <a:ext cx="7201066" cy="6392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Mayor proporción de HER2+ (36-60%)</a:t>
          </a:r>
        </a:p>
      </dsp:txBody>
      <dsp:txXfrm>
        <a:off x="1080113" y="2236646"/>
        <a:ext cx="7201066" cy="639275"/>
      </dsp:txXfrm>
    </dsp:sp>
    <dsp:sp modelId="{F9408CEE-225F-4FAE-88F2-564741F40A3C}">
      <dsp:nvSpPr>
        <dsp:cNvPr id="0" name=""/>
        <dsp:cNvSpPr/>
      </dsp:nvSpPr>
      <dsp:spPr>
        <a:xfrm>
          <a:off x="680566" y="2156736"/>
          <a:ext cx="799094" cy="7990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D6B92-CE38-4FF4-8DB8-E6899D5E3000}">
      <dsp:nvSpPr>
        <dsp:cNvPr id="0" name=""/>
        <dsp:cNvSpPr/>
      </dsp:nvSpPr>
      <dsp:spPr>
        <a:xfrm>
          <a:off x="939518" y="3195252"/>
          <a:ext cx="7341662" cy="6392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Sobrexpresión de fenotipo basal</a:t>
          </a:r>
        </a:p>
      </dsp:txBody>
      <dsp:txXfrm>
        <a:off x="939518" y="3195252"/>
        <a:ext cx="7341662" cy="639275"/>
      </dsp:txXfrm>
    </dsp:sp>
    <dsp:sp modelId="{1B4BC74C-C4CD-4F2D-AC2F-C54C828C6C3A}">
      <dsp:nvSpPr>
        <dsp:cNvPr id="0" name=""/>
        <dsp:cNvSpPr/>
      </dsp:nvSpPr>
      <dsp:spPr>
        <a:xfrm>
          <a:off x="539971" y="3115343"/>
          <a:ext cx="799094" cy="7990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6A6CA-8C6D-4844-B73A-6BCC41B013E7}">
      <dsp:nvSpPr>
        <dsp:cNvPr id="0" name=""/>
        <dsp:cNvSpPr/>
      </dsp:nvSpPr>
      <dsp:spPr>
        <a:xfrm>
          <a:off x="481432" y="4153859"/>
          <a:ext cx="7799748" cy="6392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Triple Negativo (30-40%)</a:t>
          </a:r>
        </a:p>
      </dsp:txBody>
      <dsp:txXfrm>
        <a:off x="481432" y="4153859"/>
        <a:ext cx="7799748" cy="639275"/>
      </dsp:txXfrm>
    </dsp:sp>
    <dsp:sp modelId="{F9077E57-CF46-4D8C-8477-AD106AE2035D}">
      <dsp:nvSpPr>
        <dsp:cNvPr id="0" name=""/>
        <dsp:cNvSpPr/>
      </dsp:nvSpPr>
      <dsp:spPr>
        <a:xfrm>
          <a:off x="81885" y="4073949"/>
          <a:ext cx="799094" cy="7990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5E889-7DE8-4A55-B015-C3C0DA5403D7}">
      <dsp:nvSpPr>
        <dsp:cNvPr id="0" name=""/>
        <dsp:cNvSpPr/>
      </dsp:nvSpPr>
      <dsp:spPr>
        <a:xfrm>
          <a:off x="4032002" y="2985436"/>
          <a:ext cx="3144059" cy="263161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CIRUGIA </a:t>
          </a:r>
        </a:p>
      </dsp:txBody>
      <dsp:txXfrm>
        <a:off x="4625798" y="3601879"/>
        <a:ext cx="1956467" cy="1352705"/>
      </dsp:txXfrm>
    </dsp:sp>
    <dsp:sp modelId="{73454D26-00C1-4AC2-AE4D-F2088D53E752}">
      <dsp:nvSpPr>
        <dsp:cNvPr id="0" name=""/>
        <dsp:cNvSpPr/>
      </dsp:nvSpPr>
      <dsp:spPr>
        <a:xfrm>
          <a:off x="670794" y="2288679"/>
          <a:ext cx="3660489" cy="26653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Radioterapia </a:t>
          </a:r>
        </a:p>
      </dsp:txBody>
      <dsp:txXfrm>
        <a:off x="1486463" y="2963755"/>
        <a:ext cx="2029151" cy="1315240"/>
      </dsp:txXfrm>
    </dsp:sp>
    <dsp:sp modelId="{8819B6D7-76E9-49F0-B44D-4B3C0BC74CC0}">
      <dsp:nvSpPr>
        <dsp:cNvPr id="0" name=""/>
        <dsp:cNvSpPr/>
      </dsp:nvSpPr>
      <dsp:spPr>
        <a:xfrm rot="20700000">
          <a:off x="2622249" y="319323"/>
          <a:ext cx="3869801" cy="26475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Quimioterapia</a:t>
          </a:r>
        </a:p>
      </dsp:txBody>
      <dsp:txXfrm rot="-20700000">
        <a:off x="3543503" y="827519"/>
        <a:ext cx="2027291" cy="1631178"/>
      </dsp:txXfrm>
    </dsp:sp>
    <dsp:sp modelId="{2500A769-763B-4704-8089-8CB303D4D5C3}">
      <dsp:nvSpPr>
        <dsp:cNvPr id="0" name=""/>
        <dsp:cNvSpPr/>
      </dsp:nvSpPr>
      <dsp:spPr>
        <a:xfrm>
          <a:off x="3879433" y="2330965"/>
          <a:ext cx="3858407" cy="3858407"/>
        </a:xfrm>
        <a:prstGeom prst="circularArrow">
          <a:avLst>
            <a:gd name="adj1" fmla="val 4688"/>
            <a:gd name="adj2" fmla="val 299029"/>
            <a:gd name="adj3" fmla="val 2540217"/>
            <a:gd name="adj4" fmla="val 1581040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FA74F-3A36-4BE3-9073-B8CB01AE808A}">
      <dsp:nvSpPr>
        <dsp:cNvPr id="0" name=""/>
        <dsp:cNvSpPr/>
      </dsp:nvSpPr>
      <dsp:spPr>
        <a:xfrm>
          <a:off x="576072" y="1712613"/>
          <a:ext cx="2803374" cy="28033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130C8-B7BD-47A8-8E2E-46EF6BE373A1}">
      <dsp:nvSpPr>
        <dsp:cNvPr id="0" name=""/>
        <dsp:cNvSpPr/>
      </dsp:nvSpPr>
      <dsp:spPr>
        <a:xfrm>
          <a:off x="2208606" y="100602"/>
          <a:ext cx="3022602" cy="30226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5B91-788F-4C0E-8F8E-2794409482CB}">
      <dsp:nvSpPr>
        <dsp:cNvPr id="0" name=""/>
        <dsp:cNvSpPr/>
      </dsp:nvSpPr>
      <dsp:spPr>
        <a:xfrm>
          <a:off x="613848" y="0"/>
          <a:ext cx="7629286" cy="47683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605B0-D462-4465-88E3-C1E5AA6DEE42}">
      <dsp:nvSpPr>
        <dsp:cNvPr id="0" name=""/>
        <dsp:cNvSpPr/>
      </dsp:nvSpPr>
      <dsp:spPr>
        <a:xfrm>
          <a:off x="1582768" y="3291083"/>
          <a:ext cx="198361" cy="198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25A3-83A3-43F6-BD73-3EBD36D049F2}">
      <dsp:nvSpPr>
        <dsp:cNvPr id="0" name=""/>
        <dsp:cNvSpPr/>
      </dsp:nvSpPr>
      <dsp:spPr>
        <a:xfrm>
          <a:off x="1421944" y="3758738"/>
          <a:ext cx="2297632" cy="64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0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Respuesta</a:t>
          </a:r>
        </a:p>
      </dsp:txBody>
      <dsp:txXfrm>
        <a:off x="1421944" y="3758738"/>
        <a:ext cx="2297632" cy="641091"/>
      </dsp:txXfrm>
    </dsp:sp>
    <dsp:sp modelId="{3D73A823-3D07-4C87-AD1F-A2E61B4DDD53}">
      <dsp:nvSpPr>
        <dsp:cNvPr id="0" name=""/>
        <dsp:cNvSpPr/>
      </dsp:nvSpPr>
      <dsp:spPr>
        <a:xfrm>
          <a:off x="3333689" y="1995058"/>
          <a:ext cx="358576" cy="358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C153-19FD-4A7D-B4BC-744DBE4C5718}">
      <dsp:nvSpPr>
        <dsp:cNvPr id="0" name=""/>
        <dsp:cNvSpPr/>
      </dsp:nvSpPr>
      <dsp:spPr>
        <a:xfrm>
          <a:off x="3201244" y="2372109"/>
          <a:ext cx="2415383" cy="146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00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Mastectomía total +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disección de niveles I-II+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RT +/-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reconstrucción</a:t>
          </a:r>
        </a:p>
      </dsp:txBody>
      <dsp:txXfrm>
        <a:off x="3201244" y="2372109"/>
        <a:ext cx="2415383" cy="1460086"/>
      </dsp:txXfrm>
    </dsp:sp>
    <dsp:sp modelId="{478D2842-8046-40E2-8967-B833471117AC}">
      <dsp:nvSpPr>
        <dsp:cNvPr id="0" name=""/>
        <dsp:cNvSpPr/>
      </dsp:nvSpPr>
      <dsp:spPr>
        <a:xfrm>
          <a:off x="5439372" y="1206380"/>
          <a:ext cx="495903" cy="495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88AE6-F326-4AC6-A20A-291D69CD1AE9}">
      <dsp:nvSpPr>
        <dsp:cNvPr id="0" name=""/>
        <dsp:cNvSpPr/>
      </dsp:nvSpPr>
      <dsp:spPr>
        <a:xfrm>
          <a:off x="5616628" y="1671961"/>
          <a:ext cx="2980511" cy="287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6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Quimioterapia + hormonoterapia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completar 1 año de  terapia blanco (HER2)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administrada con RT  y con HT. </a:t>
          </a:r>
        </a:p>
      </dsp:txBody>
      <dsp:txXfrm>
        <a:off x="5616628" y="1671961"/>
        <a:ext cx="2980511" cy="2878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5B91-788F-4C0E-8F8E-2794409482CB}">
      <dsp:nvSpPr>
        <dsp:cNvPr id="0" name=""/>
        <dsp:cNvSpPr/>
      </dsp:nvSpPr>
      <dsp:spPr>
        <a:xfrm>
          <a:off x="657053" y="0"/>
          <a:ext cx="7398860" cy="46242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605B0-D462-4465-88E3-C1E5AA6DEE42}">
      <dsp:nvSpPr>
        <dsp:cNvPr id="0" name=""/>
        <dsp:cNvSpPr/>
      </dsp:nvSpPr>
      <dsp:spPr>
        <a:xfrm>
          <a:off x="1596708" y="3191683"/>
          <a:ext cx="192370" cy="192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25A3-83A3-43F6-BD73-3EBD36D049F2}">
      <dsp:nvSpPr>
        <dsp:cNvPr id="0" name=""/>
        <dsp:cNvSpPr/>
      </dsp:nvSpPr>
      <dsp:spPr>
        <a:xfrm>
          <a:off x="1692894" y="3645213"/>
          <a:ext cx="1723934" cy="621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3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Sin respuesta</a:t>
          </a:r>
        </a:p>
      </dsp:txBody>
      <dsp:txXfrm>
        <a:off x="1692894" y="3645213"/>
        <a:ext cx="1723934" cy="621728"/>
      </dsp:txXfrm>
    </dsp:sp>
    <dsp:sp modelId="{3D73A823-3D07-4C87-AD1F-A2E61B4DDD53}">
      <dsp:nvSpPr>
        <dsp:cNvPr id="0" name=""/>
        <dsp:cNvSpPr/>
      </dsp:nvSpPr>
      <dsp:spPr>
        <a:xfrm>
          <a:off x="3294747" y="1934802"/>
          <a:ext cx="347746" cy="347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C153-19FD-4A7D-B4BC-744DBE4C5718}">
      <dsp:nvSpPr>
        <dsp:cNvPr id="0" name=""/>
        <dsp:cNvSpPr/>
      </dsp:nvSpPr>
      <dsp:spPr>
        <a:xfrm>
          <a:off x="3511113" y="2320037"/>
          <a:ext cx="1775726" cy="177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6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Considerar otra terapia sistémica y RT operatoria </a:t>
          </a:r>
        </a:p>
      </dsp:txBody>
      <dsp:txXfrm>
        <a:off x="3511113" y="2320037"/>
        <a:ext cx="1775726" cy="1779343"/>
      </dsp:txXfrm>
    </dsp:sp>
    <dsp:sp modelId="{478D2842-8046-40E2-8967-B833471117AC}">
      <dsp:nvSpPr>
        <dsp:cNvPr id="0" name=""/>
        <dsp:cNvSpPr/>
      </dsp:nvSpPr>
      <dsp:spPr>
        <a:xfrm>
          <a:off x="5336833" y="1169944"/>
          <a:ext cx="480925" cy="480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88AE6-F326-4AC6-A20A-291D69CD1AE9}">
      <dsp:nvSpPr>
        <dsp:cNvPr id="0" name=""/>
        <dsp:cNvSpPr/>
      </dsp:nvSpPr>
      <dsp:spPr>
        <a:xfrm>
          <a:off x="5616619" y="1410407"/>
          <a:ext cx="2660979" cy="321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83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 hay respuesta  continuar como  el tratamiento previo. Sin respuesta  individualizar</a:t>
          </a:r>
        </a:p>
      </dsp:txBody>
      <dsp:txXfrm>
        <a:off x="5616619" y="1410407"/>
        <a:ext cx="2660979" cy="3213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0E25A-241E-4EDC-B04E-AD423F396C2F}">
      <dsp:nvSpPr>
        <dsp:cNvPr id="0" name=""/>
        <dsp:cNvSpPr/>
      </dsp:nvSpPr>
      <dsp:spPr>
        <a:xfrm rot="21300000">
          <a:off x="15026" y="1953604"/>
          <a:ext cx="4866491" cy="557286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C564D1D-188D-4B72-B946-AD5CC8B08238}">
      <dsp:nvSpPr>
        <dsp:cNvPr id="0" name=""/>
        <dsp:cNvSpPr/>
      </dsp:nvSpPr>
      <dsp:spPr>
        <a:xfrm>
          <a:off x="587585" y="223224"/>
          <a:ext cx="1468963" cy="1785798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C6841-B872-42C3-9FFC-1194601EC729}">
      <dsp:nvSpPr>
        <dsp:cNvPr id="0" name=""/>
        <dsp:cNvSpPr/>
      </dsp:nvSpPr>
      <dsp:spPr>
        <a:xfrm>
          <a:off x="2324017" y="0"/>
          <a:ext cx="2109196" cy="187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Alta probabilidad de enfermedad residual.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Alta tasa de recurrencia </a:t>
          </a:r>
          <a:r>
            <a:rPr lang="es-MX" sz="1600" kern="1200" dirty="0" err="1"/>
            <a:t>locoregional</a:t>
          </a:r>
          <a:endParaRPr lang="es-MX" sz="1600" kern="1200" dirty="0"/>
        </a:p>
      </dsp:txBody>
      <dsp:txXfrm>
        <a:off x="2324017" y="0"/>
        <a:ext cx="2109196" cy="1875088"/>
      </dsp:txXfrm>
    </dsp:sp>
    <dsp:sp modelId="{F3A8CAB6-41A6-45C8-806E-EF6DF2E508F6}">
      <dsp:nvSpPr>
        <dsp:cNvPr id="0" name=""/>
        <dsp:cNvSpPr/>
      </dsp:nvSpPr>
      <dsp:spPr>
        <a:xfrm>
          <a:off x="2839995" y="2455472"/>
          <a:ext cx="1468963" cy="1785798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CDCC71-3BA5-4080-9643-446E10810E01}">
      <dsp:nvSpPr>
        <dsp:cNvPr id="0" name=""/>
        <dsp:cNvSpPr/>
      </dsp:nvSpPr>
      <dsp:spPr>
        <a:xfrm>
          <a:off x="380982" y="2589407"/>
          <a:ext cx="2273892" cy="187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Disminución del tamaño tumoral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Permite cirugías con menos probabilidad de enfermedad residual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Incrementa tasas de RPC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Tratamiento de </a:t>
          </a:r>
          <a:r>
            <a:rPr lang="es-MX" sz="1600" kern="1200" dirty="0" err="1"/>
            <a:t>micrometástasis</a:t>
          </a:r>
          <a:endParaRPr lang="es-MX" sz="1600" kern="1200" dirty="0"/>
        </a:p>
      </dsp:txBody>
      <dsp:txXfrm>
        <a:off x="380982" y="2589407"/>
        <a:ext cx="2273892" cy="18750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1202-BCCF-4BC1-B078-1CE6B7620B59}">
      <dsp:nvSpPr>
        <dsp:cNvPr id="0" name=""/>
        <dsp:cNvSpPr/>
      </dsp:nvSpPr>
      <dsp:spPr>
        <a:xfrm>
          <a:off x="0" y="3553218"/>
          <a:ext cx="7741368" cy="116624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PET/CT (2B)</a:t>
          </a:r>
        </a:p>
      </dsp:txBody>
      <dsp:txXfrm>
        <a:off x="0" y="3553218"/>
        <a:ext cx="7741368" cy="629772"/>
      </dsp:txXfrm>
    </dsp:sp>
    <dsp:sp modelId="{059264AB-4131-4CA5-AE97-0F2978ECBB6C}">
      <dsp:nvSpPr>
        <dsp:cNvPr id="0" name=""/>
        <dsp:cNvSpPr/>
      </dsp:nvSpPr>
      <dsp:spPr>
        <a:xfrm>
          <a:off x="0" y="4159666"/>
          <a:ext cx="3870684" cy="536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Terapia sistémica </a:t>
          </a:r>
          <a:r>
            <a:rPr lang="es-MX" sz="1800" kern="1200" dirty="0" err="1"/>
            <a:t>antraciclina</a:t>
          </a:r>
          <a:r>
            <a:rPr lang="es-MX" sz="1800" kern="1200" dirty="0"/>
            <a:t> y  </a:t>
          </a:r>
          <a:r>
            <a:rPr lang="es-MX" sz="1800" kern="1200" dirty="0" err="1"/>
            <a:t>taxano</a:t>
          </a:r>
          <a:endParaRPr lang="es-MX" sz="1800" kern="1200" dirty="0"/>
        </a:p>
      </dsp:txBody>
      <dsp:txXfrm>
        <a:off x="0" y="4159666"/>
        <a:ext cx="3870684" cy="536473"/>
      </dsp:txXfrm>
    </dsp:sp>
    <dsp:sp modelId="{5F904DF2-BAA2-4848-BEF1-1EE45C90341B}">
      <dsp:nvSpPr>
        <dsp:cNvPr id="0" name=""/>
        <dsp:cNvSpPr/>
      </dsp:nvSpPr>
      <dsp:spPr>
        <a:xfrm>
          <a:off x="3870684" y="4159666"/>
          <a:ext cx="3870684" cy="5364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1. respuesta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2. no respuesta </a:t>
          </a:r>
        </a:p>
      </dsp:txBody>
      <dsp:txXfrm>
        <a:off x="3870684" y="4159666"/>
        <a:ext cx="3870684" cy="536473"/>
      </dsp:txXfrm>
    </dsp:sp>
    <dsp:sp modelId="{D0423711-2CCD-49B1-B016-682B7BAF8EA8}">
      <dsp:nvSpPr>
        <dsp:cNvPr id="0" name=""/>
        <dsp:cNvSpPr/>
      </dsp:nvSpPr>
      <dsp:spPr>
        <a:xfrm rot="10800000">
          <a:off x="0" y="1777026"/>
          <a:ext cx="7741368" cy="1793685"/>
        </a:xfrm>
        <a:prstGeom prst="upArrowCallout">
          <a:avLst/>
        </a:prstGeom>
        <a:solidFill>
          <a:schemeClr val="accent1">
            <a:shade val="50000"/>
            <a:hueOff val="230773"/>
            <a:satOff val="-16855"/>
            <a:lumOff val="30649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Imagen de la mama </a:t>
          </a:r>
        </a:p>
      </dsp:txBody>
      <dsp:txXfrm rot="-10800000">
        <a:off x="0" y="1777026"/>
        <a:ext cx="7741368" cy="629583"/>
      </dsp:txXfrm>
    </dsp:sp>
    <dsp:sp modelId="{C4CC5028-A360-4CB8-B5D1-6F1F4057921D}">
      <dsp:nvSpPr>
        <dsp:cNvPr id="0" name=""/>
        <dsp:cNvSpPr/>
      </dsp:nvSpPr>
      <dsp:spPr>
        <a:xfrm>
          <a:off x="0" y="2406610"/>
          <a:ext cx="3870684" cy="53631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Mastografia</a:t>
          </a:r>
          <a:r>
            <a:rPr lang="es-MX" sz="1800" kern="1200" dirty="0"/>
            <a:t>,  USG </a:t>
          </a:r>
        </a:p>
      </dsp:txBody>
      <dsp:txXfrm>
        <a:off x="0" y="2406610"/>
        <a:ext cx="3870684" cy="536312"/>
      </dsp:txXfrm>
    </dsp:sp>
    <dsp:sp modelId="{89423AB1-4B1A-4E7D-B1AE-E0CAF6B65EC9}">
      <dsp:nvSpPr>
        <dsp:cNvPr id="0" name=""/>
        <dsp:cNvSpPr/>
      </dsp:nvSpPr>
      <dsp:spPr>
        <a:xfrm>
          <a:off x="3870684" y="2406610"/>
          <a:ext cx="3870684" cy="53631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RM</a:t>
          </a:r>
        </a:p>
      </dsp:txBody>
      <dsp:txXfrm>
        <a:off x="3870684" y="2406610"/>
        <a:ext cx="3870684" cy="536312"/>
      </dsp:txXfrm>
    </dsp:sp>
    <dsp:sp modelId="{C744BE97-ECE7-46DA-B343-F6702ED1A7F7}">
      <dsp:nvSpPr>
        <dsp:cNvPr id="0" name=""/>
        <dsp:cNvSpPr/>
      </dsp:nvSpPr>
      <dsp:spPr>
        <a:xfrm rot="10800000">
          <a:off x="0" y="834"/>
          <a:ext cx="7741368" cy="1793685"/>
        </a:xfrm>
        <a:prstGeom prst="upArrowCallout">
          <a:avLst/>
        </a:prstGeom>
        <a:solidFill>
          <a:schemeClr val="accent1">
            <a:shade val="50000"/>
            <a:hueOff val="230773"/>
            <a:satOff val="-16855"/>
            <a:lumOff val="30649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Diagnostico  clínico  patológico </a:t>
          </a:r>
        </a:p>
      </dsp:txBody>
      <dsp:txXfrm rot="-10800000">
        <a:off x="0" y="834"/>
        <a:ext cx="7741368" cy="629583"/>
      </dsp:txXfrm>
    </dsp:sp>
    <dsp:sp modelId="{4802707C-5096-407A-BF8C-2FB1DD6258F2}">
      <dsp:nvSpPr>
        <dsp:cNvPr id="0" name=""/>
        <dsp:cNvSpPr/>
      </dsp:nvSpPr>
      <dsp:spPr>
        <a:xfrm>
          <a:off x="0" y="630418"/>
          <a:ext cx="3870684" cy="53631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HC, EF </a:t>
          </a:r>
        </a:p>
      </dsp:txBody>
      <dsp:txXfrm>
        <a:off x="0" y="630418"/>
        <a:ext cx="3870684" cy="536312"/>
      </dsp:txXfrm>
    </dsp:sp>
    <dsp:sp modelId="{428542F2-1531-412F-AFFA-FC59C4715515}">
      <dsp:nvSpPr>
        <dsp:cNvPr id="0" name=""/>
        <dsp:cNvSpPr/>
      </dsp:nvSpPr>
      <dsp:spPr>
        <a:xfrm>
          <a:off x="3870684" y="630418"/>
          <a:ext cx="3870684" cy="53631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Determinación hormonal </a:t>
          </a:r>
        </a:p>
      </dsp:txBody>
      <dsp:txXfrm>
        <a:off x="3870684" y="630418"/>
        <a:ext cx="3870684" cy="536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A5562-99EE-4683-A61E-473E1DA370B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A235B-CA18-4665-8B91-F7BC7C2B3B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05D1C6-3DA8-4308-BFC8-A29BE0E41A39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AF6417-6EB5-49A2-9CFC-FC6A5A4BD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98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mediana de edad fue de 49 años,</a:t>
            </a:r>
            <a:r>
              <a:rPr lang="es-MX" baseline="0" dirty="0"/>
              <a:t> la EC más frecuente fue la EC IIIB en un 71.9%, el estado ganglionar más frecuente fue N2 en un 54.9%, la histología más común fue la </a:t>
            </a:r>
            <a:r>
              <a:rPr lang="es-MX" baseline="0" dirty="0" err="1"/>
              <a:t>canalicular</a:t>
            </a:r>
            <a:r>
              <a:rPr lang="es-MX" baseline="0" dirty="0"/>
              <a:t> en un 91.5%, el Fenotipo mas </a:t>
            </a:r>
            <a:r>
              <a:rPr lang="es-MX" baseline="0" dirty="0" err="1"/>
              <a:t>comun</a:t>
            </a:r>
            <a:r>
              <a:rPr lang="es-MX" baseline="0" dirty="0"/>
              <a:t> fue el Triple Negativo, pero la sobre expresión de HER2 se presentó hasta en un 34%, el 69.3% de los tumores eran pobremente diferenciados.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EB3B236-97C7-45CD-8DD0-EC8AC410F564}" type="slidenum">
              <a:rPr lang="es-MX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22</a:t>
            </a:fld>
            <a:endParaRPr lang="es-MX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57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EB3B236-97C7-45CD-8DD0-EC8AC410F564}" type="slidenum">
              <a:rPr lang="es-MX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23</a:t>
            </a:fld>
            <a:endParaRPr lang="es-MX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69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EB3B236-97C7-45CD-8DD0-EC8AC410F564}" type="slidenum">
              <a:rPr lang="es-MX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24</a:t>
            </a:fld>
            <a:endParaRPr lang="es-MX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9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EB3B236-97C7-45CD-8DD0-EC8AC410F564}" type="slidenum">
              <a:rPr lang="es-MX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25</a:t>
            </a:fld>
            <a:endParaRPr lang="es-MX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6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CHEK: </a:t>
            </a:r>
            <a:r>
              <a:rPr lang="es-MX" dirty="0" err="1"/>
              <a:t>Cell-cycle</a:t>
            </a:r>
            <a:r>
              <a:rPr lang="es-MX" baseline="0" dirty="0"/>
              <a:t> </a:t>
            </a:r>
            <a:r>
              <a:rPr lang="es-MX" baseline="0" dirty="0" err="1"/>
              <a:t>chekpoint</a:t>
            </a:r>
            <a:r>
              <a:rPr lang="es-MX" baseline="0" dirty="0"/>
              <a:t> </a:t>
            </a:r>
            <a:r>
              <a:rPr lang="es-MX" baseline="0" dirty="0" err="1"/>
              <a:t>kinase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256F-EA4A-43F5-BEEE-D66E371CE899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53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37C2B77-45D6-4CC5-8A8A-527CD0429266}" type="datetime1">
              <a:rPr lang="en-US" smtClean="0"/>
              <a:t>8/9/2017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>
                <a:solidFill>
                  <a:schemeClr val="accent1">
                    <a:tint val="20000"/>
                  </a:schemeClr>
                </a:solidFill>
              </a:rPr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11D229E-0107-4448-B93C-EA210373633A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5B590EA-1845-4B7E-8B65-A363D9D6F7B2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48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53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545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14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35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48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33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5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1EA58E-2FB6-47C8-B2E6-6A5621648D10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048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64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1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94518C-4F1F-476E-991F-6905F1DC1F84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03C9BA-812B-4D10-B14B-3D1577A34351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286F985-7B9A-45F7-AE42-6D7DB2B2E259}" type="datetime1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5C5DCFC-1CA1-414C-AA2D-71413049D0DD}" type="datetime1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E1C248-EC61-4A59-9744-2B7DF7711EFC}" type="datetime1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3CE6D62-2EAE-4E9F-BE3B-01A411344A5B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8A32F0-FE3C-4F82-BC73-3EC922DD567E}" type="datetime1">
              <a:rPr lang="en-US" smtClean="0"/>
              <a:t>8/9/2017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>
                <a:solidFill>
                  <a:schemeClr val="tx1"/>
                </a:solidFill>
              </a:rPr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9071CE0F-9BBC-4BAC-B22C-802941B8CCA7}" type="datetime1">
              <a:rPr lang="en-US" smtClean="0"/>
              <a:t>8/9/2017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r>
              <a:rPr kumimoji="0" lang="en-US" sz="1000">
                <a:solidFill>
                  <a:schemeClr val="tx1"/>
                </a:solidFill>
              </a:rPr>
              <a:t>Dawood S, Merajver SD, Viens P, Vermeulen PB, Swain SM, Buchholz TA, et al. International expert panel on inflammatory breast cancer: consensus statement for standardized diagnosis and treatment. Ann Oncol. 2011 Mar 1;22(3):515–23.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B192-B213-430F-A167-9D4A84F8CB12}" type="datetimeFigureOut">
              <a:rPr lang="es-MX" smtClean="0"/>
              <a:t>09/08/2017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467C-F936-41FD-8FB0-B8E5026562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60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/>
              <a:t>COMENTARIO FINAL DEL CIRUJANO ONCOLOGO</a:t>
            </a:r>
            <a:br>
              <a:rPr lang="es-MX" sz="3200" b="1" dirty="0"/>
            </a:br>
            <a:endParaRPr lang="es-MX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6400800" cy="66536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b="1" dirty="0" err="1">
                <a:solidFill>
                  <a:srgbClr val="FF0000"/>
                </a:solidFill>
              </a:rPr>
              <a:t>Acad</a:t>
            </a:r>
            <a:r>
              <a:rPr lang="es-MX" b="1" dirty="0">
                <a:solidFill>
                  <a:srgbClr val="FF0000"/>
                </a:solidFill>
              </a:rPr>
              <a:t>. Dr. David F. Cantú de León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Ginecólogo Oncólogo</a:t>
            </a:r>
          </a:p>
        </p:txBody>
      </p:sp>
      <p:pic>
        <p:nvPicPr>
          <p:cNvPr id="1026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36" cy="14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452320" y="634957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Agosto,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3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90588068"/>
              </p:ext>
            </p:extLst>
          </p:nvPr>
        </p:nvGraphicFramePr>
        <p:xfrm>
          <a:off x="179512" y="1397000"/>
          <a:ext cx="87129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5 Marcador de pie de página"/>
          <p:cNvSpPr txBox="1">
            <a:spLocks/>
          </p:cNvSpPr>
          <p:nvPr/>
        </p:nvSpPr>
        <p:spPr>
          <a:xfrm>
            <a:off x="6491" y="6525344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tx1"/>
                </a:solidFill>
              </a:rPr>
              <a:t>NCCN </a:t>
            </a:r>
            <a:r>
              <a:rPr lang="en-US" sz="1100" dirty="0" err="1">
                <a:solidFill>
                  <a:schemeClr val="tx1"/>
                </a:solidFill>
              </a:rPr>
              <a:t>guideliness</a:t>
            </a:r>
            <a:r>
              <a:rPr lang="en-US" sz="1100" dirty="0">
                <a:solidFill>
                  <a:schemeClr val="tx1"/>
                </a:solidFill>
              </a:rPr>
              <a:t> version 2.2017  breast cancer updates</a:t>
            </a:r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750" t="19200" r="41338" b="66800"/>
          <a:stretch/>
        </p:blipFill>
        <p:spPr>
          <a:xfrm>
            <a:off x="35495" y="488318"/>
            <a:ext cx="6563645" cy="9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0" y="6623774"/>
            <a:ext cx="896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Chemother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Pharmacol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1997.40:321-329.   2.Int J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Radiant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Oncol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2003;55:1200-1208.   3.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Breast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Cancer.2004;5:358-363.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44016" y="188640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qué el tratamiento multidisciplinario?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67544" y="980728"/>
            <a:ext cx="80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mayoría de las mujeres con CMI, presentan enfermedad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locoregional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 involucro de la piel.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5714" y="2895327"/>
            <a:ext cx="118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Cirugía</a:t>
            </a:r>
          </a:p>
        </p:txBody>
      </p:sp>
      <p:graphicFrame>
        <p:nvGraphicFramePr>
          <p:cNvPr id="18" name="17 Diagrama"/>
          <p:cNvGraphicFramePr/>
          <p:nvPr>
            <p:extLst/>
          </p:nvPr>
        </p:nvGraphicFramePr>
        <p:xfrm>
          <a:off x="1828617" y="1904058"/>
          <a:ext cx="48965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6444208" y="483954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Quimioterapia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Neoadyuvante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1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4462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Cirugía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7505" y="1679897"/>
            <a:ext cx="43747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Diferentes estudios muestran que el examen físico y las técnicas de imagen sub estiman la extensión de la enfermedad residual en aproximadamente el 60% de las pacientes.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mastectomía es el tratamiento de elección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encuentra contraindicada la mastectomía preservadora de piel.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hay contraindicación en la reconstrucción mamaria; sin embargo la reconstrucción tardía es la que se recomienda.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prstClr val="black"/>
                </a:solidFill>
                <a:latin typeface="Calibri"/>
              </a:rPr>
              <a:t>Requiere haberse resuelto el proceso inflamatorio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6623774"/>
            <a:ext cx="896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es-MX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es-MX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Oncol</a:t>
            </a:r>
            <a:r>
              <a:rPr kumimoji="0" lang="es-MX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es-MX" sz="1100" dirty="0">
                <a:solidFill>
                  <a:prstClr val="black"/>
                </a:solidFill>
                <a:latin typeface="Calibri"/>
              </a:rPr>
              <a:t>H</a:t>
            </a:r>
            <a:r>
              <a:rPr kumimoji="0" lang="es-MX" sz="1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ematol</a:t>
            </a:r>
            <a:r>
              <a:rPr lang="es-MX" sz="1100" dirty="0">
                <a:solidFill>
                  <a:prstClr val="black"/>
                </a:solidFill>
                <a:latin typeface="Calibri"/>
              </a:rPr>
              <a:t>, 2014.       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Seminars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Oncology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35;2008:72-77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92020" cy="394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1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Cirugía Conservadora solo en el contexto de un estudio Clínico</a:t>
            </a:r>
          </a:p>
          <a:p>
            <a:r>
              <a:rPr lang="es-MX" dirty="0"/>
              <a:t>Realización de Ganglio Centinela tiene una tasa de Falsos Negativos cercano al 20%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2008" y="6551766"/>
            <a:ext cx="896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es-MX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es-MX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Oncol</a:t>
            </a:r>
            <a:r>
              <a:rPr kumimoji="0" lang="es-MX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es-MX" sz="1100" dirty="0">
                <a:solidFill>
                  <a:prstClr val="black"/>
                </a:solidFill>
                <a:latin typeface="Calibri"/>
              </a:rPr>
              <a:t>H</a:t>
            </a:r>
            <a:r>
              <a:rPr kumimoji="0" lang="es-MX" sz="1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ematol</a:t>
            </a:r>
            <a:r>
              <a:rPr lang="es-MX" sz="1100" dirty="0">
                <a:solidFill>
                  <a:prstClr val="black"/>
                </a:solidFill>
                <a:latin typeface="Calibri"/>
              </a:rPr>
              <a:t>, 2014.       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Seminars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Oncology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35;2008:72-77</a:t>
            </a:r>
          </a:p>
        </p:txBody>
      </p:sp>
    </p:spTree>
    <p:extLst>
      <p:ext uri="{BB962C8B-B14F-4D97-AF65-F5344CB8AC3E}">
        <p14:creationId xmlns:p14="http://schemas.microsoft.com/office/powerpoint/2010/main" val="269938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8" y="116632"/>
            <a:ext cx="7702252" cy="239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492896"/>
            <a:ext cx="75533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79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7574"/>
            <a:ext cx="37909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51920" y="1124744"/>
            <a:ext cx="4896544" cy="5256584"/>
          </a:xfrm>
        </p:spPr>
        <p:txBody>
          <a:bodyPr/>
          <a:lstStyle/>
          <a:p>
            <a:r>
              <a:rPr lang="es-MX" dirty="0"/>
              <a:t>Los émbolos tumorales afectan el drenaje linfático normal.</a:t>
            </a:r>
          </a:p>
          <a:p>
            <a:r>
              <a:rPr lang="es-MX" dirty="0"/>
              <a:t>La tasa de identificación del GC en CI es del 75% con una tasa de Falsos Negativos del 25%</a:t>
            </a:r>
          </a:p>
        </p:txBody>
      </p:sp>
    </p:spTree>
    <p:extLst>
      <p:ext uri="{BB962C8B-B14F-4D97-AF65-F5344CB8AC3E}">
        <p14:creationId xmlns:p14="http://schemas.microsoft.com/office/powerpoint/2010/main" val="109210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188641"/>
            <a:ext cx="6948264" cy="309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3281139"/>
            <a:ext cx="48291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40" y="5251276"/>
            <a:ext cx="4495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38" y="6356176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9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002975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38" y="6356176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03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2291781"/>
            <a:ext cx="9108504" cy="2001315"/>
            <a:chOff x="35496" y="1716832"/>
            <a:chExt cx="9108504" cy="200131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90" r="1693"/>
            <a:stretch/>
          </p:blipFill>
          <p:spPr bwMode="auto">
            <a:xfrm>
              <a:off x="35496" y="2852936"/>
              <a:ext cx="8850575" cy="86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172" b="80556"/>
            <a:stretch/>
          </p:blipFill>
          <p:spPr bwMode="auto">
            <a:xfrm>
              <a:off x="35496" y="1716832"/>
              <a:ext cx="9108504" cy="10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38" y="6356176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2699792" y="3356992"/>
            <a:ext cx="432048" cy="86521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4355976" y="3356992"/>
            <a:ext cx="432048" cy="86521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7596336" y="3355877"/>
            <a:ext cx="432048" cy="86521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71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6488"/>
            <a:ext cx="79914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53336"/>
            <a:ext cx="18859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9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/>
              <a:t>COMENTARIO FINAL DEL ONCOLOGO QUIRURGICO</a:t>
            </a:r>
            <a:br>
              <a:rPr lang="es-MX" sz="3200" b="1" dirty="0"/>
            </a:br>
            <a:endParaRPr lang="es-MX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6400800" cy="66536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b="1" dirty="0" err="1">
                <a:solidFill>
                  <a:srgbClr val="FF0000"/>
                </a:solidFill>
              </a:rPr>
              <a:t>Acad</a:t>
            </a:r>
            <a:r>
              <a:rPr lang="es-MX" b="1" dirty="0">
                <a:solidFill>
                  <a:srgbClr val="FF0000"/>
                </a:solidFill>
              </a:rPr>
              <a:t>. Dr. David F. Cantú de León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Ginecólogo Oncólogo</a:t>
            </a:r>
          </a:p>
        </p:txBody>
      </p:sp>
      <p:pic>
        <p:nvPicPr>
          <p:cNvPr id="1026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36" cy="14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452320" y="634957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Agosto,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9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136678" cy="35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3220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800" y="2564904"/>
            <a:ext cx="66967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4"/>
          <a:stretch/>
        </p:blipFill>
        <p:spPr bwMode="auto">
          <a:xfrm>
            <a:off x="1332008" y="2708920"/>
            <a:ext cx="6264328" cy="16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4462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Nacional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Cancerología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28153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analizaron 3000 expedientes del 2007-2012 con diagnóstico Tumoral T4, de las cuales 185 pacientes se diagnosticaron como T4D (Cáncer de mama Inflamatorio).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71800" y="47971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incluyeron 153 pacientes con diagnóstico de Cáncer de mama inflamatorio, para el análisis de resultados.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319972" y="2326568"/>
            <a:ext cx="0" cy="23265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11560" y="1052736"/>
            <a:ext cx="7488832" cy="1273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699792" y="4653136"/>
            <a:ext cx="338437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285293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excluyeron 32 pacientes con Diagnóstico de Ca de mama inflamatorio secundario o que iniciaron tratamiento fuera del Instituto.</a:t>
            </a:r>
          </a:p>
        </p:txBody>
      </p:sp>
    </p:spTree>
    <p:extLst>
      <p:ext uri="{BB962C8B-B14F-4D97-AF65-F5344CB8AC3E}">
        <p14:creationId xmlns:p14="http://schemas.microsoft.com/office/powerpoint/2010/main" val="274980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4462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Características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Basales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Group 3"/>
          <p:cNvGraphicFramePr>
            <a:graphicFrameLocks/>
          </p:cNvGraphicFramePr>
          <p:nvPr>
            <p:extLst/>
          </p:nvPr>
        </p:nvGraphicFramePr>
        <p:xfrm>
          <a:off x="467544" y="620688"/>
          <a:ext cx="3888432" cy="5944636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00" algn="l"/>
                        </a:tabLst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Característica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basales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N=153 (%)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54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Edad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años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Mediana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/ DE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49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años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Etapa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Clínica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(%)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IIIB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IIIC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IV 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110 (71.9%)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11 (7.2%)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32 (20.9%)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Estado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Ganglionar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(%)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N0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N1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N2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N3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 (3.3%)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35 (22.9%)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84 (54.9%)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29 (19%)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Histología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(%)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Canalicular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Lobulillar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Mixto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Micropapilar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140 (91.5%)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10 (6.5%)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 (1.3%)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 (0.7%)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Fenotipo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del Tumor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Luminal A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Luminal B / Her2 +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Luminal B / Her2 –</a:t>
                      </a: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Triple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Negativo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4000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Her2 +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 (2%)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26 (17%)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40 (26.1%)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53 (34.6%)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31 (20.3%)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Ki67 N=25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pacientes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Mediana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60%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Grado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Tumoral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(%)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Grado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Grado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Grado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No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Valorable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 (0.7%)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34 (22.2%)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106 (69.3%)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12 (7.9%)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Group 3"/>
          <p:cNvGraphicFramePr>
            <a:graphicFrameLocks/>
          </p:cNvGraphicFramePr>
          <p:nvPr>
            <p:extLst/>
          </p:nvPr>
        </p:nvGraphicFramePr>
        <p:xfrm>
          <a:off x="4712123" y="1340768"/>
          <a:ext cx="3888432" cy="205734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00" algn="l"/>
                        </a:tabLst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Característica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basales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N=153 (%)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54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ECOG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50 (32.7%)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90 (58.8%)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13 (8.5%)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No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Metástasis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en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EC IV n=32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 (75%)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 (21.8%)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 (3.1%)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172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1500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Tratamiento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Group 3"/>
          <p:cNvGraphicFramePr>
            <a:graphicFrameLocks/>
          </p:cNvGraphicFramePr>
          <p:nvPr>
            <p:extLst/>
          </p:nvPr>
        </p:nvGraphicFramePr>
        <p:xfrm>
          <a:off x="1403648" y="731570"/>
          <a:ext cx="5616624" cy="6034940"/>
        </p:xfrm>
        <a:graphic>
          <a:graphicData uri="http://schemas.openxmlformats.org/drawingml/2006/table">
            <a:tbl>
              <a:tblPr/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00" algn="l"/>
                        </a:tabLst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Tratamiento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N=153 (%)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54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Esquema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de QT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inicial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Antraciclinas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Taxanos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Antraciclinas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Taxanos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Platinos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Hormonoterapia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127 (83%)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25 (16.3%)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 (0.7%)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Respuesta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Clínica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Respuesta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Completa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Respuesta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Parcial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Enfermedad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Estable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Progresión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Enfermedad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No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Valorable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 (4.6%)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105 (68.6%)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17 (11.1%)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23 (15%)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 (0.7%)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RT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QT/RT 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RT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postoperatoria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RT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preoperatoria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No RT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71 (46.3%)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30 (19%)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18 (11.7%)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34 (22.2%)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Tipo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de QT/RT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CDDP +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Gemzar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CDDP +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Gemzar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Trastuzumab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Capecitabine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Gemcitabine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Herceptin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54 (35.3%)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 (1.3%)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 (0.7%)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 (1.3%)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12 (7.8%)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Tipo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Cirugía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MRM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Mdden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MRM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Patey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MRM Halsted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73 (47.7%)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22 (14.4%)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 (1.3%)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286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Respuesta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Patológica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RPC</a:t>
                      </a:r>
                    </a:p>
                    <a:p>
                      <a:pPr marL="2857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Residual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34 (22.2%)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63 (41.2%)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2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9552" y="15902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Tratamiento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5"/>
          <a:stretch/>
        </p:blipFill>
        <p:spPr bwMode="auto">
          <a:xfrm>
            <a:off x="4557406" y="958415"/>
            <a:ext cx="3687002" cy="3694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14078" y="488193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mediana de SLE para la EC IIIC fue de 21.6 meses Vs 18.2 meses para EC IV (p=0.075)</a:t>
            </a:r>
          </a:p>
        </p:txBody>
      </p:sp>
      <p:pic>
        <p:nvPicPr>
          <p:cNvPr id="11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6"/>
          <a:stretch/>
        </p:blipFill>
        <p:spPr bwMode="auto">
          <a:xfrm>
            <a:off x="251520" y="958415"/>
            <a:ext cx="3314886" cy="369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5004048" y="495394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mediana de SG fue de 79 meses para EC III vs 57 meses para EC IV (p=0.01)</a:t>
            </a:r>
          </a:p>
        </p:txBody>
      </p:sp>
    </p:spTree>
    <p:extLst>
      <p:ext uri="{BB962C8B-B14F-4D97-AF65-F5344CB8AC3E}">
        <p14:creationId xmlns:p14="http://schemas.microsoft.com/office/powerpoint/2010/main" val="274411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9552" y="15902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Tratamiento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Fenotipo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9072"/>
            <a:ext cx="5971540" cy="4779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123728" y="53049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acuerdo a fenotipo la mediana de SG fue de 73.6 meses para triple negativo vs 85.3 y 95.3 meses para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luminales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Her2 respectivamente (P= 0.19).</a:t>
            </a:r>
          </a:p>
        </p:txBody>
      </p:sp>
    </p:spTree>
    <p:extLst>
      <p:ext uri="{BB962C8B-B14F-4D97-AF65-F5344CB8AC3E}">
        <p14:creationId xmlns:p14="http://schemas.microsoft.com/office/powerpoint/2010/main" val="169779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Es una entidad poco frecuente</a:t>
            </a:r>
          </a:p>
          <a:p>
            <a:r>
              <a:rPr lang="es-MX" dirty="0"/>
              <a:t>Se deben considerar los diagnósticos diferenciales</a:t>
            </a:r>
          </a:p>
          <a:p>
            <a:r>
              <a:rPr lang="es-MX" dirty="0"/>
              <a:t>El manejo es un reto</a:t>
            </a:r>
          </a:p>
          <a:p>
            <a:r>
              <a:rPr lang="es-MX" dirty="0"/>
              <a:t>La cirugía es fundamental en el control local</a:t>
            </a:r>
          </a:p>
          <a:p>
            <a:r>
              <a:rPr lang="es-MX" dirty="0"/>
              <a:t>Cirugía menos amplia debe ser considerada en un grupo particular de pacientes</a:t>
            </a:r>
          </a:p>
          <a:p>
            <a:r>
              <a:rPr lang="es-MX" dirty="0"/>
              <a:t>El uso de terapias dirigidas es un punto de crecimiento en estos momentos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6127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99380" y="5661248"/>
            <a:ext cx="6851104" cy="462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/>
                </a:solidFill>
              </a:rPr>
              <a:t>Gracias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sz="2000" b="1" dirty="0">
                <a:solidFill>
                  <a:srgbClr val="FF0000"/>
                </a:solidFill>
              </a:rPr>
              <a:t>dfcantu@gmail.com </a:t>
            </a:r>
          </a:p>
        </p:txBody>
      </p:sp>
      <p:pic>
        <p:nvPicPr>
          <p:cNvPr id="4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87" y="1052736"/>
            <a:ext cx="25527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2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" y="0"/>
            <a:ext cx="86391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pie de página"/>
          <p:cNvSpPr txBox="1">
            <a:spLocks/>
          </p:cNvSpPr>
          <p:nvPr/>
        </p:nvSpPr>
        <p:spPr>
          <a:xfrm>
            <a:off x="0" y="6562152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Inflammatory Breast Cancer: Patterns of Failure and the Case for Aggressive </a:t>
            </a:r>
            <a:r>
              <a:rPr lang="en-US" sz="1100" dirty="0" err="1">
                <a:solidFill>
                  <a:schemeClr val="tx1"/>
                </a:solidFill>
              </a:rPr>
              <a:t>Locoregional</a:t>
            </a:r>
            <a:r>
              <a:rPr lang="en-US" sz="1100" dirty="0">
                <a:solidFill>
                  <a:schemeClr val="tx1"/>
                </a:solidFill>
              </a:rPr>
              <a:t> Management Ann </a:t>
            </a:r>
            <a:r>
              <a:rPr lang="en-US" sz="1100" dirty="0" err="1">
                <a:solidFill>
                  <a:schemeClr val="tx1"/>
                </a:solidFill>
              </a:rPr>
              <a:t>Surg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Oncol</a:t>
            </a:r>
            <a:r>
              <a:rPr lang="en-US" sz="1100" dirty="0">
                <a:solidFill>
                  <a:schemeClr val="tx1"/>
                </a:solidFill>
              </a:rPr>
              <a:t>. 2015 Aug;22(8):2483-91.</a:t>
            </a:r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575"/>
            <a:ext cx="8424936" cy="41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6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50000"/>
          <a:stretch/>
        </p:blipFill>
        <p:spPr bwMode="auto">
          <a:xfrm>
            <a:off x="0" y="188640"/>
            <a:ext cx="7884368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Marcador de pie de página"/>
          <p:cNvSpPr txBox="1">
            <a:spLocks/>
          </p:cNvSpPr>
          <p:nvPr/>
        </p:nvSpPr>
        <p:spPr>
          <a:xfrm>
            <a:off x="0" y="6562152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Inflammatory Breast Cancer: Patterns of Failure and the Case for Aggressive </a:t>
            </a:r>
            <a:r>
              <a:rPr lang="en-US" sz="1100" dirty="0" err="1">
                <a:solidFill>
                  <a:schemeClr val="tx1"/>
                </a:solidFill>
              </a:rPr>
              <a:t>Locoregional</a:t>
            </a:r>
            <a:r>
              <a:rPr lang="en-US" sz="1100" dirty="0">
                <a:solidFill>
                  <a:schemeClr val="tx1"/>
                </a:solidFill>
              </a:rPr>
              <a:t> Management Ann </a:t>
            </a:r>
            <a:r>
              <a:rPr lang="en-US" sz="1100" dirty="0" err="1">
                <a:solidFill>
                  <a:schemeClr val="tx1"/>
                </a:solidFill>
              </a:rPr>
              <a:t>Surg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Oncol</a:t>
            </a:r>
            <a:r>
              <a:rPr lang="en-US" sz="1100" dirty="0">
                <a:solidFill>
                  <a:schemeClr val="tx1"/>
                </a:solidFill>
              </a:rPr>
              <a:t>. 2015 Aug;22(8):2483-91.</a:t>
            </a:r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08408"/>
            <a:ext cx="8892480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1628800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 piel comprometida (eritema, edema, piel de naranja).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masa palpable 85%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Adenopatías axilares o supraclaviculares en el 50 al 85%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óstico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diferencial con otras entidades</a:t>
            </a:r>
          </a:p>
        </p:txBody>
      </p:sp>
      <p:pic>
        <p:nvPicPr>
          <p:cNvPr id="11" name="Picture 4" descr="http://www2.mdanderson.org/depts/oncolog/assets/images/12-09-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7536"/>
            <a:ext cx="4963988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kardzmed.com/kardz/images/stories/inflammatory%20breast%20canc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5576"/>
            <a:ext cx="3456384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339752" y="980728"/>
            <a:ext cx="4464496" cy="545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91046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Cuadro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Clínico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19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Picture 2" descr="http://www.mexicanbusinessweb.mx/wp-content/uploads/2015/12/IN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827116" cy="9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3"/>
            <a:ext cx="8136904" cy="237626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07504" y="2780928"/>
            <a:ext cx="8496944" cy="36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MX" dirty="0"/>
              <a:t>Mayor riesgo de mortalidad que localmente avanzado (43%)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/>
              <a:t>Mayor en raza negra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/>
              <a:t>Mayor incidencia de involucro ganglionar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/>
              <a:t>36% presentara metástasis al momento de presentación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/>
              <a:t>HER 2 positivo y receptores hormonales negativos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/>
              <a:t>Manejo multimodal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s-MX" dirty="0"/>
              <a:t>Quimioterapia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s-MX" dirty="0"/>
              <a:t>MRM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s-MX" dirty="0"/>
              <a:t>Radioterapia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s-MX" dirty="0"/>
              <a:t>Hormonoterapia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5587" y="64533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Lymph</a:t>
            </a:r>
            <a:r>
              <a:rPr lang="es-MX" sz="1200" dirty="0"/>
              <a:t> </a:t>
            </a:r>
            <a:r>
              <a:rPr lang="es-MX" sz="1200" dirty="0" err="1"/>
              <a:t>node</a:t>
            </a:r>
            <a:r>
              <a:rPr lang="es-MX" sz="1200" dirty="0"/>
              <a:t> status in </a:t>
            </a:r>
            <a:r>
              <a:rPr lang="es-MX" sz="1200" dirty="0" err="1"/>
              <a:t>inflammatory</a:t>
            </a:r>
            <a:r>
              <a:rPr lang="es-MX" sz="1200" dirty="0"/>
              <a:t> </a:t>
            </a:r>
            <a:r>
              <a:rPr lang="es-MX" sz="1200" dirty="0" err="1"/>
              <a:t>breast</a:t>
            </a:r>
            <a:r>
              <a:rPr lang="es-MX" sz="1200" dirty="0"/>
              <a:t> cáncer </a:t>
            </a:r>
            <a:r>
              <a:rPr lang="es-MX" sz="1200" dirty="0" err="1"/>
              <a:t>Julie</a:t>
            </a:r>
            <a:r>
              <a:rPr lang="es-MX" sz="1200" dirty="0"/>
              <a:t> S. </a:t>
            </a:r>
            <a:r>
              <a:rPr lang="es-MX" sz="1200" dirty="0" err="1"/>
              <a:t>Wecsler</a:t>
            </a:r>
            <a:r>
              <a:rPr lang="es-MX" sz="1200" dirty="0"/>
              <a:t>, </a:t>
            </a:r>
            <a:r>
              <a:rPr lang="es-MX" sz="1200" dirty="0" err="1"/>
              <a:t>Welela</a:t>
            </a:r>
            <a:r>
              <a:rPr lang="es-MX" sz="1200" dirty="0"/>
              <a:t> </a:t>
            </a:r>
            <a:r>
              <a:rPr lang="es-MX" sz="1200" dirty="0" err="1"/>
              <a:t>Tereffe</a:t>
            </a:r>
            <a:r>
              <a:rPr lang="es-MX" sz="1200" dirty="0"/>
              <a:t>. </a:t>
            </a:r>
            <a:r>
              <a:rPr lang="es-MX" sz="1200" dirty="0" err="1"/>
              <a:t>Breast</a:t>
            </a:r>
            <a:r>
              <a:rPr lang="es-MX" sz="1200" dirty="0"/>
              <a:t> </a:t>
            </a:r>
            <a:r>
              <a:rPr lang="es-MX" sz="1200" dirty="0" err="1"/>
              <a:t>Cancer</a:t>
            </a:r>
            <a:r>
              <a:rPr lang="es-MX" sz="1200" dirty="0"/>
              <a:t> Res </a:t>
            </a:r>
            <a:r>
              <a:rPr lang="es-MX" sz="1200" dirty="0" err="1"/>
              <a:t>Treat</a:t>
            </a:r>
            <a:r>
              <a:rPr lang="es-MX" sz="1200" dirty="0"/>
              <a:t> (2015) 151:113–120</a:t>
            </a:r>
          </a:p>
        </p:txBody>
      </p:sp>
    </p:spTree>
    <p:extLst>
      <p:ext uri="{BB962C8B-B14F-4D97-AF65-F5344CB8AC3E}">
        <p14:creationId xmlns:p14="http://schemas.microsoft.com/office/powerpoint/2010/main" val="1054986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xicanbusinessweb.mx/wp-content/uploads/2015/12/IN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827116" cy="9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2"/>
          <a:stretch/>
        </p:blipFill>
        <p:spPr>
          <a:xfrm>
            <a:off x="107504" y="332656"/>
            <a:ext cx="8136904" cy="973756"/>
          </a:xfrm>
          <a:prstGeom prst="rect">
            <a:avLst/>
          </a:prstGeom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54246"/>
            <a:ext cx="4680520" cy="4001058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54246"/>
            <a:ext cx="4177293" cy="400105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51520" y="5733256"/>
            <a:ext cx="849694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Asociación entre estatus linfático y a) supervivencia global. b) supervivencia especifica 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86855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35587" y="64533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Lymph</a:t>
            </a:r>
            <a:r>
              <a:rPr lang="es-MX" sz="1200" dirty="0"/>
              <a:t> </a:t>
            </a:r>
            <a:r>
              <a:rPr lang="es-MX" sz="1200" dirty="0" err="1"/>
              <a:t>node</a:t>
            </a:r>
            <a:r>
              <a:rPr lang="es-MX" sz="1200" dirty="0"/>
              <a:t> status in </a:t>
            </a:r>
            <a:r>
              <a:rPr lang="es-MX" sz="1200" dirty="0" err="1"/>
              <a:t>inflammatory</a:t>
            </a:r>
            <a:r>
              <a:rPr lang="es-MX" sz="1200" dirty="0"/>
              <a:t> </a:t>
            </a:r>
            <a:r>
              <a:rPr lang="es-MX" sz="1200" dirty="0" err="1"/>
              <a:t>breast</a:t>
            </a:r>
            <a:r>
              <a:rPr lang="es-MX" sz="1200" dirty="0"/>
              <a:t> cáncer </a:t>
            </a:r>
            <a:r>
              <a:rPr lang="es-MX" sz="1200" dirty="0" err="1"/>
              <a:t>Julie</a:t>
            </a:r>
            <a:r>
              <a:rPr lang="es-MX" sz="1200" dirty="0"/>
              <a:t> S. </a:t>
            </a:r>
            <a:r>
              <a:rPr lang="es-MX" sz="1200" dirty="0" err="1"/>
              <a:t>Wecsler</a:t>
            </a:r>
            <a:r>
              <a:rPr lang="es-MX" sz="1200" dirty="0"/>
              <a:t>, </a:t>
            </a:r>
            <a:r>
              <a:rPr lang="es-MX" sz="1200" dirty="0" err="1"/>
              <a:t>Welela</a:t>
            </a:r>
            <a:r>
              <a:rPr lang="es-MX" sz="1200" dirty="0"/>
              <a:t> </a:t>
            </a:r>
            <a:r>
              <a:rPr lang="es-MX" sz="1200" dirty="0" err="1"/>
              <a:t>Tereffe</a:t>
            </a:r>
            <a:r>
              <a:rPr lang="es-MX" sz="1200" dirty="0"/>
              <a:t>. </a:t>
            </a:r>
            <a:r>
              <a:rPr lang="es-MX" sz="1200" dirty="0" err="1"/>
              <a:t>Breast</a:t>
            </a:r>
            <a:r>
              <a:rPr lang="es-MX" sz="1200" dirty="0"/>
              <a:t> </a:t>
            </a:r>
            <a:r>
              <a:rPr lang="es-MX" sz="1200" dirty="0" err="1"/>
              <a:t>Cancer</a:t>
            </a:r>
            <a:r>
              <a:rPr lang="es-MX" sz="1200" dirty="0"/>
              <a:t> Res </a:t>
            </a:r>
            <a:r>
              <a:rPr lang="es-MX" sz="1200" dirty="0" err="1"/>
              <a:t>Treat</a:t>
            </a:r>
            <a:r>
              <a:rPr lang="es-MX" sz="1200" dirty="0"/>
              <a:t> (2015) 151:113–120</a:t>
            </a:r>
          </a:p>
        </p:txBody>
      </p:sp>
    </p:spTree>
    <p:extLst>
      <p:ext uri="{BB962C8B-B14F-4D97-AF65-F5344CB8AC3E}">
        <p14:creationId xmlns:p14="http://schemas.microsoft.com/office/powerpoint/2010/main" val="429282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xicanbusinessweb.mx/wp-content/uploads/2015/12/IN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827116" cy="9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2"/>
          <a:stretch/>
        </p:blipFill>
        <p:spPr>
          <a:xfrm>
            <a:off x="107504" y="332656"/>
            <a:ext cx="8136904" cy="973756"/>
          </a:xfrm>
          <a:prstGeom prst="rect">
            <a:avLst/>
          </a:prstGeom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874"/>
            <a:ext cx="9144000" cy="421641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51520" y="5877272"/>
            <a:ext cx="849694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Asociación de las modalidades del tratamiento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35587" y="64533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Lymph</a:t>
            </a:r>
            <a:r>
              <a:rPr lang="es-MX" sz="1200" dirty="0"/>
              <a:t> </a:t>
            </a:r>
            <a:r>
              <a:rPr lang="es-MX" sz="1200" dirty="0" err="1"/>
              <a:t>node</a:t>
            </a:r>
            <a:r>
              <a:rPr lang="es-MX" sz="1200" dirty="0"/>
              <a:t> status in </a:t>
            </a:r>
            <a:r>
              <a:rPr lang="es-MX" sz="1200" dirty="0" err="1"/>
              <a:t>inflammatory</a:t>
            </a:r>
            <a:r>
              <a:rPr lang="es-MX" sz="1200" dirty="0"/>
              <a:t> </a:t>
            </a:r>
            <a:r>
              <a:rPr lang="es-MX" sz="1200" dirty="0" err="1"/>
              <a:t>breast</a:t>
            </a:r>
            <a:r>
              <a:rPr lang="es-MX" sz="1200" dirty="0"/>
              <a:t> cáncer </a:t>
            </a:r>
            <a:r>
              <a:rPr lang="es-MX" sz="1200" dirty="0" err="1"/>
              <a:t>Julie</a:t>
            </a:r>
            <a:r>
              <a:rPr lang="es-MX" sz="1200" dirty="0"/>
              <a:t> S. </a:t>
            </a:r>
            <a:r>
              <a:rPr lang="es-MX" sz="1200" dirty="0" err="1"/>
              <a:t>Wecsler</a:t>
            </a:r>
            <a:r>
              <a:rPr lang="es-MX" sz="1200" dirty="0"/>
              <a:t>, </a:t>
            </a:r>
            <a:r>
              <a:rPr lang="es-MX" sz="1200" dirty="0" err="1"/>
              <a:t>Welela</a:t>
            </a:r>
            <a:r>
              <a:rPr lang="es-MX" sz="1200" dirty="0"/>
              <a:t> </a:t>
            </a:r>
            <a:r>
              <a:rPr lang="es-MX" sz="1200" dirty="0" err="1"/>
              <a:t>Tereffe</a:t>
            </a:r>
            <a:r>
              <a:rPr lang="es-MX" sz="1200" dirty="0"/>
              <a:t>. </a:t>
            </a:r>
            <a:r>
              <a:rPr lang="es-MX" sz="1200" dirty="0" err="1"/>
              <a:t>Breast</a:t>
            </a:r>
            <a:r>
              <a:rPr lang="es-MX" sz="1200" dirty="0"/>
              <a:t> </a:t>
            </a:r>
            <a:r>
              <a:rPr lang="es-MX" sz="1200" dirty="0" err="1"/>
              <a:t>Cancer</a:t>
            </a:r>
            <a:r>
              <a:rPr lang="es-MX" sz="1200" dirty="0"/>
              <a:t> Res </a:t>
            </a:r>
            <a:r>
              <a:rPr lang="es-MX" sz="1200" dirty="0" err="1"/>
              <a:t>Treat</a:t>
            </a:r>
            <a:r>
              <a:rPr lang="es-MX" sz="1200" dirty="0"/>
              <a:t> (2015) 151:113–120</a:t>
            </a:r>
          </a:p>
        </p:txBody>
      </p:sp>
    </p:spTree>
    <p:extLst>
      <p:ext uri="{BB962C8B-B14F-4D97-AF65-F5344CB8AC3E}">
        <p14:creationId xmlns:p14="http://schemas.microsoft.com/office/powerpoint/2010/main" val="3924630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xicanbusinessweb.mx/wp-content/uploads/2015/12/IN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827116" cy="9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2"/>
          <a:stretch/>
        </p:blipFill>
        <p:spPr>
          <a:xfrm>
            <a:off x="107504" y="332656"/>
            <a:ext cx="8136904" cy="97375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51520" y="5949280"/>
            <a:ext cx="849694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Asociación de las modalidades del tratamiento </a:t>
            </a:r>
            <a:endParaRPr lang="es-MX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413"/>
            <a:ext cx="9144000" cy="464286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35587" y="64533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Lymph</a:t>
            </a:r>
            <a:r>
              <a:rPr lang="es-MX" sz="1200" dirty="0"/>
              <a:t> </a:t>
            </a:r>
            <a:r>
              <a:rPr lang="es-MX" sz="1200" dirty="0" err="1"/>
              <a:t>node</a:t>
            </a:r>
            <a:r>
              <a:rPr lang="es-MX" sz="1200" dirty="0"/>
              <a:t> status in </a:t>
            </a:r>
            <a:r>
              <a:rPr lang="es-MX" sz="1200" dirty="0" err="1"/>
              <a:t>inflammatory</a:t>
            </a:r>
            <a:r>
              <a:rPr lang="es-MX" sz="1200" dirty="0"/>
              <a:t> </a:t>
            </a:r>
            <a:r>
              <a:rPr lang="es-MX" sz="1200" dirty="0" err="1"/>
              <a:t>breast</a:t>
            </a:r>
            <a:r>
              <a:rPr lang="es-MX" sz="1200" dirty="0"/>
              <a:t> cáncer </a:t>
            </a:r>
            <a:r>
              <a:rPr lang="es-MX" sz="1200" dirty="0" err="1"/>
              <a:t>Julie</a:t>
            </a:r>
            <a:r>
              <a:rPr lang="es-MX" sz="1200" dirty="0"/>
              <a:t> S. </a:t>
            </a:r>
            <a:r>
              <a:rPr lang="es-MX" sz="1200" dirty="0" err="1"/>
              <a:t>Wecsler</a:t>
            </a:r>
            <a:r>
              <a:rPr lang="es-MX" sz="1200" dirty="0"/>
              <a:t>, </a:t>
            </a:r>
            <a:r>
              <a:rPr lang="es-MX" sz="1200" dirty="0" err="1"/>
              <a:t>Welela</a:t>
            </a:r>
            <a:r>
              <a:rPr lang="es-MX" sz="1200" dirty="0"/>
              <a:t> </a:t>
            </a:r>
            <a:r>
              <a:rPr lang="es-MX" sz="1200" dirty="0" err="1"/>
              <a:t>Tereffe</a:t>
            </a:r>
            <a:r>
              <a:rPr lang="es-MX" sz="1200" dirty="0"/>
              <a:t>. </a:t>
            </a:r>
            <a:r>
              <a:rPr lang="es-MX" sz="1200" dirty="0" err="1"/>
              <a:t>Breast</a:t>
            </a:r>
            <a:r>
              <a:rPr lang="es-MX" sz="1200" dirty="0"/>
              <a:t> </a:t>
            </a:r>
            <a:r>
              <a:rPr lang="es-MX" sz="1200" dirty="0" err="1"/>
              <a:t>Cancer</a:t>
            </a:r>
            <a:r>
              <a:rPr lang="es-MX" sz="1200" dirty="0"/>
              <a:t> Res </a:t>
            </a:r>
            <a:r>
              <a:rPr lang="es-MX" sz="1200" dirty="0" err="1"/>
              <a:t>Treat</a:t>
            </a:r>
            <a:r>
              <a:rPr lang="es-MX" sz="1200" dirty="0"/>
              <a:t> (2015) 151:113–120</a:t>
            </a:r>
          </a:p>
        </p:txBody>
      </p:sp>
    </p:spTree>
    <p:extLst>
      <p:ext uri="{BB962C8B-B14F-4D97-AF65-F5344CB8AC3E}">
        <p14:creationId xmlns:p14="http://schemas.microsoft.com/office/powerpoint/2010/main" val="2721120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20741652"/>
              </p:ext>
            </p:extLst>
          </p:nvPr>
        </p:nvGraphicFramePr>
        <p:xfrm>
          <a:off x="467544" y="1517013"/>
          <a:ext cx="7741368" cy="472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pie de página"/>
          <p:cNvSpPr txBox="1">
            <a:spLocks/>
          </p:cNvSpPr>
          <p:nvPr/>
        </p:nvSpPr>
        <p:spPr>
          <a:xfrm>
            <a:off x="0" y="6562152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tx1"/>
                </a:solidFill>
              </a:rPr>
              <a:t>NCCN </a:t>
            </a:r>
            <a:r>
              <a:rPr lang="en-US" sz="1100" dirty="0" err="1">
                <a:solidFill>
                  <a:schemeClr val="tx1"/>
                </a:solidFill>
              </a:rPr>
              <a:t>guideliness</a:t>
            </a:r>
            <a:r>
              <a:rPr lang="en-US" sz="1100" dirty="0">
                <a:solidFill>
                  <a:schemeClr val="tx1"/>
                </a:solidFill>
              </a:rPr>
              <a:t> version 1.2016 breast cancer updates</a:t>
            </a:r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2750" t="19200" r="41338" b="66800"/>
          <a:stretch/>
        </p:blipFill>
        <p:spPr>
          <a:xfrm>
            <a:off x="35495" y="488318"/>
            <a:ext cx="6563645" cy="9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6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6306"/>
            <a:ext cx="4320480" cy="495297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78490" y="996306"/>
            <a:ext cx="4169973" cy="4952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Quimioterapia Neo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 err="1"/>
              <a:t>Trastuzumab</a:t>
            </a:r>
            <a:r>
              <a:rPr lang="es-MX" dirty="0"/>
              <a:t> (HER2 +) Neo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Mastectomía Radical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Radioterapia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En caso de no </a:t>
            </a:r>
            <a:r>
              <a:rPr lang="es-MX" dirty="0" err="1"/>
              <a:t>resecable</a:t>
            </a:r>
            <a:r>
              <a:rPr lang="es-MX" dirty="0"/>
              <a:t>= </a:t>
            </a:r>
            <a:r>
              <a:rPr lang="es-MX" dirty="0" err="1"/>
              <a:t>Rt</a:t>
            </a:r>
            <a:r>
              <a:rPr lang="es-MX" dirty="0"/>
              <a:t> pre </a:t>
            </a:r>
            <a:r>
              <a:rPr lang="es-MX" dirty="0" err="1"/>
              <a:t>Qx</a:t>
            </a: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Y valorar </a:t>
            </a:r>
            <a:r>
              <a:rPr lang="es-MX" dirty="0" err="1"/>
              <a:t>Qx</a:t>
            </a:r>
            <a:r>
              <a:rPr lang="es-MX" dirty="0"/>
              <a:t> radical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Dosis de 66 Gy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 algn="ctr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192381" y="6396335"/>
            <a:ext cx="877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dirty="0"/>
              <a:t>Consenso Mexicano sobre diagnóstico y tratamiento del cáncer mamario. Dr. Jesús Cárdenas Sánchez Dr. Juan Enrique </a:t>
            </a:r>
            <a:r>
              <a:rPr lang="es-MX" sz="1200" dirty="0" err="1"/>
              <a:t>Bargalló</a:t>
            </a:r>
            <a:r>
              <a:rPr lang="es-MX" sz="1200" dirty="0"/>
              <a:t>  et. Al  </a:t>
            </a:r>
            <a:r>
              <a:rPr lang="es-MX" sz="1200" dirty="0" err="1"/>
              <a:t>Masson</a:t>
            </a:r>
            <a:r>
              <a:rPr lang="es-MX" sz="1200" dirty="0"/>
              <a:t> </a:t>
            </a:r>
            <a:r>
              <a:rPr lang="es-MX" sz="1200" dirty="0" err="1"/>
              <a:t>Doyma</a:t>
            </a:r>
            <a:r>
              <a:rPr lang="es-MX" sz="1200" dirty="0"/>
              <a:t> México. 6ta revisión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/>
              <a:t>TRATAMIENTO </a:t>
            </a:r>
          </a:p>
        </p:txBody>
      </p:sp>
    </p:spTree>
    <p:extLst>
      <p:ext uri="{BB962C8B-B14F-4D97-AF65-F5344CB8AC3E}">
        <p14:creationId xmlns:p14="http://schemas.microsoft.com/office/powerpoint/2010/main" val="3450073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2564904"/>
            <a:ext cx="5335047" cy="3888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Terapia multimodal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Terapia sistémica, radioterapia y cirugía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 err="1"/>
              <a:t>Antraciclina</a:t>
            </a:r>
            <a:r>
              <a:rPr lang="es-MX" dirty="0"/>
              <a:t> y </a:t>
            </a:r>
            <a:r>
              <a:rPr lang="es-MX" dirty="0" err="1"/>
              <a:t>taxano</a:t>
            </a:r>
            <a:r>
              <a:rPr lang="es-MX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Si es HER 2 + = </a:t>
            </a:r>
            <a:r>
              <a:rPr lang="es-MX" dirty="0" err="1"/>
              <a:t>trastuzumab</a:t>
            </a:r>
            <a:r>
              <a:rPr lang="es-MX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 err="1"/>
              <a:t>Luminal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= depende de expresión receptores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Mastectomía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Disección axilar  en LABC inoperable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Abordaje multidisciplinario </a:t>
            </a: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" y="1640850"/>
            <a:ext cx="2743583" cy="924054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74"/>
            <a:ext cx="8208912" cy="133452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69367" y="2425080"/>
            <a:ext cx="3643367" cy="404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Terapia sistémica como primer línea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Mastectomía con disección axilar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No se recomienda reconstrucción inmediata  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Radioterapia loco regional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95571" y="2412504"/>
            <a:ext cx="1925961" cy="4040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IB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IB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Opinión de experto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r>
              <a:rPr lang="es-MX" dirty="0"/>
              <a:t>IB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0641" y="6396517"/>
            <a:ext cx="8805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ESO-ESMO 2nd </a:t>
            </a:r>
            <a:r>
              <a:rPr lang="es-MX" sz="1200" dirty="0" err="1"/>
              <a:t>international</a:t>
            </a:r>
            <a:r>
              <a:rPr lang="es-MX" sz="1200" dirty="0"/>
              <a:t> </a:t>
            </a:r>
            <a:r>
              <a:rPr lang="es-MX" sz="1200" dirty="0" err="1"/>
              <a:t>consensus</a:t>
            </a:r>
            <a:r>
              <a:rPr lang="es-MX" sz="1200" dirty="0"/>
              <a:t> </a:t>
            </a:r>
            <a:r>
              <a:rPr lang="es-MX" sz="1200" dirty="0" err="1"/>
              <a:t>guidelines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</a:t>
            </a:r>
            <a:r>
              <a:rPr lang="es-MX" sz="1200" dirty="0" err="1"/>
              <a:t>advanced</a:t>
            </a:r>
            <a:r>
              <a:rPr lang="es-MX" sz="1200" dirty="0"/>
              <a:t> </a:t>
            </a:r>
            <a:r>
              <a:rPr lang="es-MX" sz="1200" dirty="0" err="1"/>
              <a:t>breast</a:t>
            </a:r>
            <a:r>
              <a:rPr lang="es-MX" sz="1200" dirty="0"/>
              <a:t> </a:t>
            </a:r>
            <a:r>
              <a:rPr lang="es-MX" sz="1200" dirty="0" err="1"/>
              <a:t>cancer</a:t>
            </a:r>
            <a:r>
              <a:rPr lang="es-MX" sz="1200" dirty="0"/>
              <a:t> (ABC2) F. Cardoso1,A. </a:t>
            </a:r>
            <a:r>
              <a:rPr lang="es-MX" sz="1200" dirty="0" err="1"/>
              <a:t>CostaAnnals</a:t>
            </a:r>
            <a:r>
              <a:rPr lang="es-MX" sz="1200" dirty="0"/>
              <a:t> of </a:t>
            </a:r>
            <a:r>
              <a:rPr lang="es-MX" sz="1200" dirty="0" err="1"/>
              <a:t>Oncology</a:t>
            </a:r>
            <a:r>
              <a:rPr lang="es-MX" sz="1200" dirty="0"/>
              <a:t> </a:t>
            </a:r>
            <a:r>
              <a:rPr lang="es-MX" sz="1200" dirty="0" err="1"/>
              <a:t>Advance</a:t>
            </a:r>
            <a:r>
              <a:rPr lang="es-MX" sz="1200" dirty="0"/>
              <a:t> Access </a:t>
            </a:r>
            <a:r>
              <a:rPr lang="es-MX" sz="1200" dirty="0" err="1"/>
              <a:t>published</a:t>
            </a:r>
            <a:r>
              <a:rPr lang="es-MX" sz="1200" dirty="0"/>
              <a:t> </a:t>
            </a:r>
            <a:r>
              <a:rPr lang="es-MX" sz="1200" dirty="0" err="1"/>
              <a:t>September</a:t>
            </a:r>
            <a:r>
              <a:rPr lang="es-MX" sz="1200" dirty="0"/>
              <a:t> 18, 2014</a:t>
            </a:r>
          </a:p>
        </p:txBody>
      </p:sp>
    </p:spTree>
    <p:extLst>
      <p:ext uri="{BB962C8B-B14F-4D97-AF65-F5344CB8AC3E}">
        <p14:creationId xmlns:p14="http://schemas.microsoft.com/office/powerpoint/2010/main" val="39521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3399"/>
            <a:ext cx="8208912" cy="519336"/>
          </a:xfrm>
        </p:spPr>
        <p:txBody>
          <a:bodyPr anchor="ctr">
            <a:noAutofit/>
          </a:bodyPr>
          <a:lstStyle/>
          <a:p>
            <a:pPr algn="ctr"/>
            <a:r>
              <a:rPr lang="es-NI" sz="3200" b="1" dirty="0">
                <a:solidFill>
                  <a:schemeClr val="tx1"/>
                </a:solidFill>
              </a:rPr>
              <a:t>DIAGNÓSTICO  DIFERENCIAL 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47920"/>
              </p:ext>
            </p:extLst>
          </p:nvPr>
        </p:nvGraphicFramePr>
        <p:xfrm>
          <a:off x="611560" y="1412776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pie de página"/>
          <p:cNvSpPr txBox="1">
            <a:spLocks/>
          </p:cNvSpPr>
          <p:nvPr/>
        </p:nvSpPr>
        <p:spPr>
          <a:xfrm>
            <a:off x="0" y="6562152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tx1"/>
                </a:solidFill>
              </a:rPr>
              <a:t>Clinical Review Approach to inflammatory breast </a:t>
            </a:r>
            <a:r>
              <a:rPr lang="en-US" sz="1100" dirty="0" err="1">
                <a:solidFill>
                  <a:schemeClr val="tx1"/>
                </a:solidFill>
              </a:rPr>
              <a:t>cáncer</a:t>
            </a:r>
            <a:r>
              <a:rPr lang="en-US" sz="1100" dirty="0">
                <a:solidFill>
                  <a:schemeClr val="tx1"/>
                </a:solidFill>
              </a:rPr>
              <a:t>, Andrea </a:t>
            </a:r>
            <a:r>
              <a:rPr lang="en-US" sz="1100" dirty="0" err="1">
                <a:solidFill>
                  <a:schemeClr val="tx1"/>
                </a:solidFill>
              </a:rPr>
              <a:t>Molckovsky</a:t>
            </a:r>
            <a:r>
              <a:rPr lang="en-US" sz="1100" dirty="0">
                <a:solidFill>
                  <a:schemeClr val="tx1"/>
                </a:solidFill>
              </a:rPr>
              <a:t> MD Barbara Fitzgerald </a:t>
            </a:r>
            <a:r>
              <a:rPr lang="en-US" sz="1100" dirty="0" err="1">
                <a:solidFill>
                  <a:schemeClr val="tx1"/>
                </a:solidFill>
              </a:rPr>
              <a:t>Vol</a:t>
            </a:r>
            <a:r>
              <a:rPr lang="en-US" sz="1100" dirty="0">
                <a:solidFill>
                  <a:schemeClr val="tx1"/>
                </a:solidFill>
              </a:rPr>
              <a:t> 55: </a:t>
            </a:r>
            <a:r>
              <a:rPr lang="en-US" sz="1100" dirty="0" err="1">
                <a:solidFill>
                  <a:schemeClr val="tx1"/>
                </a:solidFill>
              </a:rPr>
              <a:t>january</a:t>
            </a:r>
            <a:r>
              <a:rPr lang="en-US" sz="1100" dirty="0">
                <a:solidFill>
                  <a:schemeClr val="tx1"/>
                </a:solidFill>
              </a:rPr>
              <a:t> • </a:t>
            </a:r>
            <a:r>
              <a:rPr lang="en-US" sz="1100" dirty="0" err="1">
                <a:solidFill>
                  <a:schemeClr val="tx1"/>
                </a:solidFill>
              </a:rPr>
              <a:t>janvier</a:t>
            </a:r>
            <a:r>
              <a:rPr lang="en-US" sz="1100" dirty="0">
                <a:solidFill>
                  <a:schemeClr val="tx1"/>
                </a:solidFill>
              </a:rPr>
              <a:t> 2009 Canadian Family Physician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8471" r="8061" b="18009"/>
          <a:stretch/>
        </p:blipFill>
        <p:spPr bwMode="auto">
          <a:xfrm>
            <a:off x="6174576" y="2773838"/>
            <a:ext cx="2955268" cy="23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Sobrevida por Etapa Clínica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/>
          </p:nvPr>
        </p:nvGraphicFramePr>
        <p:xfrm>
          <a:off x="827584" y="1340768"/>
          <a:ext cx="7128792" cy="4205816"/>
        </p:xfrm>
        <a:graphic>
          <a:graphicData uri="http://schemas.openxmlformats.org/drawingml/2006/table">
            <a:tbl>
              <a:tblPr/>
              <a:tblGrid>
                <a:gridCol w="280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Etapa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Clínica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SV a 10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años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228600" marR="0" lvl="0" indent="-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90-80%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50-30%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11">
                <a:tc gridSpan="2">
                  <a:txBody>
                    <a:bodyPr/>
                    <a:lstStyle/>
                    <a:p>
                      <a:pPr marL="0" marR="0" lvl="0" indent="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INFLAMATORIO T4D  5%</a:t>
                      </a:r>
                    </a:p>
                  </a:txBody>
                  <a:tcPr marL="40640" marR="40640" marT="45715" marB="45715" anchor="ctr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45715" marB="45715" anchor="ctr" anchorCtr="1" horzOverflow="overflow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78900" y="6596390"/>
            <a:ext cx="62623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Breast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Patrick I.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Borgen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Arnold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D.K. Hill, USA Landes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Bioscience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342942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208912" cy="519336"/>
          </a:xfrm>
        </p:spPr>
        <p:txBody>
          <a:bodyPr anchor="ctr">
            <a:noAutofit/>
          </a:bodyPr>
          <a:lstStyle/>
          <a:p>
            <a:pPr algn="ctr"/>
            <a:r>
              <a:rPr lang="es-NI" sz="3200" b="1" dirty="0">
                <a:solidFill>
                  <a:schemeClr val="tx1"/>
                </a:solidFill>
              </a:rPr>
              <a:t>BIOPSIA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800427"/>
              </p:ext>
            </p:extLst>
          </p:nvPr>
        </p:nvGraphicFramePr>
        <p:xfrm>
          <a:off x="611560" y="996307"/>
          <a:ext cx="5544616" cy="538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pie de página"/>
          <p:cNvSpPr txBox="1">
            <a:spLocks/>
          </p:cNvSpPr>
          <p:nvPr/>
        </p:nvSpPr>
        <p:spPr>
          <a:xfrm>
            <a:off x="0" y="6552728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100" dirty="0">
                <a:solidFill>
                  <a:schemeClr val="tx1"/>
                </a:solidFill>
              </a:rPr>
              <a:t>Epidemiological risk factors associated with inflammatory breast cancer subtypes. Cancer Causes Control. </a:t>
            </a:r>
            <a:r>
              <a:rPr lang="es-MX" sz="1100" dirty="0">
                <a:solidFill>
                  <a:schemeClr val="tx1"/>
                </a:solidFill>
              </a:rPr>
              <a:t>2016 Mar;27(3):359–66. </a:t>
            </a:r>
          </a:p>
          <a:p>
            <a:pPr algn="r"/>
            <a:r>
              <a:rPr lang="en-US" sz="1100" dirty="0">
                <a:solidFill>
                  <a:schemeClr val="tx1"/>
                </a:solidFill>
              </a:rPr>
              <a:t>. </a:t>
            </a:r>
            <a:endParaRPr lang="es-MX" sz="1100" dirty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804212" cy="27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1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64488" y="0"/>
            <a:ext cx="179512" cy="4653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64488" y="4653136"/>
            <a:ext cx="179512" cy="2204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886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Perfil Biológico del Cáncer Inflamatorio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respirandoconvalor.org/wp-content/uploads/2014/01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Diagrama"/>
          <p:cNvGraphicFramePr/>
          <p:nvPr>
            <p:extLst/>
          </p:nvPr>
        </p:nvGraphicFramePr>
        <p:xfrm>
          <a:off x="323528" y="1628800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2123728" y="1011545"/>
            <a:ext cx="4464496" cy="545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979712" y="1052736"/>
            <a:ext cx="4752528" cy="45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Cualquier tipo histológico</a:t>
            </a:r>
          </a:p>
        </p:txBody>
      </p:sp>
    </p:spTree>
    <p:extLst>
      <p:ext uri="{BB962C8B-B14F-4D97-AF65-F5344CB8AC3E}">
        <p14:creationId xmlns:p14="http://schemas.microsoft.com/office/powerpoint/2010/main" val="324792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208912" cy="519336"/>
          </a:xfrm>
        </p:spPr>
        <p:txBody>
          <a:bodyPr anchor="ctr">
            <a:noAutofit/>
          </a:bodyPr>
          <a:lstStyle/>
          <a:p>
            <a:pPr algn="ctr"/>
            <a:r>
              <a:rPr lang="es-NI" sz="3200" b="1" dirty="0">
                <a:solidFill>
                  <a:schemeClr val="tx1"/>
                </a:solidFill>
              </a:rPr>
              <a:t>TRATAMIENTO 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671394"/>
              </p:ext>
            </p:extLst>
          </p:nvPr>
        </p:nvGraphicFramePr>
        <p:xfrm>
          <a:off x="251520" y="996307"/>
          <a:ext cx="8784976" cy="548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pie de página"/>
          <p:cNvSpPr txBox="1">
            <a:spLocks/>
          </p:cNvSpPr>
          <p:nvPr/>
        </p:nvSpPr>
        <p:spPr>
          <a:xfrm>
            <a:off x="0" y="6562152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tx1"/>
                </a:solidFill>
              </a:rPr>
              <a:t>Inflammatory breast cancer: time to </a:t>
            </a:r>
            <a:r>
              <a:rPr lang="en-US" sz="1100" dirty="0" err="1">
                <a:solidFill>
                  <a:schemeClr val="tx1"/>
                </a:solidFill>
              </a:rPr>
              <a:t>standardise</a:t>
            </a:r>
            <a:r>
              <a:rPr lang="en-US" sz="1100" dirty="0">
                <a:solidFill>
                  <a:schemeClr val="tx1"/>
                </a:solidFill>
              </a:rPr>
              <a:t> diagnosis assessment and management, and for the joining of forces to facilitate effective research Rea D, Francis A, </a:t>
            </a:r>
            <a:r>
              <a:rPr lang="en-US" sz="1100" dirty="0" err="1">
                <a:solidFill>
                  <a:schemeClr val="tx1"/>
                </a:solidFill>
              </a:rPr>
              <a:t>Hanby</a:t>
            </a:r>
            <a:r>
              <a:rPr lang="en-US" sz="1100" dirty="0">
                <a:solidFill>
                  <a:schemeClr val="tx1"/>
                </a:solidFill>
              </a:rPr>
              <a:t> AM, </a:t>
            </a:r>
            <a:r>
              <a:rPr lang="en-US" sz="1100" dirty="0" err="1">
                <a:solidFill>
                  <a:schemeClr val="tx1"/>
                </a:solidFill>
              </a:rPr>
              <a:t>Speirs</a:t>
            </a:r>
            <a:r>
              <a:rPr lang="en-US" sz="1100" dirty="0">
                <a:solidFill>
                  <a:schemeClr val="tx1"/>
                </a:solidFill>
              </a:rPr>
              <a:t> V, </a:t>
            </a:r>
            <a:r>
              <a:rPr lang="en-US" sz="1100" dirty="0" err="1">
                <a:solidFill>
                  <a:schemeClr val="tx1"/>
                </a:solidFill>
              </a:rPr>
              <a:t>Rakha</a:t>
            </a:r>
            <a:r>
              <a:rPr lang="en-US" sz="1100" dirty="0">
                <a:solidFill>
                  <a:schemeClr val="tx1"/>
                </a:solidFill>
              </a:rPr>
              <a:t> E, </a:t>
            </a:r>
            <a:r>
              <a:rPr lang="en-US" sz="1100" dirty="0" err="1">
                <a:solidFill>
                  <a:schemeClr val="tx1"/>
                </a:solidFill>
              </a:rPr>
              <a:t>Shaaban</a:t>
            </a:r>
            <a:r>
              <a:rPr lang="en-US" sz="1100" dirty="0">
                <a:solidFill>
                  <a:schemeClr val="tx1"/>
                </a:solidFill>
              </a:rPr>
              <a:t> A, et al.. Br J Cancer. 2015 Apr 28;112(9):1613–5</a:t>
            </a:r>
          </a:p>
        </p:txBody>
      </p:sp>
    </p:spTree>
    <p:extLst>
      <p:ext uri="{BB962C8B-B14F-4D97-AF65-F5344CB8AC3E}">
        <p14:creationId xmlns:p14="http://schemas.microsoft.com/office/powerpoint/2010/main" val="393016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exicanbusinessweb.mx/wp-content/uploads/2015/12/IN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11088"/>
            <a:ext cx="827584" cy="9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81876535"/>
              </p:ext>
            </p:extLst>
          </p:nvPr>
        </p:nvGraphicFramePr>
        <p:xfrm>
          <a:off x="179512" y="1397000"/>
          <a:ext cx="885698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5 Marcador de pie de página"/>
          <p:cNvSpPr txBox="1">
            <a:spLocks/>
          </p:cNvSpPr>
          <p:nvPr/>
        </p:nvSpPr>
        <p:spPr>
          <a:xfrm>
            <a:off x="0" y="6562152"/>
            <a:ext cx="91440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tx1"/>
                </a:solidFill>
              </a:rPr>
              <a:t>NCCN </a:t>
            </a:r>
            <a:r>
              <a:rPr lang="en-US" sz="1100" dirty="0" err="1">
                <a:solidFill>
                  <a:schemeClr val="tx1"/>
                </a:solidFill>
              </a:rPr>
              <a:t>guideliness</a:t>
            </a:r>
            <a:r>
              <a:rPr lang="en-US" sz="1100" dirty="0">
                <a:solidFill>
                  <a:schemeClr val="tx1"/>
                </a:solidFill>
              </a:rPr>
              <a:t> version 2.2017 breast cancer updates</a:t>
            </a:r>
            <a:endParaRPr lang="es-MX" sz="11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750" t="19200" r="41338" b="66800"/>
          <a:stretch/>
        </p:blipFill>
        <p:spPr>
          <a:xfrm>
            <a:off x="35495" y="548680"/>
            <a:ext cx="6563645" cy="9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1634</TotalTime>
  <Words>1641</Words>
  <Application>Microsoft Office PowerPoint</Application>
  <PresentationFormat>Presentación en pantalla (4:3)</PresentationFormat>
  <Paragraphs>335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Claridad</vt:lpstr>
      <vt:lpstr>Tema de Office</vt:lpstr>
      <vt:lpstr>COMENTARIO FINAL DEL CIRUJANO ONCOLOGO </vt:lpstr>
      <vt:lpstr>COMENTARIO FINAL DEL ONCOLOGO QUIRURGICO </vt:lpstr>
      <vt:lpstr>Presentación de PowerPoint</vt:lpstr>
      <vt:lpstr>DIAGNÓSTICO  DIFERENCIAL </vt:lpstr>
      <vt:lpstr>Presentación de PowerPoint</vt:lpstr>
      <vt:lpstr>BIOPSIA</vt:lpstr>
      <vt:lpstr>Presentación de PowerPoint</vt:lpstr>
      <vt:lpstr>TRATAMIENTO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mama Estados Infrecuentes</dc:title>
  <dc:creator>Hospitalizacion Piso 2</dc:creator>
  <cp:lastModifiedBy>David Cantu de Leon</cp:lastModifiedBy>
  <cp:revision>131</cp:revision>
  <cp:lastPrinted>2017-08-09T19:24:24Z</cp:lastPrinted>
  <dcterms:created xsi:type="dcterms:W3CDTF">2016-03-24T22:39:32Z</dcterms:created>
  <dcterms:modified xsi:type="dcterms:W3CDTF">2017-08-09T19:31:34Z</dcterms:modified>
</cp:coreProperties>
</file>