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11"/>
  </p:notesMasterIdLst>
  <p:sldIdLst>
    <p:sldId id="256" r:id="rId2"/>
    <p:sldId id="265" r:id="rId3"/>
    <p:sldId id="260" r:id="rId4"/>
    <p:sldId id="263" r:id="rId5"/>
    <p:sldId id="268" r:id="rId6"/>
    <p:sldId id="261" r:id="rId7"/>
    <p:sldId id="262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02" autoAdjust="0"/>
    <p:restoredTop sz="94656"/>
  </p:normalViewPr>
  <p:slideViewPr>
    <p:cSldViewPr snapToGrid="0" snapToObjects="1">
      <p:cViewPr>
        <p:scale>
          <a:sx n="88" d="100"/>
          <a:sy n="88" d="100"/>
        </p:scale>
        <p:origin x="608" y="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993E3-A461-1548-8C98-D7F9FA4A9645}" type="doc">
      <dgm:prSet loTypeId="urn:microsoft.com/office/officeart/2005/8/layout/radial3" loCatId="" qsTypeId="urn:microsoft.com/office/officeart/2005/8/quickstyle/3D4" qsCatId="3D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9D584BF0-BF8F-484D-B77A-CF491F3CA820}">
      <dgm:prSet/>
      <dgm:spPr/>
      <dgm:t>
        <a:bodyPr/>
        <a:lstStyle/>
        <a:p>
          <a:pPr algn="ctr" rtl="0"/>
          <a:r>
            <a:rPr lang="es-ES_tradnl" b="0" i="0" smtClean="0">
              <a:latin typeface="Arial" charset="0"/>
              <a:ea typeface="Arial" charset="0"/>
              <a:cs typeface="Arial" charset="0"/>
            </a:rPr>
            <a:t>Las recomendaciones se fundamentan en los principios éticos del CETREMI</a:t>
          </a:r>
          <a:endParaRPr lang="es-ES_tradnl" b="0" i="0" dirty="0">
            <a:latin typeface="Arial" charset="0"/>
            <a:ea typeface="Arial" charset="0"/>
            <a:cs typeface="Arial" charset="0"/>
          </a:endParaRPr>
        </a:p>
      </dgm:t>
    </dgm:pt>
    <dgm:pt modelId="{311CBB64-4155-C447-A6B7-E95823A215D0}" type="parTrans" cxnId="{5DB56618-B707-B14A-A137-5203A2DE8808}">
      <dgm:prSet/>
      <dgm:spPr/>
      <dgm:t>
        <a:bodyPr/>
        <a:lstStyle/>
        <a:p>
          <a:endParaRPr lang="es-ES"/>
        </a:p>
      </dgm:t>
    </dgm:pt>
    <dgm:pt modelId="{BEE6F671-8584-6243-9D33-98B0804091EC}" type="sibTrans" cxnId="{5DB56618-B707-B14A-A137-5203A2DE8808}">
      <dgm:prSet/>
      <dgm:spPr/>
      <dgm:t>
        <a:bodyPr/>
        <a:lstStyle/>
        <a:p>
          <a:endParaRPr lang="es-ES"/>
        </a:p>
      </dgm:t>
    </dgm:pt>
    <dgm:pt modelId="{302FA826-CA23-1740-9CC6-0D99E2C7B034}">
      <dgm:prSet/>
      <dgm:spPr/>
      <dgm:t>
        <a:bodyPr/>
        <a:lstStyle/>
        <a:p>
          <a:pPr algn="ctr" rtl="0"/>
          <a:r>
            <a:rPr lang="es-ES" b="0" i="0" dirty="0" smtClean="0">
              <a:latin typeface="Arial" charset="0"/>
              <a:ea typeface="Arial" charset="0"/>
              <a:cs typeface="Arial" charset="0"/>
            </a:rPr>
            <a:t>El paciente es lo primero</a:t>
          </a:r>
          <a:endParaRPr lang="es-ES" b="0" i="0" dirty="0">
            <a:latin typeface="Arial" charset="0"/>
            <a:ea typeface="Arial" charset="0"/>
            <a:cs typeface="Arial" charset="0"/>
          </a:endParaRPr>
        </a:p>
      </dgm:t>
    </dgm:pt>
    <dgm:pt modelId="{B91D2180-6487-2E44-AA50-44347066A009}" type="parTrans" cxnId="{BB115EBD-7182-0A49-96A4-5C52D3DBE71A}">
      <dgm:prSet/>
      <dgm:spPr/>
      <dgm:t>
        <a:bodyPr/>
        <a:lstStyle/>
        <a:p>
          <a:endParaRPr lang="es-ES"/>
        </a:p>
      </dgm:t>
    </dgm:pt>
    <dgm:pt modelId="{454EB09C-CA69-2145-A535-CEE381191A91}" type="sibTrans" cxnId="{BB115EBD-7182-0A49-96A4-5C52D3DBE71A}">
      <dgm:prSet/>
      <dgm:spPr/>
      <dgm:t>
        <a:bodyPr/>
        <a:lstStyle/>
        <a:p>
          <a:endParaRPr lang="es-ES"/>
        </a:p>
      </dgm:t>
    </dgm:pt>
    <dgm:pt modelId="{4F0051F5-BAC6-8744-AF2F-F07AB924712C}">
      <dgm:prSet/>
      <dgm:spPr/>
      <dgm:t>
        <a:bodyPr/>
        <a:lstStyle/>
        <a:p>
          <a:pPr algn="ctr" rtl="0"/>
          <a:r>
            <a:rPr lang="es-ES" b="0" i="0" dirty="0" smtClean="0">
              <a:latin typeface="Arial" charset="0"/>
              <a:ea typeface="Arial" charset="0"/>
              <a:cs typeface="Arial" charset="0"/>
            </a:rPr>
            <a:t>Apoyar la investigación ética y la innovación</a:t>
          </a:r>
          <a:endParaRPr lang="es-ES" b="0" i="0" dirty="0">
            <a:latin typeface="Arial" charset="0"/>
            <a:ea typeface="Arial" charset="0"/>
            <a:cs typeface="Arial" charset="0"/>
          </a:endParaRPr>
        </a:p>
      </dgm:t>
    </dgm:pt>
    <dgm:pt modelId="{9D7ABBF9-AEE4-0643-B713-67B15932FC04}" type="parTrans" cxnId="{61DC55CA-5A59-414F-ACE6-F64CD502A9E1}">
      <dgm:prSet/>
      <dgm:spPr/>
      <dgm:t>
        <a:bodyPr/>
        <a:lstStyle/>
        <a:p>
          <a:endParaRPr lang="es-ES"/>
        </a:p>
      </dgm:t>
    </dgm:pt>
    <dgm:pt modelId="{A3766C29-E042-774C-ABEA-601194DFF57E}" type="sibTrans" cxnId="{61DC55CA-5A59-414F-ACE6-F64CD502A9E1}">
      <dgm:prSet/>
      <dgm:spPr/>
      <dgm:t>
        <a:bodyPr/>
        <a:lstStyle/>
        <a:p>
          <a:endParaRPr lang="es-ES"/>
        </a:p>
      </dgm:t>
    </dgm:pt>
    <dgm:pt modelId="{4964AE6F-BA05-FD44-B270-9EE83F39DD83}">
      <dgm:prSet/>
      <dgm:spPr/>
      <dgm:t>
        <a:bodyPr/>
        <a:lstStyle/>
        <a:p>
          <a:pPr algn="ctr" rtl="0"/>
          <a:r>
            <a:rPr lang="es-ES" b="0" i="0" dirty="0" smtClean="0">
              <a:latin typeface="Arial" charset="0"/>
              <a:ea typeface="Arial" charset="0"/>
              <a:cs typeface="Arial" charset="0"/>
            </a:rPr>
            <a:t>Enfatizar la independencia y la conducta ética</a:t>
          </a:r>
          <a:endParaRPr lang="es-ES" b="0" i="0" dirty="0">
            <a:latin typeface="Arial" charset="0"/>
            <a:ea typeface="Arial" charset="0"/>
            <a:cs typeface="Arial" charset="0"/>
          </a:endParaRPr>
        </a:p>
      </dgm:t>
    </dgm:pt>
    <dgm:pt modelId="{6AB00B8B-B052-7F45-8685-A633C0E880C5}" type="parTrans" cxnId="{95F13CB1-61C7-C94E-AD70-AF3569BC4FDF}">
      <dgm:prSet/>
      <dgm:spPr/>
      <dgm:t>
        <a:bodyPr/>
        <a:lstStyle/>
        <a:p>
          <a:endParaRPr lang="es-ES"/>
        </a:p>
      </dgm:t>
    </dgm:pt>
    <dgm:pt modelId="{E7B06DBC-C7FE-0C48-930F-F874A009A599}" type="sibTrans" cxnId="{95F13CB1-61C7-C94E-AD70-AF3569BC4FDF}">
      <dgm:prSet/>
      <dgm:spPr/>
      <dgm:t>
        <a:bodyPr/>
        <a:lstStyle/>
        <a:p>
          <a:endParaRPr lang="es-ES"/>
        </a:p>
      </dgm:t>
    </dgm:pt>
    <dgm:pt modelId="{500CF3CC-CA9F-0047-9824-B69D17D7376E}" type="pres">
      <dgm:prSet presAssocID="{1CF993E3-A461-1548-8C98-D7F9FA4A964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41FF6B8-2F7D-0245-A3C2-BFA137B21A82}" type="pres">
      <dgm:prSet presAssocID="{1CF993E3-A461-1548-8C98-D7F9FA4A9645}" presName="radial" presStyleCnt="0">
        <dgm:presLayoutVars>
          <dgm:animLvl val="ctr"/>
        </dgm:presLayoutVars>
      </dgm:prSet>
      <dgm:spPr/>
      <dgm:t>
        <a:bodyPr/>
        <a:lstStyle/>
        <a:p>
          <a:endParaRPr lang="es-ES_tradnl"/>
        </a:p>
      </dgm:t>
    </dgm:pt>
    <dgm:pt modelId="{B562A34D-F6A0-EE42-8375-ABC00AEE75DF}" type="pres">
      <dgm:prSet presAssocID="{9D584BF0-BF8F-484D-B77A-CF491F3CA820}" presName="centerShape" presStyleLbl="vennNode1" presStyleIdx="0" presStyleCnt="4"/>
      <dgm:spPr/>
      <dgm:t>
        <a:bodyPr/>
        <a:lstStyle/>
        <a:p>
          <a:endParaRPr lang="es-ES_tradnl"/>
        </a:p>
      </dgm:t>
    </dgm:pt>
    <dgm:pt modelId="{32829AEC-E5DB-AB4A-976B-1093EF2D70A1}" type="pres">
      <dgm:prSet presAssocID="{302FA826-CA23-1740-9CC6-0D99E2C7B034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8402D0E-2064-074F-BC36-4C10D8E434AD}" type="pres">
      <dgm:prSet presAssocID="{4F0051F5-BAC6-8744-AF2F-F07AB924712C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278F5C0-585B-6E42-9E79-5AF4B8DDEE0B}" type="pres">
      <dgm:prSet presAssocID="{4964AE6F-BA05-FD44-B270-9EE83F39DD83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6F28B00-7DDE-C74B-AB19-9D872A71F61B}" type="presOf" srcId="{9D584BF0-BF8F-484D-B77A-CF491F3CA820}" destId="{B562A34D-F6A0-EE42-8375-ABC00AEE75DF}" srcOrd="0" destOrd="0" presId="urn:microsoft.com/office/officeart/2005/8/layout/radial3"/>
    <dgm:cxn modelId="{5DB56618-B707-B14A-A137-5203A2DE8808}" srcId="{1CF993E3-A461-1548-8C98-D7F9FA4A9645}" destId="{9D584BF0-BF8F-484D-B77A-CF491F3CA820}" srcOrd="0" destOrd="0" parTransId="{311CBB64-4155-C447-A6B7-E95823A215D0}" sibTransId="{BEE6F671-8584-6243-9D33-98B0804091EC}"/>
    <dgm:cxn modelId="{61DC55CA-5A59-414F-ACE6-F64CD502A9E1}" srcId="{9D584BF0-BF8F-484D-B77A-CF491F3CA820}" destId="{4F0051F5-BAC6-8744-AF2F-F07AB924712C}" srcOrd="1" destOrd="0" parTransId="{9D7ABBF9-AEE4-0643-B713-67B15932FC04}" sibTransId="{A3766C29-E042-774C-ABEA-601194DFF57E}"/>
    <dgm:cxn modelId="{ACD15943-B20E-F14A-A296-6E64AF03F4D8}" type="presOf" srcId="{4F0051F5-BAC6-8744-AF2F-F07AB924712C}" destId="{08402D0E-2064-074F-BC36-4C10D8E434AD}" srcOrd="0" destOrd="0" presId="urn:microsoft.com/office/officeart/2005/8/layout/radial3"/>
    <dgm:cxn modelId="{BB115EBD-7182-0A49-96A4-5C52D3DBE71A}" srcId="{9D584BF0-BF8F-484D-B77A-CF491F3CA820}" destId="{302FA826-CA23-1740-9CC6-0D99E2C7B034}" srcOrd="0" destOrd="0" parTransId="{B91D2180-6487-2E44-AA50-44347066A009}" sibTransId="{454EB09C-CA69-2145-A535-CEE381191A91}"/>
    <dgm:cxn modelId="{66A5A934-B1CF-2740-97ED-2F7EF4A9CD49}" type="presOf" srcId="{4964AE6F-BA05-FD44-B270-9EE83F39DD83}" destId="{2278F5C0-585B-6E42-9E79-5AF4B8DDEE0B}" srcOrd="0" destOrd="0" presId="urn:microsoft.com/office/officeart/2005/8/layout/radial3"/>
    <dgm:cxn modelId="{39A3709C-F0FF-EF4B-AC1A-7D10A21AA179}" type="presOf" srcId="{302FA826-CA23-1740-9CC6-0D99E2C7B034}" destId="{32829AEC-E5DB-AB4A-976B-1093EF2D70A1}" srcOrd="0" destOrd="0" presId="urn:microsoft.com/office/officeart/2005/8/layout/radial3"/>
    <dgm:cxn modelId="{95F13CB1-61C7-C94E-AD70-AF3569BC4FDF}" srcId="{9D584BF0-BF8F-484D-B77A-CF491F3CA820}" destId="{4964AE6F-BA05-FD44-B270-9EE83F39DD83}" srcOrd="2" destOrd="0" parTransId="{6AB00B8B-B052-7F45-8685-A633C0E880C5}" sibTransId="{E7B06DBC-C7FE-0C48-930F-F874A009A599}"/>
    <dgm:cxn modelId="{3E830E83-509F-F94D-A87D-FDE70E13EBC2}" type="presOf" srcId="{1CF993E3-A461-1548-8C98-D7F9FA4A9645}" destId="{500CF3CC-CA9F-0047-9824-B69D17D7376E}" srcOrd="0" destOrd="0" presId="urn:microsoft.com/office/officeart/2005/8/layout/radial3"/>
    <dgm:cxn modelId="{ADA363F8-E911-1B48-B21B-A7E67B366530}" type="presParOf" srcId="{500CF3CC-CA9F-0047-9824-B69D17D7376E}" destId="{041FF6B8-2F7D-0245-A3C2-BFA137B21A82}" srcOrd="0" destOrd="0" presId="urn:microsoft.com/office/officeart/2005/8/layout/radial3"/>
    <dgm:cxn modelId="{1467EF8C-4A13-8D4F-A9C0-3F2F304BF624}" type="presParOf" srcId="{041FF6B8-2F7D-0245-A3C2-BFA137B21A82}" destId="{B562A34D-F6A0-EE42-8375-ABC00AEE75DF}" srcOrd="0" destOrd="0" presId="urn:microsoft.com/office/officeart/2005/8/layout/radial3"/>
    <dgm:cxn modelId="{7A95DA30-C69F-0148-9330-FA8C8B5BDB6F}" type="presParOf" srcId="{041FF6B8-2F7D-0245-A3C2-BFA137B21A82}" destId="{32829AEC-E5DB-AB4A-976B-1093EF2D70A1}" srcOrd="1" destOrd="0" presId="urn:microsoft.com/office/officeart/2005/8/layout/radial3"/>
    <dgm:cxn modelId="{4E33A912-8708-784D-9B5C-C29F50638DEE}" type="presParOf" srcId="{041FF6B8-2F7D-0245-A3C2-BFA137B21A82}" destId="{08402D0E-2064-074F-BC36-4C10D8E434AD}" srcOrd="2" destOrd="0" presId="urn:microsoft.com/office/officeart/2005/8/layout/radial3"/>
    <dgm:cxn modelId="{6E6E65FD-9DD2-3B49-97F4-128BA2CF9AD5}" type="presParOf" srcId="{041FF6B8-2F7D-0245-A3C2-BFA137B21A82}" destId="{2278F5C0-585B-6E42-9E79-5AF4B8DDEE0B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E196EC-9430-2D45-9F8F-67418F8447A5}" type="doc">
      <dgm:prSet loTypeId="urn:microsoft.com/office/officeart/2005/8/layout/vList2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BD2A2E43-449A-C241-ABA1-F8ADA597A62A}">
      <dgm:prSet custT="1"/>
      <dgm:spPr/>
      <dgm:t>
        <a:bodyPr/>
        <a:lstStyle/>
        <a:p>
          <a:pPr algn="ctr" rtl="0"/>
          <a:r>
            <a:rPr lang="es-ES_tradnl" sz="4400" dirty="0" smtClean="0">
              <a:solidFill>
                <a:schemeClr val="tx1"/>
              </a:solidFill>
            </a:rPr>
            <a:t>Que la atención sea </a:t>
          </a:r>
          <a:r>
            <a:rPr lang="es-ES_tradnl" sz="4400" dirty="0" smtClean="0">
              <a:solidFill>
                <a:schemeClr val="tx1"/>
              </a:solidFill>
            </a:rPr>
            <a:t>óptima</a:t>
          </a:r>
          <a:endParaRPr lang="es-ES_tradnl" sz="4400" dirty="0">
            <a:solidFill>
              <a:schemeClr val="tx1"/>
            </a:solidFill>
          </a:endParaRPr>
        </a:p>
      </dgm:t>
    </dgm:pt>
    <dgm:pt modelId="{615C0F39-6B18-DD4F-99C4-B447F8606366}" type="parTrans" cxnId="{03284ACF-C6AD-3743-A1D0-610C39B6A1FF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06562843-8198-8D4C-8A61-A689E321E11B}" type="sibTrans" cxnId="{03284ACF-C6AD-3743-A1D0-610C39B6A1FF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BA26325B-A085-FD47-B1C7-E6132156315C}">
      <dgm:prSet custT="1"/>
      <dgm:spPr/>
      <dgm:t>
        <a:bodyPr/>
        <a:lstStyle/>
        <a:p>
          <a:pPr algn="ctr" rtl="0"/>
          <a:r>
            <a:rPr lang="es-ES_tradnl" sz="4400" dirty="0" smtClean="0">
              <a:solidFill>
                <a:schemeClr val="tx1"/>
              </a:solidFill>
            </a:rPr>
            <a:t>Que las compañías </a:t>
          </a:r>
          <a:r>
            <a:rPr lang="es-ES_tradnl" sz="4400" dirty="0" smtClean="0">
              <a:solidFill>
                <a:schemeClr val="tx1"/>
              </a:solidFill>
            </a:rPr>
            <a:t>farmacéuticas</a:t>
          </a:r>
          <a:endParaRPr lang="es-ES_tradnl" sz="4400" dirty="0">
            <a:solidFill>
              <a:schemeClr val="tx1"/>
            </a:solidFill>
          </a:endParaRPr>
        </a:p>
      </dgm:t>
    </dgm:pt>
    <dgm:pt modelId="{D466FFFF-3BAA-7245-AA95-F17AAF921FF2}" type="parTrans" cxnId="{1AC78728-F987-AC42-8BF7-164F675844C5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C80BF15F-F2CE-3E4A-A7BA-7678138D49CC}" type="sibTrans" cxnId="{1AC78728-F987-AC42-8BF7-164F675844C5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E0D788A7-7C94-9B40-B552-108AF993F952}">
      <dgm:prSet/>
      <dgm:spPr/>
      <dgm:t>
        <a:bodyPr/>
        <a:lstStyle/>
        <a:p>
          <a:pPr algn="l" rtl="0"/>
          <a:r>
            <a:rPr lang="es-ES_tradnl" dirty="0" smtClean="0">
              <a:solidFill>
                <a:schemeClr val="tx1"/>
              </a:solidFill>
            </a:rPr>
            <a:t>Apoyen </a:t>
          </a:r>
          <a:r>
            <a:rPr lang="es-ES_tradnl" dirty="0" smtClean="0">
              <a:solidFill>
                <a:schemeClr val="tx1"/>
              </a:solidFill>
            </a:rPr>
            <a:t>las decisiones del </a:t>
          </a:r>
          <a:r>
            <a:rPr lang="es-ES_tradnl" dirty="0" smtClean="0">
              <a:solidFill>
                <a:schemeClr val="tx1"/>
              </a:solidFill>
            </a:rPr>
            <a:t>médico</a:t>
          </a:r>
          <a:endParaRPr lang="es-ES_tradnl" dirty="0">
            <a:solidFill>
              <a:schemeClr val="tx1"/>
            </a:solidFill>
          </a:endParaRPr>
        </a:p>
      </dgm:t>
    </dgm:pt>
    <dgm:pt modelId="{49AEDBAE-A337-354F-8A46-0C49B4359FA5}" type="parTrans" cxnId="{28AE0EA1-45E4-AC4F-A53F-C29B468F972D}">
      <dgm:prSet/>
      <dgm:spPr/>
      <dgm:t>
        <a:bodyPr/>
        <a:lstStyle/>
        <a:p>
          <a:endParaRPr lang="es-ES_tradnl"/>
        </a:p>
      </dgm:t>
    </dgm:pt>
    <dgm:pt modelId="{D794114F-CFBA-DC4A-94E4-C3761EB82C28}" type="sibTrans" cxnId="{28AE0EA1-45E4-AC4F-A53F-C29B468F972D}">
      <dgm:prSet/>
      <dgm:spPr/>
      <dgm:t>
        <a:bodyPr/>
        <a:lstStyle/>
        <a:p>
          <a:endParaRPr lang="es-ES_tradnl"/>
        </a:p>
      </dgm:t>
    </dgm:pt>
    <dgm:pt modelId="{52B6FD7A-4157-654E-9570-757C976B7B73}">
      <dgm:prSet/>
      <dgm:spPr/>
      <dgm:t>
        <a:bodyPr/>
        <a:lstStyle/>
        <a:p>
          <a:pPr algn="l" rtl="0"/>
          <a:r>
            <a:rPr lang="es-ES_tradnl" dirty="0" smtClean="0">
              <a:solidFill>
                <a:schemeClr val="tx1"/>
              </a:solidFill>
            </a:rPr>
            <a:t> Garanticen un </a:t>
          </a:r>
          <a:r>
            <a:rPr lang="es-ES_tradnl" dirty="0" smtClean="0">
              <a:solidFill>
                <a:schemeClr val="tx1"/>
              </a:solidFill>
            </a:rPr>
            <a:t>tratamiento </a:t>
          </a:r>
          <a:r>
            <a:rPr lang="es-ES_tradnl" dirty="0" smtClean="0">
              <a:solidFill>
                <a:schemeClr val="tx1"/>
              </a:solidFill>
            </a:rPr>
            <a:t>eficaz</a:t>
          </a:r>
          <a:r>
            <a:rPr lang="es-ES_tradnl" dirty="0" smtClean="0">
              <a:solidFill>
                <a:schemeClr val="tx1"/>
              </a:solidFill>
            </a:rPr>
            <a:t>, </a:t>
          </a:r>
          <a:r>
            <a:rPr lang="es-ES_tradnl" dirty="0" smtClean="0">
              <a:solidFill>
                <a:schemeClr val="tx1"/>
              </a:solidFill>
            </a:rPr>
            <a:t>seguro</a:t>
          </a:r>
          <a:r>
            <a:rPr lang="es-ES_tradnl" dirty="0" smtClean="0">
              <a:solidFill>
                <a:schemeClr val="tx1"/>
              </a:solidFill>
            </a:rPr>
            <a:t>, accesible y adecuado.</a:t>
          </a:r>
          <a:endParaRPr lang="es-ES_tradnl" dirty="0">
            <a:solidFill>
              <a:schemeClr val="tx1"/>
            </a:solidFill>
          </a:endParaRPr>
        </a:p>
      </dgm:t>
    </dgm:pt>
    <dgm:pt modelId="{E0431DC8-36C0-7A49-AD42-86AD4F10C2FB}" type="parTrans" cxnId="{AF33602D-3DF6-F54A-9624-8454F12A421C}">
      <dgm:prSet/>
      <dgm:spPr/>
      <dgm:t>
        <a:bodyPr/>
        <a:lstStyle/>
        <a:p>
          <a:endParaRPr lang="es-ES_tradnl"/>
        </a:p>
      </dgm:t>
    </dgm:pt>
    <dgm:pt modelId="{900F23BE-09BD-F14D-B943-566A41D61E4C}" type="sibTrans" cxnId="{AF33602D-3DF6-F54A-9624-8454F12A421C}">
      <dgm:prSet/>
      <dgm:spPr/>
      <dgm:t>
        <a:bodyPr/>
        <a:lstStyle/>
        <a:p>
          <a:endParaRPr lang="es-ES_tradnl"/>
        </a:p>
      </dgm:t>
    </dgm:pt>
    <dgm:pt modelId="{51476BCB-64C3-5047-8476-37C1C8B314FC}">
      <dgm:prSet/>
      <dgm:spPr/>
      <dgm:t>
        <a:bodyPr/>
        <a:lstStyle/>
        <a:p>
          <a:pPr algn="l" rtl="0"/>
          <a:r>
            <a:rPr lang="es-ES_tradnl" dirty="0" smtClean="0">
              <a:solidFill>
                <a:schemeClr val="tx1"/>
              </a:solidFill>
            </a:rPr>
            <a:t>Que </a:t>
          </a:r>
          <a:r>
            <a:rPr lang="es-ES_tradnl" dirty="0" smtClean="0">
              <a:solidFill>
                <a:schemeClr val="tx1"/>
              </a:solidFill>
            </a:rPr>
            <a:t>la información sobre los tratamientos beneficie a los </a:t>
          </a:r>
          <a:r>
            <a:rPr lang="es-ES_tradnl" dirty="0" smtClean="0">
              <a:solidFill>
                <a:schemeClr val="tx1"/>
              </a:solidFill>
            </a:rPr>
            <a:t>pacientes</a:t>
          </a:r>
          <a:endParaRPr lang="es-ES_tradnl" dirty="0">
            <a:solidFill>
              <a:schemeClr val="tx1"/>
            </a:solidFill>
          </a:endParaRPr>
        </a:p>
      </dgm:t>
    </dgm:pt>
    <dgm:pt modelId="{1A3BFEC3-71E0-FE40-86F1-9BC6C79AEDCF}" type="sibTrans" cxnId="{BD98B02B-9D97-E647-9D47-CDD2A503EA95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06EA23C5-FA6A-E244-BD3E-40E18BA9AC8F}" type="parTrans" cxnId="{BD98B02B-9D97-E647-9D47-CDD2A503EA95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A2573481-E45D-ED45-92FF-A6688A905BE7}">
      <dgm:prSet/>
      <dgm:spPr/>
      <dgm:t>
        <a:bodyPr/>
        <a:lstStyle/>
        <a:p>
          <a:pPr algn="l" rtl="0"/>
          <a:r>
            <a:rPr lang="es-ES_tradnl" dirty="0" smtClean="0">
              <a:solidFill>
                <a:schemeClr val="tx1"/>
              </a:solidFill>
            </a:rPr>
            <a:t> Incluyendo </a:t>
          </a:r>
          <a:r>
            <a:rPr lang="es-ES_tradnl" dirty="0" smtClean="0">
              <a:solidFill>
                <a:schemeClr val="tx1"/>
              </a:solidFill>
            </a:rPr>
            <a:t>el económico </a:t>
          </a:r>
          <a:endParaRPr lang="es-ES_tradnl" dirty="0">
            <a:solidFill>
              <a:schemeClr val="tx1"/>
            </a:solidFill>
          </a:endParaRPr>
        </a:p>
      </dgm:t>
    </dgm:pt>
    <dgm:pt modelId="{1E01028E-188A-D642-89F1-6E318AD9D7D7}" type="parTrans" cxnId="{F4B3A87F-138C-2241-B4AF-C58486E78A3C}">
      <dgm:prSet/>
      <dgm:spPr/>
      <dgm:t>
        <a:bodyPr/>
        <a:lstStyle/>
        <a:p>
          <a:endParaRPr lang="es-ES_tradnl"/>
        </a:p>
      </dgm:t>
    </dgm:pt>
    <dgm:pt modelId="{F4DD9054-C0CD-7446-8087-545CD5CF7508}" type="sibTrans" cxnId="{F4B3A87F-138C-2241-B4AF-C58486E78A3C}">
      <dgm:prSet/>
      <dgm:spPr/>
      <dgm:t>
        <a:bodyPr/>
        <a:lstStyle/>
        <a:p>
          <a:endParaRPr lang="es-ES_tradnl"/>
        </a:p>
      </dgm:t>
    </dgm:pt>
    <dgm:pt modelId="{9F580BC4-B120-414B-9798-11EA11BD977C}" type="pres">
      <dgm:prSet presAssocID="{0EE196EC-9430-2D45-9F8F-67418F8447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F51F99B-4ABF-C049-9190-F1D42E69D9B5}" type="pres">
      <dgm:prSet presAssocID="{BD2A2E43-449A-C241-ABA1-F8ADA597A62A}" presName="parentText" presStyleLbl="node1" presStyleIdx="0" presStyleCnt="2" custLinFactY="-1960" custLinFactNeighborX="-107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4A5D5E-45F1-0149-8F25-DDDCE9F26B10}" type="pres">
      <dgm:prSet presAssocID="{06562843-8198-8D4C-8A61-A689E321E11B}" presName="spacer" presStyleCnt="0"/>
      <dgm:spPr/>
      <dgm:t>
        <a:bodyPr/>
        <a:lstStyle/>
        <a:p>
          <a:endParaRPr lang="es-ES_tradnl"/>
        </a:p>
      </dgm:t>
    </dgm:pt>
    <dgm:pt modelId="{2AB16AF4-6204-EF44-AFDF-A297CF3BC308}" type="pres">
      <dgm:prSet presAssocID="{BA26325B-A085-FD47-B1C7-E6132156315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EAA1E0-54B4-3A42-ABAC-4D3C5E193BB0}" type="pres">
      <dgm:prSet presAssocID="{BA26325B-A085-FD47-B1C7-E6132156315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0816B1D-1A33-8341-AD7A-1EA572EB2D63}" type="presOf" srcId="{A2573481-E45D-ED45-92FF-A6688A905BE7}" destId="{FBEAA1E0-54B4-3A42-ABAC-4D3C5E193BB0}" srcOrd="0" destOrd="3" presId="urn:microsoft.com/office/officeart/2005/8/layout/vList2"/>
    <dgm:cxn modelId="{43DED625-5350-8041-BC45-C055D75AB72F}" type="presOf" srcId="{52B6FD7A-4157-654E-9570-757C976B7B73}" destId="{FBEAA1E0-54B4-3A42-ABAC-4D3C5E193BB0}" srcOrd="0" destOrd="1" presId="urn:microsoft.com/office/officeart/2005/8/layout/vList2"/>
    <dgm:cxn modelId="{13B0832A-7642-7E44-8450-834CCAF831E0}" type="presOf" srcId="{E0D788A7-7C94-9B40-B552-108AF993F952}" destId="{FBEAA1E0-54B4-3A42-ABAC-4D3C5E193BB0}" srcOrd="0" destOrd="0" presId="urn:microsoft.com/office/officeart/2005/8/layout/vList2"/>
    <dgm:cxn modelId="{BD98B02B-9D97-E647-9D47-CDD2A503EA95}" srcId="{BA26325B-A085-FD47-B1C7-E6132156315C}" destId="{51476BCB-64C3-5047-8476-37C1C8B314FC}" srcOrd="2" destOrd="0" parTransId="{06EA23C5-FA6A-E244-BD3E-40E18BA9AC8F}" sibTransId="{1A3BFEC3-71E0-FE40-86F1-9BC6C79AEDCF}"/>
    <dgm:cxn modelId="{6AD2FF24-A2E6-EC41-A984-723C6B28E25D}" type="presOf" srcId="{51476BCB-64C3-5047-8476-37C1C8B314FC}" destId="{FBEAA1E0-54B4-3A42-ABAC-4D3C5E193BB0}" srcOrd="0" destOrd="2" presId="urn:microsoft.com/office/officeart/2005/8/layout/vList2"/>
    <dgm:cxn modelId="{1AC78728-F987-AC42-8BF7-164F675844C5}" srcId="{0EE196EC-9430-2D45-9F8F-67418F8447A5}" destId="{BA26325B-A085-FD47-B1C7-E6132156315C}" srcOrd="1" destOrd="0" parTransId="{D466FFFF-3BAA-7245-AA95-F17AAF921FF2}" sibTransId="{C80BF15F-F2CE-3E4A-A7BA-7678138D49CC}"/>
    <dgm:cxn modelId="{A9DA9B14-F76B-2049-B868-C1CA66E8A6D3}" type="presOf" srcId="{BA26325B-A085-FD47-B1C7-E6132156315C}" destId="{2AB16AF4-6204-EF44-AFDF-A297CF3BC308}" srcOrd="0" destOrd="0" presId="urn:microsoft.com/office/officeart/2005/8/layout/vList2"/>
    <dgm:cxn modelId="{C4EA8D6D-5CD0-F647-953A-489EF59002EC}" type="presOf" srcId="{0EE196EC-9430-2D45-9F8F-67418F8447A5}" destId="{9F580BC4-B120-414B-9798-11EA11BD977C}" srcOrd="0" destOrd="0" presId="urn:microsoft.com/office/officeart/2005/8/layout/vList2"/>
    <dgm:cxn modelId="{03284ACF-C6AD-3743-A1D0-610C39B6A1FF}" srcId="{0EE196EC-9430-2D45-9F8F-67418F8447A5}" destId="{BD2A2E43-449A-C241-ABA1-F8ADA597A62A}" srcOrd="0" destOrd="0" parTransId="{615C0F39-6B18-DD4F-99C4-B447F8606366}" sibTransId="{06562843-8198-8D4C-8A61-A689E321E11B}"/>
    <dgm:cxn modelId="{AF33602D-3DF6-F54A-9624-8454F12A421C}" srcId="{BA26325B-A085-FD47-B1C7-E6132156315C}" destId="{52B6FD7A-4157-654E-9570-757C976B7B73}" srcOrd="1" destOrd="0" parTransId="{E0431DC8-36C0-7A49-AD42-86AD4F10C2FB}" sibTransId="{900F23BE-09BD-F14D-B943-566A41D61E4C}"/>
    <dgm:cxn modelId="{28AE0EA1-45E4-AC4F-A53F-C29B468F972D}" srcId="{BA26325B-A085-FD47-B1C7-E6132156315C}" destId="{E0D788A7-7C94-9B40-B552-108AF993F952}" srcOrd="0" destOrd="0" parTransId="{49AEDBAE-A337-354F-8A46-0C49B4359FA5}" sibTransId="{D794114F-CFBA-DC4A-94E4-C3761EB82C28}"/>
    <dgm:cxn modelId="{28FD9C3C-42FA-B74E-A467-26B80AFE15B9}" type="presOf" srcId="{BD2A2E43-449A-C241-ABA1-F8ADA597A62A}" destId="{6F51F99B-4ABF-C049-9190-F1D42E69D9B5}" srcOrd="0" destOrd="0" presId="urn:microsoft.com/office/officeart/2005/8/layout/vList2"/>
    <dgm:cxn modelId="{F4B3A87F-138C-2241-B4AF-C58486E78A3C}" srcId="{51476BCB-64C3-5047-8476-37C1C8B314FC}" destId="{A2573481-E45D-ED45-92FF-A6688A905BE7}" srcOrd="0" destOrd="0" parTransId="{1E01028E-188A-D642-89F1-6E318AD9D7D7}" sibTransId="{F4DD9054-C0CD-7446-8087-545CD5CF7508}"/>
    <dgm:cxn modelId="{7C08ADD6-DDAE-7049-827B-8BBE2E210F13}" type="presParOf" srcId="{9F580BC4-B120-414B-9798-11EA11BD977C}" destId="{6F51F99B-4ABF-C049-9190-F1D42E69D9B5}" srcOrd="0" destOrd="0" presId="urn:microsoft.com/office/officeart/2005/8/layout/vList2"/>
    <dgm:cxn modelId="{ED96A9E8-C9DB-2148-BD55-3EE996C3070A}" type="presParOf" srcId="{9F580BC4-B120-414B-9798-11EA11BD977C}" destId="{E14A5D5E-45F1-0149-8F25-DDDCE9F26B10}" srcOrd="1" destOrd="0" presId="urn:microsoft.com/office/officeart/2005/8/layout/vList2"/>
    <dgm:cxn modelId="{9291DA25-2A91-3941-8D8F-40F0C44EB803}" type="presParOf" srcId="{9F580BC4-B120-414B-9798-11EA11BD977C}" destId="{2AB16AF4-6204-EF44-AFDF-A297CF3BC308}" srcOrd="2" destOrd="0" presId="urn:microsoft.com/office/officeart/2005/8/layout/vList2"/>
    <dgm:cxn modelId="{283052FF-8B59-8741-8420-B8060774CD5D}" type="presParOf" srcId="{9F580BC4-B120-414B-9798-11EA11BD977C}" destId="{FBEAA1E0-54B4-3A42-ABAC-4D3C5E193BB0}" srcOrd="3" destOrd="0" presId="urn:microsoft.com/office/officeart/2005/8/layout/vList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C2BFEA-0073-9443-AF44-208B49F6B1AA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ES_tradnl"/>
        </a:p>
      </dgm:t>
    </dgm:pt>
    <dgm:pt modelId="{37A54904-7765-1A47-8E72-4203F1165F95}">
      <dgm:prSet/>
      <dgm:spPr/>
      <dgm:t>
        <a:bodyPr/>
        <a:lstStyle/>
        <a:p>
          <a:pPr algn="ctr" rtl="0"/>
          <a:r>
            <a:rPr lang="es-ES_tradnl" smtClean="0">
              <a:solidFill>
                <a:schemeClr val="tx1"/>
              </a:solidFill>
            </a:rPr>
            <a:t>Que a iniciativa del investigador apoyen</a:t>
          </a:r>
          <a:endParaRPr lang="es-ES_tradnl" dirty="0">
            <a:solidFill>
              <a:schemeClr val="tx1"/>
            </a:solidFill>
          </a:endParaRPr>
        </a:p>
      </dgm:t>
    </dgm:pt>
    <dgm:pt modelId="{9D28E20B-8EC5-B946-9352-8B08616BB9E9}" type="parTrans" cxnId="{8C52961A-ED85-3B49-8AB4-F55345AC2197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67C6B92B-D062-BC4B-81E8-C2FD25B79A11}" type="sibTrans" cxnId="{8C52961A-ED85-3B49-8AB4-F55345AC2197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7C898CC7-D31C-CC4B-903F-BCB245161603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A universidades, centros académicos, instancias médicas gubernamentales</a:t>
          </a:r>
          <a:endParaRPr lang="es-ES_tradnl" dirty="0">
            <a:solidFill>
              <a:schemeClr val="tx1"/>
            </a:solidFill>
          </a:endParaRPr>
        </a:p>
      </dgm:t>
    </dgm:pt>
    <dgm:pt modelId="{3E41EED0-3E9A-024F-81C0-34A3D0C1F676}" type="parTrans" cxnId="{196A94BF-3EA4-6B4F-956D-DE733B4D4FC5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B5DE7857-0069-1940-BAF9-AC8A2A5B42F4}" type="sibTrans" cxnId="{196A94BF-3EA4-6B4F-956D-DE733B4D4FC5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9B0046B1-9A4A-A844-936A-40D8C3B04E8E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Que no se restrinja a los medicamentos de la compañía</a:t>
          </a:r>
          <a:endParaRPr lang="es-ES_tradnl" dirty="0">
            <a:solidFill>
              <a:schemeClr val="tx1"/>
            </a:solidFill>
          </a:endParaRPr>
        </a:p>
      </dgm:t>
    </dgm:pt>
    <dgm:pt modelId="{E870D304-F1CB-3C48-AFBF-F371C92FE512}" type="parTrans" cxnId="{715131BD-C8CE-0C4E-8444-4D468CEBF342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72ABF58D-26AA-5A47-83C5-DB97D0C68563}" type="sibTrans" cxnId="{715131BD-C8CE-0C4E-8444-4D468CEBF342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58B71734-94E5-F945-A1DE-A6E9F10201D2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Que abarque otros rubros como: procedimientos Dx. y datos epidemiológico</a:t>
          </a:r>
          <a:endParaRPr lang="es-ES_tradnl" dirty="0">
            <a:solidFill>
              <a:schemeClr val="tx1"/>
            </a:solidFill>
          </a:endParaRPr>
        </a:p>
      </dgm:t>
    </dgm:pt>
    <dgm:pt modelId="{A5119E88-DD43-1540-A846-F5449AEF85AF}" type="parTrans" cxnId="{BBCEA863-45C0-2B40-A8B7-D6B04718A934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EB4F2AF8-D42F-2140-8EC2-1BC4AA5D213F}" type="sibTrans" cxnId="{BBCEA863-45C0-2B40-A8B7-D6B04718A934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FE304935-3E8A-E644-83A0-EA9286DD3D00}">
      <dgm:prSet/>
      <dgm:spPr/>
      <dgm:t>
        <a:bodyPr/>
        <a:lstStyle/>
        <a:p>
          <a:pPr algn="ctr" rtl="0"/>
          <a:r>
            <a:rPr lang="es-ES_tradnl" smtClean="0">
              <a:solidFill>
                <a:schemeClr val="tx1"/>
              </a:solidFill>
            </a:rPr>
            <a:t>Los resultados de estudios independientes realizados por el investigador,  no deben de ser objeto de escrutinio por parte de la industria</a:t>
          </a:r>
          <a:endParaRPr lang="es-ES_tradnl" dirty="0">
            <a:solidFill>
              <a:schemeClr val="tx1"/>
            </a:solidFill>
          </a:endParaRPr>
        </a:p>
      </dgm:t>
    </dgm:pt>
    <dgm:pt modelId="{E624C30D-A68C-E54A-A2F1-59894A9472BF}" type="parTrans" cxnId="{1DB8E664-8B72-3041-87B9-3DBA209EDE96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2EC10A2A-B0E1-FD4F-BC6E-E8B6EE47743E}" type="sibTrans" cxnId="{1DB8E664-8B72-3041-87B9-3DBA209EDE96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F3FAB4BB-7ADA-F047-B82F-53681943E514}">
      <dgm:prSet/>
      <dgm:spPr/>
      <dgm:t>
        <a:bodyPr/>
        <a:lstStyle/>
        <a:p>
          <a:pPr algn="ctr" rtl="0"/>
          <a:r>
            <a:rPr lang="es-ES_tradnl" smtClean="0">
              <a:solidFill>
                <a:schemeClr val="tx1"/>
              </a:solidFill>
            </a:rPr>
            <a:t>Fomentar la investigación que genere conocimientos para el uso eficaz y apropiado de los tratamientos.</a:t>
          </a:r>
          <a:endParaRPr lang="es-ES_tradnl" dirty="0">
            <a:solidFill>
              <a:schemeClr val="tx1"/>
            </a:solidFill>
          </a:endParaRPr>
        </a:p>
      </dgm:t>
    </dgm:pt>
    <dgm:pt modelId="{0CFB91A7-0889-9445-AF99-0B23A1797FA5}" type="sibTrans" cxnId="{5AC77BFA-43A4-A545-81D3-79D20602A5BD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A3E8B5CA-BE4C-FE49-A3FB-53B20B67C712}" type="parTrans" cxnId="{5AC77BFA-43A4-A545-81D3-79D20602A5BD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6D28E2F1-86CD-4C4B-A2DA-178287CD8F6F}" type="pres">
      <dgm:prSet presAssocID="{D6C2BFEA-0073-9443-AF44-208B49F6B1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42B996D-F55C-6D45-9C0A-91F0A8493E4C}" type="pres">
      <dgm:prSet presAssocID="{F3FAB4BB-7ADA-F047-B82F-53681943E514}" presName="parentText" presStyleLbl="node1" presStyleIdx="0" presStyleCnt="3" custLinFactNeighborY="1938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A014462-0E86-3A4C-B885-73AF4292B5FD}" type="pres">
      <dgm:prSet presAssocID="{0CFB91A7-0889-9445-AF99-0B23A1797FA5}" presName="spacer" presStyleCnt="0"/>
      <dgm:spPr/>
      <dgm:t>
        <a:bodyPr/>
        <a:lstStyle/>
        <a:p>
          <a:endParaRPr lang="es-ES_tradnl"/>
        </a:p>
      </dgm:t>
    </dgm:pt>
    <dgm:pt modelId="{F16B4851-9480-6B44-8FD6-D630F6599328}" type="pres">
      <dgm:prSet presAssocID="{37A54904-7765-1A47-8E72-4203F1165F9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CE268BA-5B8E-664A-9BE1-DDC4BE771EE2}" type="pres">
      <dgm:prSet presAssocID="{37A54904-7765-1A47-8E72-4203F1165F9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9D1B7D1-2184-9741-86F1-20FE4884FBA5}" type="pres">
      <dgm:prSet presAssocID="{FE304935-3E8A-E644-83A0-EA9286DD3D0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5D852B0-3C22-0842-B819-5F712E800D33}" type="presOf" srcId="{FE304935-3E8A-E644-83A0-EA9286DD3D00}" destId="{69D1B7D1-2184-9741-86F1-20FE4884FBA5}" srcOrd="0" destOrd="0" presId="urn:microsoft.com/office/officeart/2005/8/layout/vList2"/>
    <dgm:cxn modelId="{8C52961A-ED85-3B49-8AB4-F55345AC2197}" srcId="{D6C2BFEA-0073-9443-AF44-208B49F6B1AA}" destId="{37A54904-7765-1A47-8E72-4203F1165F95}" srcOrd="1" destOrd="0" parTransId="{9D28E20B-8EC5-B946-9352-8B08616BB9E9}" sibTransId="{67C6B92B-D062-BC4B-81E8-C2FD25B79A11}"/>
    <dgm:cxn modelId="{2F3F21B8-D8B4-934E-999D-1372C8A2BC12}" type="presOf" srcId="{37A54904-7765-1A47-8E72-4203F1165F95}" destId="{F16B4851-9480-6B44-8FD6-D630F6599328}" srcOrd="0" destOrd="0" presId="urn:microsoft.com/office/officeart/2005/8/layout/vList2"/>
    <dgm:cxn modelId="{3640C65C-5A54-914B-A754-BCBE7B19F6DF}" type="presOf" srcId="{F3FAB4BB-7ADA-F047-B82F-53681943E514}" destId="{F42B996D-F55C-6D45-9C0A-91F0A8493E4C}" srcOrd="0" destOrd="0" presId="urn:microsoft.com/office/officeart/2005/8/layout/vList2"/>
    <dgm:cxn modelId="{BBCEA863-45C0-2B40-A8B7-D6B04718A934}" srcId="{37A54904-7765-1A47-8E72-4203F1165F95}" destId="{58B71734-94E5-F945-A1DE-A6E9F10201D2}" srcOrd="2" destOrd="0" parTransId="{A5119E88-DD43-1540-A846-F5449AEF85AF}" sibTransId="{EB4F2AF8-D42F-2140-8EC2-1BC4AA5D213F}"/>
    <dgm:cxn modelId="{1DB8E664-8B72-3041-87B9-3DBA209EDE96}" srcId="{D6C2BFEA-0073-9443-AF44-208B49F6B1AA}" destId="{FE304935-3E8A-E644-83A0-EA9286DD3D00}" srcOrd="2" destOrd="0" parTransId="{E624C30D-A68C-E54A-A2F1-59894A9472BF}" sibTransId="{2EC10A2A-B0E1-FD4F-BC6E-E8B6EE47743E}"/>
    <dgm:cxn modelId="{196A94BF-3EA4-6B4F-956D-DE733B4D4FC5}" srcId="{37A54904-7765-1A47-8E72-4203F1165F95}" destId="{7C898CC7-D31C-CC4B-903F-BCB245161603}" srcOrd="0" destOrd="0" parTransId="{3E41EED0-3E9A-024F-81C0-34A3D0C1F676}" sibTransId="{B5DE7857-0069-1940-BAF9-AC8A2A5B42F4}"/>
    <dgm:cxn modelId="{5AC77BFA-43A4-A545-81D3-79D20602A5BD}" srcId="{D6C2BFEA-0073-9443-AF44-208B49F6B1AA}" destId="{F3FAB4BB-7ADA-F047-B82F-53681943E514}" srcOrd="0" destOrd="0" parTransId="{A3E8B5CA-BE4C-FE49-A3FB-53B20B67C712}" sibTransId="{0CFB91A7-0889-9445-AF99-0B23A1797FA5}"/>
    <dgm:cxn modelId="{A191370E-ED37-AE4E-98E5-56851D571210}" type="presOf" srcId="{D6C2BFEA-0073-9443-AF44-208B49F6B1AA}" destId="{6D28E2F1-86CD-4C4B-A2DA-178287CD8F6F}" srcOrd="0" destOrd="0" presId="urn:microsoft.com/office/officeart/2005/8/layout/vList2"/>
    <dgm:cxn modelId="{ADF69572-6E6B-4442-BC6C-B71A23EF045A}" type="presOf" srcId="{7C898CC7-D31C-CC4B-903F-BCB245161603}" destId="{3CE268BA-5B8E-664A-9BE1-DDC4BE771EE2}" srcOrd="0" destOrd="0" presId="urn:microsoft.com/office/officeart/2005/8/layout/vList2"/>
    <dgm:cxn modelId="{CCE6FACA-86D6-8749-8A31-29852B502EC2}" type="presOf" srcId="{58B71734-94E5-F945-A1DE-A6E9F10201D2}" destId="{3CE268BA-5B8E-664A-9BE1-DDC4BE771EE2}" srcOrd="0" destOrd="2" presId="urn:microsoft.com/office/officeart/2005/8/layout/vList2"/>
    <dgm:cxn modelId="{ED47FBD4-07B3-A149-8C30-2AD02D8466B5}" type="presOf" srcId="{9B0046B1-9A4A-A844-936A-40D8C3B04E8E}" destId="{3CE268BA-5B8E-664A-9BE1-DDC4BE771EE2}" srcOrd="0" destOrd="1" presId="urn:microsoft.com/office/officeart/2005/8/layout/vList2"/>
    <dgm:cxn modelId="{715131BD-C8CE-0C4E-8444-4D468CEBF342}" srcId="{37A54904-7765-1A47-8E72-4203F1165F95}" destId="{9B0046B1-9A4A-A844-936A-40D8C3B04E8E}" srcOrd="1" destOrd="0" parTransId="{E870D304-F1CB-3C48-AFBF-F371C92FE512}" sibTransId="{72ABF58D-26AA-5A47-83C5-DB97D0C68563}"/>
    <dgm:cxn modelId="{74CD0C66-DBC1-A149-8388-310C637F13ED}" type="presParOf" srcId="{6D28E2F1-86CD-4C4B-A2DA-178287CD8F6F}" destId="{F42B996D-F55C-6D45-9C0A-91F0A8493E4C}" srcOrd="0" destOrd="0" presId="urn:microsoft.com/office/officeart/2005/8/layout/vList2"/>
    <dgm:cxn modelId="{145A2DB9-4B26-FD41-B948-63E1CE1D2C8C}" type="presParOf" srcId="{6D28E2F1-86CD-4C4B-A2DA-178287CD8F6F}" destId="{2A014462-0E86-3A4C-B885-73AF4292B5FD}" srcOrd="1" destOrd="0" presId="urn:microsoft.com/office/officeart/2005/8/layout/vList2"/>
    <dgm:cxn modelId="{6F81603A-EBA7-824A-8F49-187B37BEB092}" type="presParOf" srcId="{6D28E2F1-86CD-4C4B-A2DA-178287CD8F6F}" destId="{F16B4851-9480-6B44-8FD6-D630F6599328}" srcOrd="2" destOrd="0" presId="urn:microsoft.com/office/officeart/2005/8/layout/vList2"/>
    <dgm:cxn modelId="{266DB019-76E4-3A42-94CF-97969D3EB134}" type="presParOf" srcId="{6D28E2F1-86CD-4C4B-A2DA-178287CD8F6F}" destId="{3CE268BA-5B8E-664A-9BE1-DDC4BE771EE2}" srcOrd="3" destOrd="0" presId="urn:microsoft.com/office/officeart/2005/8/layout/vList2"/>
    <dgm:cxn modelId="{47356A3C-0859-0044-BE3C-CC7743FEBF83}" type="presParOf" srcId="{6D28E2F1-86CD-4C4B-A2DA-178287CD8F6F}" destId="{69D1B7D1-2184-9741-86F1-20FE4884FBA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2F7EEB-06E8-6A42-9605-BED51745EF44}" type="doc">
      <dgm:prSet loTypeId="urn:microsoft.com/office/officeart/2005/8/layout/default" loCatId="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s-ES_tradnl"/>
        </a:p>
      </dgm:t>
    </dgm:pt>
    <dgm:pt modelId="{A05C6E97-04E3-DA41-BB73-15DEAEB0CE2A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Que el objetivo de la investigación en seres humanos sea científico </a:t>
          </a:r>
          <a:endParaRPr lang="es-ES_tradnl">
            <a:solidFill>
              <a:schemeClr val="tx1"/>
            </a:solidFill>
          </a:endParaRPr>
        </a:p>
      </dgm:t>
    </dgm:pt>
    <dgm:pt modelId="{84D43F4D-9B5C-BB42-B711-ECE8D09B8782}" type="parTrans" cxnId="{C5A2A759-11D8-254B-9D87-205957B28515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847AC877-19EC-1540-9961-060DCEE07F1F}" type="sibTrans" cxnId="{C5A2A759-11D8-254B-9D87-205957B28515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1629FC7B-939D-2146-B352-B0F16C72DEC0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Que busque mejorar los resultados de salud.</a:t>
          </a:r>
          <a:endParaRPr lang="es-ES_tradnl">
            <a:solidFill>
              <a:schemeClr val="tx1"/>
            </a:solidFill>
          </a:endParaRPr>
        </a:p>
      </dgm:t>
    </dgm:pt>
    <dgm:pt modelId="{A7611EDA-0168-B641-8EC7-7910008043FB}" type="parTrans" cxnId="{1C243F51-8020-1B4C-8F9F-AE204AABF3E6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500D9D8B-0629-CC49-800F-4F10387CD4B8}" type="sibTrans" cxnId="{1C243F51-8020-1B4C-8F9F-AE204AABF3E6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931751B1-E6F4-F745-9E7D-F5715CA5D14B}">
      <dgm:prSet/>
      <dgm:spPr/>
      <dgm:t>
        <a:bodyPr/>
        <a:lstStyle/>
        <a:p>
          <a:pPr rtl="0"/>
          <a:r>
            <a:rPr lang="es-ES_tradnl" dirty="0" smtClean="0">
              <a:solidFill>
                <a:schemeClr val="tx1"/>
              </a:solidFill>
            </a:rPr>
            <a:t>Que se realice de manera ética y apegada a las buenas prácticas clínicas.</a:t>
          </a:r>
          <a:endParaRPr lang="es-ES_tradnl" dirty="0">
            <a:solidFill>
              <a:schemeClr val="tx1"/>
            </a:solidFill>
          </a:endParaRPr>
        </a:p>
      </dgm:t>
    </dgm:pt>
    <dgm:pt modelId="{BAC0E207-2A59-7942-8DCF-0F0CA237826D}" type="parTrans" cxnId="{2B897AA3-E3C7-644A-9389-D8202FAF0D70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10673C98-5EAE-2D45-A87B-4CFC097DD3C7}" type="sibTrans" cxnId="{2B897AA3-E3C7-644A-9389-D8202FAF0D70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DD9284E6-B41F-8F40-8260-12E470F18ADC}" type="pres">
      <dgm:prSet presAssocID="{EE2F7EEB-06E8-6A42-9605-BED51745EF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D000CFA-009D-4F4E-9F67-A3CA976CA0C0}" type="pres">
      <dgm:prSet presAssocID="{A05C6E97-04E3-DA41-BB73-15DEAEB0CE2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8817614-E980-FC48-A497-07CFF2FDB9BE}" type="pres">
      <dgm:prSet presAssocID="{847AC877-19EC-1540-9961-060DCEE07F1F}" presName="sibTrans" presStyleCnt="0"/>
      <dgm:spPr/>
      <dgm:t>
        <a:bodyPr/>
        <a:lstStyle/>
        <a:p>
          <a:endParaRPr lang="es-ES_tradnl"/>
        </a:p>
      </dgm:t>
    </dgm:pt>
    <dgm:pt modelId="{0FF36231-87C1-F342-8FA6-5C6EAA157AB3}" type="pres">
      <dgm:prSet presAssocID="{1629FC7B-939D-2146-B352-B0F16C72DE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7712741-9230-8A4A-BF6C-C0C29C95B3B3}" type="pres">
      <dgm:prSet presAssocID="{500D9D8B-0629-CC49-800F-4F10387CD4B8}" presName="sibTrans" presStyleCnt="0"/>
      <dgm:spPr/>
      <dgm:t>
        <a:bodyPr/>
        <a:lstStyle/>
        <a:p>
          <a:endParaRPr lang="es-ES_tradnl"/>
        </a:p>
      </dgm:t>
    </dgm:pt>
    <dgm:pt modelId="{EA3BDA69-832A-C84E-B213-34E45DED7E08}" type="pres">
      <dgm:prSet presAssocID="{931751B1-E6F4-F745-9E7D-F5715CA5D14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2B897AA3-E3C7-644A-9389-D8202FAF0D70}" srcId="{EE2F7EEB-06E8-6A42-9605-BED51745EF44}" destId="{931751B1-E6F4-F745-9E7D-F5715CA5D14B}" srcOrd="2" destOrd="0" parTransId="{BAC0E207-2A59-7942-8DCF-0F0CA237826D}" sibTransId="{10673C98-5EAE-2D45-A87B-4CFC097DD3C7}"/>
    <dgm:cxn modelId="{876F76B3-40AE-214A-9BF0-4F45BF9EBB79}" type="presOf" srcId="{1629FC7B-939D-2146-B352-B0F16C72DEC0}" destId="{0FF36231-87C1-F342-8FA6-5C6EAA157AB3}" srcOrd="0" destOrd="0" presId="urn:microsoft.com/office/officeart/2005/8/layout/default"/>
    <dgm:cxn modelId="{C5A2A759-11D8-254B-9D87-205957B28515}" srcId="{EE2F7EEB-06E8-6A42-9605-BED51745EF44}" destId="{A05C6E97-04E3-DA41-BB73-15DEAEB0CE2A}" srcOrd="0" destOrd="0" parTransId="{84D43F4D-9B5C-BB42-B711-ECE8D09B8782}" sibTransId="{847AC877-19EC-1540-9961-060DCEE07F1F}"/>
    <dgm:cxn modelId="{6BDC1A39-4F46-6540-8F90-99A8EA3EBC30}" type="presOf" srcId="{A05C6E97-04E3-DA41-BB73-15DEAEB0CE2A}" destId="{0D000CFA-009D-4F4E-9F67-A3CA976CA0C0}" srcOrd="0" destOrd="0" presId="urn:microsoft.com/office/officeart/2005/8/layout/default"/>
    <dgm:cxn modelId="{7CFD38C9-063E-D143-A7D2-6625C29AC4AC}" type="presOf" srcId="{931751B1-E6F4-F745-9E7D-F5715CA5D14B}" destId="{EA3BDA69-832A-C84E-B213-34E45DED7E08}" srcOrd="0" destOrd="0" presId="urn:microsoft.com/office/officeart/2005/8/layout/default"/>
    <dgm:cxn modelId="{FE1AB8EC-8B7F-EA4D-89F5-C1843FEFC2C7}" type="presOf" srcId="{EE2F7EEB-06E8-6A42-9605-BED51745EF44}" destId="{DD9284E6-B41F-8F40-8260-12E470F18ADC}" srcOrd="0" destOrd="0" presId="urn:microsoft.com/office/officeart/2005/8/layout/default"/>
    <dgm:cxn modelId="{1C243F51-8020-1B4C-8F9F-AE204AABF3E6}" srcId="{EE2F7EEB-06E8-6A42-9605-BED51745EF44}" destId="{1629FC7B-939D-2146-B352-B0F16C72DEC0}" srcOrd="1" destOrd="0" parTransId="{A7611EDA-0168-B641-8EC7-7910008043FB}" sibTransId="{500D9D8B-0629-CC49-800F-4F10387CD4B8}"/>
    <dgm:cxn modelId="{706AA128-74C0-4B41-BD46-898978A976E7}" type="presParOf" srcId="{DD9284E6-B41F-8F40-8260-12E470F18ADC}" destId="{0D000CFA-009D-4F4E-9F67-A3CA976CA0C0}" srcOrd="0" destOrd="0" presId="urn:microsoft.com/office/officeart/2005/8/layout/default"/>
    <dgm:cxn modelId="{F4B02FEA-FADA-414D-AA6A-7C5972390D61}" type="presParOf" srcId="{DD9284E6-B41F-8F40-8260-12E470F18ADC}" destId="{28817614-E980-FC48-A497-07CFF2FDB9BE}" srcOrd="1" destOrd="0" presId="urn:microsoft.com/office/officeart/2005/8/layout/default"/>
    <dgm:cxn modelId="{8BDB179B-E189-DB4D-B9DB-DA286CBE8076}" type="presParOf" srcId="{DD9284E6-B41F-8F40-8260-12E470F18ADC}" destId="{0FF36231-87C1-F342-8FA6-5C6EAA157AB3}" srcOrd="2" destOrd="0" presId="urn:microsoft.com/office/officeart/2005/8/layout/default"/>
    <dgm:cxn modelId="{DA2ED2BF-17B2-5F49-8D2A-39E49FEBE247}" type="presParOf" srcId="{DD9284E6-B41F-8F40-8260-12E470F18ADC}" destId="{F7712741-9230-8A4A-BF6C-C0C29C95B3B3}" srcOrd="3" destOrd="0" presId="urn:microsoft.com/office/officeart/2005/8/layout/default"/>
    <dgm:cxn modelId="{DB18FB4E-FF06-CE40-91A7-A724626022C9}" type="presParOf" srcId="{DD9284E6-B41F-8F40-8260-12E470F18ADC}" destId="{EA3BDA69-832A-C84E-B213-34E45DED7E08}" srcOrd="4" destOrd="0" presId="urn:microsoft.com/office/officeart/2005/8/layout/default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2F7EEB-06E8-6A42-9605-BED51745EF44}" type="doc">
      <dgm:prSet loTypeId="urn:microsoft.com/office/officeart/2005/8/layout/default" loCatId="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s-ES_tradnl"/>
        </a:p>
      </dgm:t>
    </dgm:pt>
    <dgm:pt modelId="{4B0A5121-82A7-F84D-9EFC-99C130AAE8EA}">
      <dgm:prSet/>
      <dgm:spPr/>
      <dgm:t>
        <a:bodyPr/>
        <a:lstStyle/>
        <a:p>
          <a:pPr rtl="0"/>
          <a:r>
            <a:rPr lang="es-ES_tradnl" dirty="0" smtClean="0">
              <a:solidFill>
                <a:schemeClr val="tx1"/>
              </a:solidFill>
            </a:rPr>
            <a:t>Que cuente con el consentimiento informado apropiado.</a:t>
          </a:r>
          <a:endParaRPr lang="es-ES_tradnl" dirty="0">
            <a:solidFill>
              <a:schemeClr val="tx1"/>
            </a:solidFill>
          </a:endParaRPr>
        </a:p>
      </dgm:t>
    </dgm:pt>
    <dgm:pt modelId="{746E3927-95C3-EC47-B252-2393A9AA0A54}" type="parTrans" cxnId="{05DE7388-901A-4C47-8456-CF0FC725CF5B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B61475FE-C21F-5447-A74D-8F9C42CD2973}" type="sibTrans" cxnId="{05DE7388-901A-4C47-8456-CF0FC725CF5B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3B7CD230-EA9F-D942-95F6-A198525BE4BC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Que la compensación al investigador sea adecuada y que  no interfiera en sus resultados.</a:t>
          </a:r>
          <a:endParaRPr lang="es-ES_tradnl">
            <a:solidFill>
              <a:schemeClr val="tx1"/>
            </a:solidFill>
          </a:endParaRPr>
        </a:p>
      </dgm:t>
    </dgm:pt>
    <dgm:pt modelId="{701CC2FE-F879-704B-B3F0-DB1389681A67}" type="parTrans" cxnId="{F6BC2B0A-DC3E-4B47-BFDF-31AC70EE9210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AD10E8B4-0FEA-DA46-9252-C0FCC7FF16E2}" type="sibTrans" cxnId="{F6BC2B0A-DC3E-4B47-BFDF-31AC70EE9210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B2B55B0F-5B75-A043-A580-45ED74D02A3E}">
      <dgm:prSet/>
      <dgm:spPr/>
      <dgm:t>
        <a:bodyPr/>
        <a:lstStyle/>
        <a:p>
          <a:pPr rtl="0"/>
          <a:r>
            <a:rPr lang="es-ES_tradnl" dirty="0" smtClean="0">
              <a:solidFill>
                <a:schemeClr val="tx1"/>
              </a:solidFill>
            </a:rPr>
            <a:t>Que la industria se comprometa a suministrar el medicamento hasta que el médico determine su falta de eficacia o decida su </a:t>
          </a:r>
          <a:r>
            <a:rPr lang="es-ES_tradnl" dirty="0" smtClean="0">
              <a:solidFill>
                <a:schemeClr val="tx1"/>
              </a:solidFill>
            </a:rPr>
            <a:t>suspensión</a:t>
          </a:r>
          <a:endParaRPr lang="es-ES_tradnl" dirty="0">
            <a:solidFill>
              <a:schemeClr val="tx1"/>
            </a:solidFill>
          </a:endParaRPr>
        </a:p>
      </dgm:t>
    </dgm:pt>
    <dgm:pt modelId="{AB891A53-E7B9-9D45-8B4B-5B3CEC223FD8}" type="parTrans" cxnId="{BD7984D8-B5AF-5C4D-877C-148B495C3EFA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972133EA-E6B0-0041-B95C-BD0FAAD4AE22}" type="sibTrans" cxnId="{BD7984D8-B5AF-5C4D-877C-148B495C3EFA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DD9284E6-B41F-8F40-8260-12E470F18ADC}" type="pres">
      <dgm:prSet presAssocID="{EE2F7EEB-06E8-6A42-9605-BED51745EF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64A75D93-7E34-F943-878E-2DFD0E84AA8B}" type="pres">
      <dgm:prSet presAssocID="{4B0A5121-82A7-F84D-9EFC-99C130AAE8E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205975A-8605-3146-9151-E2C377C4E267}" type="pres">
      <dgm:prSet presAssocID="{B61475FE-C21F-5447-A74D-8F9C42CD2973}" presName="sibTrans" presStyleCnt="0"/>
      <dgm:spPr/>
      <dgm:t>
        <a:bodyPr/>
        <a:lstStyle/>
        <a:p>
          <a:endParaRPr lang="es-ES_tradnl"/>
        </a:p>
      </dgm:t>
    </dgm:pt>
    <dgm:pt modelId="{FFD08A08-CE41-DF44-8871-6B96A5D2A4F9}" type="pres">
      <dgm:prSet presAssocID="{3B7CD230-EA9F-D942-95F6-A198525BE4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85304C1-B858-D44D-86FA-DD617FEC38E9}" type="pres">
      <dgm:prSet presAssocID="{AD10E8B4-0FEA-DA46-9252-C0FCC7FF16E2}" presName="sibTrans" presStyleCnt="0"/>
      <dgm:spPr/>
      <dgm:t>
        <a:bodyPr/>
        <a:lstStyle/>
        <a:p>
          <a:endParaRPr lang="es-ES_tradnl"/>
        </a:p>
      </dgm:t>
    </dgm:pt>
    <dgm:pt modelId="{55DF6EFE-852E-2F43-8978-8CCBDE744A98}" type="pres">
      <dgm:prSet presAssocID="{B2B55B0F-5B75-A043-A580-45ED74D02A3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6BC2B0A-DC3E-4B47-BFDF-31AC70EE9210}" srcId="{EE2F7EEB-06E8-6A42-9605-BED51745EF44}" destId="{3B7CD230-EA9F-D942-95F6-A198525BE4BC}" srcOrd="1" destOrd="0" parTransId="{701CC2FE-F879-704B-B3F0-DB1389681A67}" sibTransId="{AD10E8B4-0FEA-DA46-9252-C0FCC7FF16E2}"/>
    <dgm:cxn modelId="{AF4BEE82-9EF4-BC49-95B9-C1CA49C5C131}" type="presOf" srcId="{4B0A5121-82A7-F84D-9EFC-99C130AAE8EA}" destId="{64A75D93-7E34-F943-878E-2DFD0E84AA8B}" srcOrd="0" destOrd="0" presId="urn:microsoft.com/office/officeart/2005/8/layout/default"/>
    <dgm:cxn modelId="{05DE7388-901A-4C47-8456-CF0FC725CF5B}" srcId="{EE2F7EEB-06E8-6A42-9605-BED51745EF44}" destId="{4B0A5121-82A7-F84D-9EFC-99C130AAE8EA}" srcOrd="0" destOrd="0" parTransId="{746E3927-95C3-EC47-B252-2393A9AA0A54}" sibTransId="{B61475FE-C21F-5447-A74D-8F9C42CD2973}"/>
    <dgm:cxn modelId="{4B233B4A-D021-8848-8CA1-8792CBD71FA4}" type="presOf" srcId="{3B7CD230-EA9F-D942-95F6-A198525BE4BC}" destId="{FFD08A08-CE41-DF44-8871-6B96A5D2A4F9}" srcOrd="0" destOrd="0" presId="urn:microsoft.com/office/officeart/2005/8/layout/default"/>
    <dgm:cxn modelId="{7D0271AE-167C-2C4D-A70E-95E1EA586F61}" type="presOf" srcId="{EE2F7EEB-06E8-6A42-9605-BED51745EF44}" destId="{DD9284E6-B41F-8F40-8260-12E470F18ADC}" srcOrd="0" destOrd="0" presId="urn:microsoft.com/office/officeart/2005/8/layout/default"/>
    <dgm:cxn modelId="{BD7984D8-B5AF-5C4D-877C-148B495C3EFA}" srcId="{EE2F7EEB-06E8-6A42-9605-BED51745EF44}" destId="{B2B55B0F-5B75-A043-A580-45ED74D02A3E}" srcOrd="2" destOrd="0" parTransId="{AB891A53-E7B9-9D45-8B4B-5B3CEC223FD8}" sibTransId="{972133EA-E6B0-0041-B95C-BD0FAAD4AE22}"/>
    <dgm:cxn modelId="{B133DAF6-E893-BC4B-8CD0-8BD24C7C4D8C}" type="presOf" srcId="{B2B55B0F-5B75-A043-A580-45ED74D02A3E}" destId="{55DF6EFE-852E-2F43-8978-8CCBDE744A98}" srcOrd="0" destOrd="0" presId="urn:microsoft.com/office/officeart/2005/8/layout/default"/>
    <dgm:cxn modelId="{40F5C8F7-EF97-6E44-8F17-2DBB72310391}" type="presParOf" srcId="{DD9284E6-B41F-8F40-8260-12E470F18ADC}" destId="{64A75D93-7E34-F943-878E-2DFD0E84AA8B}" srcOrd="0" destOrd="0" presId="urn:microsoft.com/office/officeart/2005/8/layout/default"/>
    <dgm:cxn modelId="{4679EA71-52CA-084F-A95D-CD03A6B1DCA6}" type="presParOf" srcId="{DD9284E6-B41F-8F40-8260-12E470F18ADC}" destId="{5205975A-8605-3146-9151-E2C377C4E267}" srcOrd="1" destOrd="0" presId="urn:microsoft.com/office/officeart/2005/8/layout/default"/>
    <dgm:cxn modelId="{303D6F02-17A0-674F-80FA-E45FE708F65E}" type="presParOf" srcId="{DD9284E6-B41F-8F40-8260-12E470F18ADC}" destId="{FFD08A08-CE41-DF44-8871-6B96A5D2A4F9}" srcOrd="2" destOrd="0" presId="urn:microsoft.com/office/officeart/2005/8/layout/default"/>
    <dgm:cxn modelId="{97B8F26F-5393-CF4F-AF67-05506BECE1E7}" type="presParOf" srcId="{DD9284E6-B41F-8F40-8260-12E470F18ADC}" destId="{585304C1-B858-D44D-86FA-DD617FEC38E9}" srcOrd="3" destOrd="0" presId="urn:microsoft.com/office/officeart/2005/8/layout/default"/>
    <dgm:cxn modelId="{FDFCB00E-14E5-214F-9547-264C2B218E59}" type="presParOf" srcId="{DD9284E6-B41F-8F40-8260-12E470F18ADC}" destId="{55DF6EFE-852E-2F43-8978-8CCBDE744A98}" srcOrd="4" destOrd="0" presId="urn:microsoft.com/office/officeart/2005/8/layout/default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096922-71DB-4C43-907D-6FB141F6103E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ES_tradnl"/>
        </a:p>
      </dgm:t>
    </dgm:pt>
    <dgm:pt modelId="{DC806F16-903C-F345-9D5E-01883CAEBCC2}">
      <dgm:prSet custT="1"/>
      <dgm:spPr/>
      <dgm:t>
        <a:bodyPr/>
        <a:lstStyle/>
        <a:p>
          <a:pPr algn="ctr" rtl="0"/>
          <a:r>
            <a:rPr lang="es-ES_tradnl" sz="4000" dirty="0" smtClean="0">
              <a:solidFill>
                <a:schemeClr val="tx1"/>
              </a:solidFill>
            </a:rPr>
            <a:t>Que los obsequios no influyan en la prescripción del médico.</a:t>
          </a:r>
          <a:endParaRPr lang="es-ES_tradnl" sz="4000" dirty="0">
            <a:solidFill>
              <a:schemeClr val="tx1"/>
            </a:solidFill>
          </a:endParaRPr>
        </a:p>
      </dgm:t>
    </dgm:pt>
    <dgm:pt modelId="{9C30FF8C-1AEA-2A4A-9694-14BA050A0D5A}" type="parTrans" cxnId="{1BA96DBF-96F7-AD4F-8562-A21D5833A83D}">
      <dgm:prSet/>
      <dgm:spPr/>
      <dgm:t>
        <a:bodyPr/>
        <a:lstStyle/>
        <a:p>
          <a:endParaRPr lang="es-ES_tradnl" sz="1200">
            <a:solidFill>
              <a:schemeClr val="tx1"/>
            </a:solidFill>
          </a:endParaRPr>
        </a:p>
      </dgm:t>
    </dgm:pt>
    <dgm:pt modelId="{68F4D4EF-D581-9E40-A640-223B8CFED893}" type="sibTrans" cxnId="{1BA96DBF-96F7-AD4F-8562-A21D5833A83D}">
      <dgm:prSet/>
      <dgm:spPr/>
      <dgm:t>
        <a:bodyPr/>
        <a:lstStyle/>
        <a:p>
          <a:endParaRPr lang="es-ES_tradnl" sz="1200">
            <a:solidFill>
              <a:schemeClr val="tx1"/>
            </a:solidFill>
          </a:endParaRPr>
        </a:p>
      </dgm:t>
    </dgm:pt>
    <dgm:pt modelId="{75E770CC-E989-E547-BD28-5CF04C50F25F}">
      <dgm:prSet custT="1"/>
      <dgm:spPr/>
      <dgm:t>
        <a:bodyPr/>
        <a:lstStyle/>
        <a:p>
          <a:pPr algn="ctr" rtl="0"/>
          <a:r>
            <a:rPr lang="es-ES_tradnl" sz="4000" dirty="0" smtClean="0">
              <a:solidFill>
                <a:schemeClr val="tx1"/>
              </a:solidFill>
            </a:rPr>
            <a:t>No ofrecer beneficios a cambio de prescribir o recomendar un medicamento.</a:t>
          </a:r>
          <a:endParaRPr lang="es-ES_tradnl" sz="4000" dirty="0">
            <a:solidFill>
              <a:schemeClr val="tx1"/>
            </a:solidFill>
          </a:endParaRPr>
        </a:p>
      </dgm:t>
    </dgm:pt>
    <dgm:pt modelId="{C6104EA7-302E-A74E-B607-626F0A7A893F}" type="parTrans" cxnId="{F783B537-3203-4145-A46D-6472E3A91F11}">
      <dgm:prSet/>
      <dgm:spPr/>
      <dgm:t>
        <a:bodyPr/>
        <a:lstStyle/>
        <a:p>
          <a:endParaRPr lang="es-ES_tradnl" sz="1200">
            <a:solidFill>
              <a:schemeClr val="tx1"/>
            </a:solidFill>
          </a:endParaRPr>
        </a:p>
      </dgm:t>
    </dgm:pt>
    <dgm:pt modelId="{70F7DBDD-DB0D-4D41-A9F8-51EFAC6B7A47}" type="sibTrans" cxnId="{F783B537-3203-4145-A46D-6472E3A91F11}">
      <dgm:prSet/>
      <dgm:spPr/>
      <dgm:t>
        <a:bodyPr/>
        <a:lstStyle/>
        <a:p>
          <a:endParaRPr lang="es-ES_tradnl" sz="1200">
            <a:solidFill>
              <a:schemeClr val="tx1"/>
            </a:solidFill>
          </a:endParaRPr>
        </a:p>
      </dgm:t>
    </dgm:pt>
    <dgm:pt modelId="{7B0851CC-33B8-034D-81BB-E5DAD34DBC88}" type="pres">
      <dgm:prSet presAssocID="{23096922-71DB-4C43-907D-6FB141F610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E6A0FBEA-BF41-7A46-92B0-C01EC073E72F}" type="pres">
      <dgm:prSet presAssocID="{DC806F16-903C-F345-9D5E-01883CAEBCC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8E4F75A-8021-CC4D-BA0E-3033EE481F58}" type="pres">
      <dgm:prSet presAssocID="{68F4D4EF-D581-9E40-A640-223B8CFED893}" presName="spacer" presStyleCnt="0"/>
      <dgm:spPr/>
      <dgm:t>
        <a:bodyPr/>
        <a:lstStyle/>
        <a:p>
          <a:endParaRPr lang="es-ES_tradnl"/>
        </a:p>
      </dgm:t>
    </dgm:pt>
    <dgm:pt modelId="{914CAFB7-6789-AC45-8BB0-D1F74E879941}" type="pres">
      <dgm:prSet presAssocID="{75E770CC-E989-E547-BD28-5CF04C50F25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0AB73E8-8577-AC43-A671-FE717AFF0BBE}" type="presOf" srcId="{DC806F16-903C-F345-9D5E-01883CAEBCC2}" destId="{E6A0FBEA-BF41-7A46-92B0-C01EC073E72F}" srcOrd="0" destOrd="0" presId="urn:microsoft.com/office/officeart/2005/8/layout/vList2"/>
    <dgm:cxn modelId="{E65F1AD0-4E60-9342-8FA9-7A149452A9A1}" type="presOf" srcId="{23096922-71DB-4C43-907D-6FB141F6103E}" destId="{7B0851CC-33B8-034D-81BB-E5DAD34DBC88}" srcOrd="0" destOrd="0" presId="urn:microsoft.com/office/officeart/2005/8/layout/vList2"/>
    <dgm:cxn modelId="{1BA96DBF-96F7-AD4F-8562-A21D5833A83D}" srcId="{23096922-71DB-4C43-907D-6FB141F6103E}" destId="{DC806F16-903C-F345-9D5E-01883CAEBCC2}" srcOrd="0" destOrd="0" parTransId="{9C30FF8C-1AEA-2A4A-9694-14BA050A0D5A}" sibTransId="{68F4D4EF-D581-9E40-A640-223B8CFED893}"/>
    <dgm:cxn modelId="{3C142051-F21A-2844-975D-A385FB9934B6}" type="presOf" srcId="{75E770CC-E989-E547-BD28-5CF04C50F25F}" destId="{914CAFB7-6789-AC45-8BB0-D1F74E879941}" srcOrd="0" destOrd="0" presId="urn:microsoft.com/office/officeart/2005/8/layout/vList2"/>
    <dgm:cxn modelId="{F783B537-3203-4145-A46D-6472E3A91F11}" srcId="{23096922-71DB-4C43-907D-6FB141F6103E}" destId="{75E770CC-E989-E547-BD28-5CF04C50F25F}" srcOrd="1" destOrd="0" parTransId="{C6104EA7-302E-A74E-B607-626F0A7A893F}" sibTransId="{70F7DBDD-DB0D-4D41-A9F8-51EFAC6B7A47}"/>
    <dgm:cxn modelId="{089F01A3-D7E4-D34F-A3A6-714F530202CB}" type="presParOf" srcId="{7B0851CC-33B8-034D-81BB-E5DAD34DBC88}" destId="{E6A0FBEA-BF41-7A46-92B0-C01EC073E72F}" srcOrd="0" destOrd="0" presId="urn:microsoft.com/office/officeart/2005/8/layout/vList2"/>
    <dgm:cxn modelId="{EABE21A8-BB31-6548-BB92-2CCAD2966C1C}" type="presParOf" srcId="{7B0851CC-33B8-034D-81BB-E5DAD34DBC88}" destId="{C8E4F75A-8021-CC4D-BA0E-3033EE481F58}" srcOrd="1" destOrd="0" presId="urn:microsoft.com/office/officeart/2005/8/layout/vList2"/>
    <dgm:cxn modelId="{FBD00395-C0FF-784F-B2CD-9F5D6CBFC2FF}" type="presParOf" srcId="{7B0851CC-33B8-034D-81BB-E5DAD34DBC88}" destId="{914CAFB7-6789-AC45-8BB0-D1F74E879941}" srcOrd="2" destOrd="0" presId="urn:microsoft.com/office/officeart/2005/8/layout/vList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096922-71DB-4C43-907D-6FB141F6103E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s-ES_tradnl"/>
        </a:p>
      </dgm:t>
    </dgm:pt>
    <dgm:pt modelId="{4B3D3E68-B29F-8A4E-AB73-4ECEAF568AD2}">
      <dgm:prSet custT="1"/>
      <dgm:spPr/>
      <dgm:t>
        <a:bodyPr/>
        <a:lstStyle/>
        <a:p>
          <a:pPr algn="ctr" rtl="0"/>
          <a:r>
            <a:rPr lang="es-ES_tradnl" sz="4000" dirty="0" smtClean="0">
              <a:solidFill>
                <a:schemeClr val="tx1"/>
              </a:solidFill>
            </a:rPr>
            <a:t>Que en el patrocinio de eventos educativos </a:t>
          </a:r>
          <a:endParaRPr lang="es-ES_tradnl" sz="4000" dirty="0">
            <a:solidFill>
              <a:schemeClr val="tx1"/>
            </a:solidFill>
          </a:endParaRPr>
        </a:p>
      </dgm:t>
    </dgm:pt>
    <dgm:pt modelId="{71D73C87-2EA5-9242-BDF7-431A6A26A53B}" type="parTrans" cxnId="{72CAE484-3C79-974F-882E-729DF05CBDE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50C431B5-FE8B-FD4D-9156-75083E0E5145}" type="sibTrans" cxnId="{72CAE484-3C79-974F-882E-729DF05CBDE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82D0DD5D-08BF-0B4A-83EC-877E432FBF79}">
      <dgm:prSet custT="1"/>
      <dgm:spPr/>
      <dgm:t>
        <a:bodyPr/>
        <a:lstStyle/>
        <a:p>
          <a:pPr rtl="0"/>
          <a:r>
            <a:rPr lang="es-ES_tradnl" sz="3200" smtClean="0">
              <a:solidFill>
                <a:schemeClr val="tx1"/>
              </a:solidFill>
            </a:rPr>
            <a:t>La información sea objetiva y con rigor científico:</a:t>
          </a:r>
          <a:endParaRPr lang="es-ES_tradnl" sz="3200">
            <a:solidFill>
              <a:schemeClr val="tx1"/>
            </a:solidFill>
          </a:endParaRPr>
        </a:p>
      </dgm:t>
    </dgm:pt>
    <dgm:pt modelId="{D63605F1-1EF2-C444-9CC4-AABB63FB5ED0}" type="parTrans" cxnId="{5A6A1B75-A522-C74B-8BD4-7294B3A55F5F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05F3D6E4-2C4F-9C49-BB3E-66D3946A8A21}" type="sibTrans" cxnId="{5A6A1B75-A522-C74B-8BD4-7294B3A55F5F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FDE06ADA-9B0C-CF4F-A7FD-8C916F90F7F7}">
      <dgm:prSet custT="1"/>
      <dgm:spPr/>
      <dgm:t>
        <a:bodyPr/>
        <a:lstStyle/>
        <a:p>
          <a:pPr rtl="0"/>
          <a:r>
            <a:rPr lang="es-ES_tradnl" sz="3200" dirty="0" smtClean="0">
              <a:solidFill>
                <a:schemeClr val="tx1"/>
              </a:solidFill>
            </a:rPr>
            <a:t>Que el principal objetivo sea proporcionar conocimientos.</a:t>
          </a:r>
          <a:endParaRPr lang="es-ES_tradnl" sz="3200" dirty="0">
            <a:solidFill>
              <a:schemeClr val="tx1"/>
            </a:solidFill>
          </a:endParaRPr>
        </a:p>
      </dgm:t>
    </dgm:pt>
    <dgm:pt modelId="{7058B8FB-6C09-2E43-A7D8-6325E1830F73}" type="parTrans" cxnId="{E703ECC6-F3D7-0A47-9CCF-0FD383FD147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1546AEF3-232B-5645-94DB-959D1EE7D8DE}" type="sibTrans" cxnId="{E703ECC6-F3D7-0A47-9CCF-0FD383FD147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CABC3102-78E5-1944-9DA6-268BF8A0DC31}">
      <dgm:prSet custT="1"/>
      <dgm:spPr/>
      <dgm:t>
        <a:bodyPr/>
        <a:lstStyle/>
        <a:p>
          <a:pPr rtl="0"/>
          <a:r>
            <a:rPr lang="es-ES_tradnl" sz="3200" smtClean="0">
              <a:solidFill>
                <a:schemeClr val="tx1"/>
              </a:solidFill>
            </a:rPr>
            <a:t>Que los contenidos y el material sean equilibrados y objetivos.</a:t>
          </a:r>
          <a:endParaRPr lang="es-ES_tradnl" sz="3200">
            <a:solidFill>
              <a:schemeClr val="tx1"/>
            </a:solidFill>
          </a:endParaRPr>
        </a:p>
      </dgm:t>
    </dgm:pt>
    <dgm:pt modelId="{2473C688-866F-F840-BEB0-9F5BD4CDA8A4}" type="parTrans" cxnId="{CBBD9F36-BD55-684A-A881-F52BA5E5CA5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A658ACC9-7712-1441-9C32-A5263C2D8B9E}" type="sibTrans" cxnId="{CBBD9F36-BD55-684A-A881-F52BA5E5CA5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A4DEE477-A5AC-FB4B-9CE7-3B4F567F0A70}">
      <dgm:prSet custT="1"/>
      <dgm:spPr/>
      <dgm:t>
        <a:bodyPr/>
        <a:lstStyle/>
        <a:p>
          <a:pPr rtl="0"/>
          <a:r>
            <a:rPr lang="es-ES_tradnl" sz="3200" dirty="0" smtClean="0">
              <a:solidFill>
                <a:schemeClr val="tx1"/>
              </a:solidFill>
            </a:rPr>
            <a:t>Que los eventos se realicen en lugares apropiados.</a:t>
          </a:r>
          <a:endParaRPr lang="es-ES_tradnl" sz="3200" dirty="0">
            <a:solidFill>
              <a:schemeClr val="tx1"/>
            </a:solidFill>
          </a:endParaRPr>
        </a:p>
      </dgm:t>
    </dgm:pt>
    <dgm:pt modelId="{32C62C99-A368-3448-90DE-1847FE89A6B8}" type="parTrans" cxnId="{0F6DA287-3A4A-3440-A1E2-F78AA10878FF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C0ECA26A-B944-F64A-ADCA-EE31574EA747}" type="sibTrans" cxnId="{0F6DA287-3A4A-3440-A1E2-F78AA10878FF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7B0851CC-33B8-034D-81BB-E5DAD34DBC88}" type="pres">
      <dgm:prSet presAssocID="{23096922-71DB-4C43-907D-6FB141F610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45FD25A7-C3A9-C546-B4A9-352E7E6BD3B4}" type="pres">
      <dgm:prSet presAssocID="{4B3D3E68-B29F-8A4E-AB73-4ECEAF568AD2}" presName="parentText" presStyleLbl="node1" presStyleIdx="0" presStyleCnt="1" custLinFactNeighborY="-703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1E9FEC3-4801-FD47-B552-82B5EF4360F5}" type="pres">
      <dgm:prSet presAssocID="{4B3D3E68-B29F-8A4E-AB73-4ECEAF568AD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AB1E3FE-8A72-1644-A5D2-36B106FAABD3}" type="presOf" srcId="{82D0DD5D-08BF-0B4A-83EC-877E432FBF79}" destId="{81E9FEC3-4801-FD47-B552-82B5EF4360F5}" srcOrd="0" destOrd="0" presId="urn:microsoft.com/office/officeart/2005/8/layout/vList2"/>
    <dgm:cxn modelId="{2D845079-98FA-A046-B1FB-60A799A0C38F}" type="presOf" srcId="{CABC3102-78E5-1944-9DA6-268BF8A0DC31}" destId="{81E9FEC3-4801-FD47-B552-82B5EF4360F5}" srcOrd="0" destOrd="2" presId="urn:microsoft.com/office/officeart/2005/8/layout/vList2"/>
    <dgm:cxn modelId="{0F6DA287-3A4A-3440-A1E2-F78AA10878FF}" srcId="{4B3D3E68-B29F-8A4E-AB73-4ECEAF568AD2}" destId="{A4DEE477-A5AC-FB4B-9CE7-3B4F567F0A70}" srcOrd="3" destOrd="0" parTransId="{32C62C99-A368-3448-90DE-1847FE89A6B8}" sibTransId="{C0ECA26A-B944-F64A-ADCA-EE31574EA747}"/>
    <dgm:cxn modelId="{72CAE484-3C79-974F-882E-729DF05CBDE3}" srcId="{23096922-71DB-4C43-907D-6FB141F6103E}" destId="{4B3D3E68-B29F-8A4E-AB73-4ECEAF568AD2}" srcOrd="0" destOrd="0" parTransId="{71D73C87-2EA5-9242-BDF7-431A6A26A53B}" sibTransId="{50C431B5-FE8B-FD4D-9156-75083E0E5145}"/>
    <dgm:cxn modelId="{CBBD9F36-BD55-684A-A881-F52BA5E5CA53}" srcId="{4B3D3E68-B29F-8A4E-AB73-4ECEAF568AD2}" destId="{CABC3102-78E5-1944-9DA6-268BF8A0DC31}" srcOrd="2" destOrd="0" parTransId="{2473C688-866F-F840-BEB0-9F5BD4CDA8A4}" sibTransId="{A658ACC9-7712-1441-9C32-A5263C2D8B9E}"/>
    <dgm:cxn modelId="{3076F31C-7E28-6E4F-B03E-4F952398A142}" type="presOf" srcId="{FDE06ADA-9B0C-CF4F-A7FD-8C916F90F7F7}" destId="{81E9FEC3-4801-FD47-B552-82B5EF4360F5}" srcOrd="0" destOrd="1" presId="urn:microsoft.com/office/officeart/2005/8/layout/vList2"/>
    <dgm:cxn modelId="{A37E3898-0BF6-7143-A9F6-9F101B50524F}" type="presOf" srcId="{4B3D3E68-B29F-8A4E-AB73-4ECEAF568AD2}" destId="{45FD25A7-C3A9-C546-B4A9-352E7E6BD3B4}" srcOrd="0" destOrd="0" presId="urn:microsoft.com/office/officeart/2005/8/layout/vList2"/>
    <dgm:cxn modelId="{5A6A1B75-A522-C74B-8BD4-7294B3A55F5F}" srcId="{4B3D3E68-B29F-8A4E-AB73-4ECEAF568AD2}" destId="{82D0DD5D-08BF-0B4A-83EC-877E432FBF79}" srcOrd="0" destOrd="0" parTransId="{D63605F1-1EF2-C444-9CC4-AABB63FB5ED0}" sibTransId="{05F3D6E4-2C4F-9C49-BB3E-66D3946A8A21}"/>
    <dgm:cxn modelId="{E703ECC6-F3D7-0A47-9CCF-0FD383FD1473}" srcId="{4B3D3E68-B29F-8A4E-AB73-4ECEAF568AD2}" destId="{FDE06ADA-9B0C-CF4F-A7FD-8C916F90F7F7}" srcOrd="1" destOrd="0" parTransId="{7058B8FB-6C09-2E43-A7D8-6325E1830F73}" sibTransId="{1546AEF3-232B-5645-94DB-959D1EE7D8DE}"/>
    <dgm:cxn modelId="{ABB895F6-D4C0-C844-9E38-1DC4B39DF8FA}" type="presOf" srcId="{23096922-71DB-4C43-907D-6FB141F6103E}" destId="{7B0851CC-33B8-034D-81BB-E5DAD34DBC88}" srcOrd="0" destOrd="0" presId="urn:microsoft.com/office/officeart/2005/8/layout/vList2"/>
    <dgm:cxn modelId="{ED76C654-1CE8-9544-BD44-78CF9F81B792}" type="presOf" srcId="{A4DEE477-A5AC-FB4B-9CE7-3B4F567F0A70}" destId="{81E9FEC3-4801-FD47-B552-82B5EF4360F5}" srcOrd="0" destOrd="3" presId="urn:microsoft.com/office/officeart/2005/8/layout/vList2"/>
    <dgm:cxn modelId="{2459A7E6-BBD2-2C43-A395-407CB4EF49A0}" type="presParOf" srcId="{7B0851CC-33B8-034D-81BB-E5DAD34DBC88}" destId="{45FD25A7-C3A9-C546-B4A9-352E7E6BD3B4}" srcOrd="0" destOrd="0" presId="urn:microsoft.com/office/officeart/2005/8/layout/vList2"/>
    <dgm:cxn modelId="{3A9D9CD9-34A5-B646-84A3-3FA1CA4CB5FB}" type="presParOf" srcId="{7B0851CC-33B8-034D-81BB-E5DAD34DBC88}" destId="{81E9FEC3-4801-FD47-B552-82B5EF4360F5}" srcOrd="1" destOrd="0" presId="urn:microsoft.com/office/officeart/2005/8/layout/vList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096922-71DB-4C43-907D-6FB141F6103E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s-ES_tradnl"/>
        </a:p>
      </dgm:t>
    </dgm:pt>
    <dgm:pt modelId="{F8F594E7-E317-2447-85C5-2DB85FCF861E}">
      <dgm:prSet/>
      <dgm:spPr/>
      <dgm:t>
        <a:bodyPr/>
        <a:lstStyle/>
        <a:p>
          <a:pPr algn="ctr" rtl="0"/>
          <a:r>
            <a:rPr lang="es-ES_tradnl" dirty="0" smtClean="0">
              <a:solidFill>
                <a:schemeClr val="tx1"/>
              </a:solidFill>
            </a:rPr>
            <a:t>Se puede proporcionar comida y bebida sin alcohol </a:t>
          </a:r>
          <a:endParaRPr lang="es-ES_tradnl" dirty="0">
            <a:solidFill>
              <a:schemeClr val="tx1"/>
            </a:solidFill>
          </a:endParaRPr>
        </a:p>
      </dgm:t>
    </dgm:pt>
    <dgm:pt modelId="{FE496F3D-68AB-D142-ADDA-2C7CC86C0A5D}" type="parTrans" cxnId="{293401B9-A842-A843-B3CA-2830D97E56CE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F2662A29-07C9-B643-9BB8-ED5CB8EC5B46}" type="sibTrans" cxnId="{293401B9-A842-A843-B3CA-2830D97E56CE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AB419AB9-C63C-254E-87EF-235C12DE45F1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En los horarios intermedios a las actividades académicas.</a:t>
          </a:r>
          <a:endParaRPr lang="es-ES_tradnl">
            <a:solidFill>
              <a:schemeClr val="tx1"/>
            </a:solidFill>
          </a:endParaRPr>
        </a:p>
      </dgm:t>
    </dgm:pt>
    <dgm:pt modelId="{88EDB190-26F6-AE40-B36F-C9BF30D9E194}" type="parTrans" cxnId="{7C50951C-2B69-714C-90EC-18EA8B04ACA9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42BA284B-8400-4049-BD3C-F056D8DAA7E0}" type="sibTrans" cxnId="{7C50951C-2B69-714C-90EC-18EA8B04ACA9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1ED7E8C4-F2F1-B344-9A69-54EF3796A6C7}">
      <dgm:prSet/>
      <dgm:spPr/>
      <dgm:t>
        <a:bodyPr/>
        <a:lstStyle/>
        <a:p>
          <a:pPr algn="ctr" rtl="0"/>
          <a:r>
            <a:rPr lang="es-ES_tradnl" dirty="0" smtClean="0">
              <a:solidFill>
                <a:schemeClr val="tx1"/>
              </a:solidFill>
            </a:rPr>
            <a:t>Los acuerdos de negocios con los médicos deben de ser </a:t>
          </a:r>
          <a:endParaRPr lang="es-ES_tradnl" dirty="0">
            <a:solidFill>
              <a:schemeClr val="tx1"/>
            </a:solidFill>
          </a:endParaRPr>
        </a:p>
      </dgm:t>
    </dgm:pt>
    <dgm:pt modelId="{A0C42C94-3CFE-FA43-A8EA-9A0612686701}" type="parTrans" cxnId="{151A8B6A-368E-4C4D-B305-D49589B0650F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FC64061E-6004-4747-B6D7-C1681D883500}" type="sibTrans" cxnId="{151A8B6A-368E-4C4D-B305-D49589B0650F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E58FCF07-8C69-B54F-8CF2-8037C04E67C8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Transparentes y respetuosos de la integridad profesional.</a:t>
          </a:r>
          <a:endParaRPr lang="es-ES_tradnl">
            <a:solidFill>
              <a:schemeClr val="tx1"/>
            </a:solidFill>
          </a:endParaRPr>
        </a:p>
      </dgm:t>
    </dgm:pt>
    <dgm:pt modelId="{1B037C59-3F53-1A4A-8D0C-B4E09F350147}" type="parTrans" cxnId="{76CC40A3-444C-6344-90C1-9FB1F20984ED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E5610CB3-4903-A748-9C34-5744AE40987D}" type="sibTrans" cxnId="{76CC40A3-444C-6344-90C1-9FB1F20984ED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5B70BD1B-1D55-4449-AE4D-0A16CA133CC3}">
      <dgm:prSet/>
      <dgm:spPr/>
      <dgm:t>
        <a:bodyPr/>
        <a:lstStyle/>
        <a:p>
          <a:pPr rtl="0"/>
          <a:r>
            <a:rPr lang="es-ES_tradnl" smtClean="0">
              <a:solidFill>
                <a:schemeClr val="tx1"/>
              </a:solidFill>
            </a:rPr>
            <a:t>Estar enmarcados en un contrato de colaboración.</a:t>
          </a:r>
          <a:endParaRPr lang="es-ES_tradnl">
            <a:solidFill>
              <a:schemeClr val="tx1"/>
            </a:solidFill>
          </a:endParaRPr>
        </a:p>
      </dgm:t>
    </dgm:pt>
    <dgm:pt modelId="{6E37D8FB-DE54-7347-9C4C-4BDF30CB432B}" type="parTrans" cxnId="{7D720C62-13C6-CB4D-B25F-C68BCE515AED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D6564BE9-9C3F-5F44-A085-78D2E413910D}" type="sibTrans" cxnId="{7D720C62-13C6-CB4D-B25F-C68BCE515AED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7B0851CC-33B8-034D-81BB-E5DAD34DBC88}" type="pres">
      <dgm:prSet presAssocID="{23096922-71DB-4C43-907D-6FB141F610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9BB24878-F862-0744-BDD0-D5AF76842345}" type="pres">
      <dgm:prSet presAssocID="{F8F594E7-E317-2447-85C5-2DB85FCF861E}" presName="parentText" presStyleLbl="node1" presStyleIdx="0" presStyleCnt="2" custLinFactNeighborX="-25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6482657-B62B-C24E-85AB-63B49012F7BF}" type="pres">
      <dgm:prSet presAssocID="{F8F594E7-E317-2447-85C5-2DB85FCF861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6D8A11A-229B-5D49-BC6A-A0422DE1C5E2}" type="pres">
      <dgm:prSet presAssocID="{1ED7E8C4-F2F1-B344-9A69-54EF3796A6C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538B451-FB6C-D844-A167-9C55D05F4BD1}" type="pres">
      <dgm:prSet presAssocID="{1ED7E8C4-F2F1-B344-9A69-54EF3796A6C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D720C62-13C6-CB4D-B25F-C68BCE515AED}" srcId="{1ED7E8C4-F2F1-B344-9A69-54EF3796A6C7}" destId="{5B70BD1B-1D55-4449-AE4D-0A16CA133CC3}" srcOrd="1" destOrd="0" parTransId="{6E37D8FB-DE54-7347-9C4C-4BDF30CB432B}" sibTransId="{D6564BE9-9C3F-5F44-A085-78D2E413910D}"/>
    <dgm:cxn modelId="{7C50951C-2B69-714C-90EC-18EA8B04ACA9}" srcId="{F8F594E7-E317-2447-85C5-2DB85FCF861E}" destId="{AB419AB9-C63C-254E-87EF-235C12DE45F1}" srcOrd="0" destOrd="0" parTransId="{88EDB190-26F6-AE40-B36F-C9BF30D9E194}" sibTransId="{42BA284B-8400-4049-BD3C-F056D8DAA7E0}"/>
    <dgm:cxn modelId="{151A8B6A-368E-4C4D-B305-D49589B0650F}" srcId="{23096922-71DB-4C43-907D-6FB141F6103E}" destId="{1ED7E8C4-F2F1-B344-9A69-54EF3796A6C7}" srcOrd="1" destOrd="0" parTransId="{A0C42C94-3CFE-FA43-A8EA-9A0612686701}" sibTransId="{FC64061E-6004-4747-B6D7-C1681D883500}"/>
    <dgm:cxn modelId="{293401B9-A842-A843-B3CA-2830D97E56CE}" srcId="{23096922-71DB-4C43-907D-6FB141F6103E}" destId="{F8F594E7-E317-2447-85C5-2DB85FCF861E}" srcOrd="0" destOrd="0" parTransId="{FE496F3D-68AB-D142-ADDA-2C7CC86C0A5D}" sibTransId="{F2662A29-07C9-B643-9BB8-ED5CB8EC5B46}"/>
    <dgm:cxn modelId="{DF7DD9DF-1A19-4446-89CF-DE37CACAEF24}" type="presOf" srcId="{E58FCF07-8C69-B54F-8CF2-8037C04E67C8}" destId="{0538B451-FB6C-D844-A167-9C55D05F4BD1}" srcOrd="0" destOrd="0" presId="urn:microsoft.com/office/officeart/2005/8/layout/vList2"/>
    <dgm:cxn modelId="{7F9FFE08-5638-1F4F-8E9C-5FDCE5A80796}" type="presOf" srcId="{23096922-71DB-4C43-907D-6FB141F6103E}" destId="{7B0851CC-33B8-034D-81BB-E5DAD34DBC88}" srcOrd="0" destOrd="0" presId="urn:microsoft.com/office/officeart/2005/8/layout/vList2"/>
    <dgm:cxn modelId="{76CC40A3-444C-6344-90C1-9FB1F20984ED}" srcId="{1ED7E8C4-F2F1-B344-9A69-54EF3796A6C7}" destId="{E58FCF07-8C69-B54F-8CF2-8037C04E67C8}" srcOrd="0" destOrd="0" parTransId="{1B037C59-3F53-1A4A-8D0C-B4E09F350147}" sibTransId="{E5610CB3-4903-A748-9C34-5744AE40987D}"/>
    <dgm:cxn modelId="{F0BB5AD3-1945-894F-ADB4-47254AE0B7FF}" type="presOf" srcId="{1ED7E8C4-F2F1-B344-9A69-54EF3796A6C7}" destId="{56D8A11A-229B-5D49-BC6A-A0422DE1C5E2}" srcOrd="0" destOrd="0" presId="urn:microsoft.com/office/officeart/2005/8/layout/vList2"/>
    <dgm:cxn modelId="{E86F65E3-7619-E647-A9AE-9ACF59836C10}" type="presOf" srcId="{F8F594E7-E317-2447-85C5-2DB85FCF861E}" destId="{9BB24878-F862-0744-BDD0-D5AF76842345}" srcOrd="0" destOrd="0" presId="urn:microsoft.com/office/officeart/2005/8/layout/vList2"/>
    <dgm:cxn modelId="{73E71276-D380-E24C-900C-9CC2245B34E4}" type="presOf" srcId="{AB419AB9-C63C-254E-87EF-235C12DE45F1}" destId="{56482657-B62B-C24E-85AB-63B49012F7BF}" srcOrd="0" destOrd="0" presId="urn:microsoft.com/office/officeart/2005/8/layout/vList2"/>
    <dgm:cxn modelId="{666C1126-29C0-6642-84D7-966A27D21E7E}" type="presOf" srcId="{5B70BD1B-1D55-4449-AE4D-0A16CA133CC3}" destId="{0538B451-FB6C-D844-A167-9C55D05F4BD1}" srcOrd="0" destOrd="1" presId="urn:microsoft.com/office/officeart/2005/8/layout/vList2"/>
    <dgm:cxn modelId="{2A7C9AE4-2585-5D46-B81D-A04789F6D69A}" type="presParOf" srcId="{7B0851CC-33B8-034D-81BB-E5DAD34DBC88}" destId="{9BB24878-F862-0744-BDD0-D5AF76842345}" srcOrd="0" destOrd="0" presId="urn:microsoft.com/office/officeart/2005/8/layout/vList2"/>
    <dgm:cxn modelId="{AB3C56F4-6D09-E147-9E5D-113E67379354}" type="presParOf" srcId="{7B0851CC-33B8-034D-81BB-E5DAD34DBC88}" destId="{56482657-B62B-C24E-85AB-63B49012F7BF}" srcOrd="1" destOrd="0" presId="urn:microsoft.com/office/officeart/2005/8/layout/vList2"/>
    <dgm:cxn modelId="{307A6830-9783-9442-B360-94CD6B13C32A}" type="presParOf" srcId="{7B0851CC-33B8-034D-81BB-E5DAD34DBC88}" destId="{56D8A11A-229B-5D49-BC6A-A0422DE1C5E2}" srcOrd="2" destOrd="0" presId="urn:microsoft.com/office/officeart/2005/8/layout/vList2"/>
    <dgm:cxn modelId="{8741A7CE-B55C-F04A-A557-C6BC7B776063}" type="presParOf" srcId="{7B0851CC-33B8-034D-81BB-E5DAD34DBC88}" destId="{0538B451-FB6C-D844-A167-9C55D05F4BD1}" srcOrd="3" destOrd="0" presId="urn:microsoft.com/office/officeart/2005/8/layout/vList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2A34D-F6A0-EE42-8375-ABC00AEE75DF}">
      <dsp:nvSpPr>
        <dsp:cNvPr id="0" name=""/>
        <dsp:cNvSpPr/>
      </dsp:nvSpPr>
      <dsp:spPr>
        <a:xfrm>
          <a:off x="3869375" y="1984229"/>
          <a:ext cx="4162962" cy="416296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b="0" i="0" kern="1200" smtClean="0">
              <a:latin typeface="Arial" charset="0"/>
              <a:ea typeface="Arial" charset="0"/>
              <a:cs typeface="Arial" charset="0"/>
            </a:rPr>
            <a:t>Las recomendaciones se fundamentan en los principios éticos del CETREMI</a:t>
          </a:r>
          <a:endParaRPr lang="es-ES_tradnl" sz="2800" b="0" i="0" kern="1200" dirty="0">
            <a:latin typeface="Arial" charset="0"/>
            <a:ea typeface="Arial" charset="0"/>
            <a:cs typeface="Arial" charset="0"/>
          </a:endParaRPr>
        </a:p>
      </dsp:txBody>
      <dsp:txXfrm>
        <a:off x="4479027" y="2593881"/>
        <a:ext cx="2943658" cy="2943658"/>
      </dsp:txXfrm>
    </dsp:sp>
    <dsp:sp modelId="{32829AEC-E5DB-AB4A-976B-1093EF2D70A1}">
      <dsp:nvSpPr>
        <dsp:cNvPr id="0" name=""/>
        <dsp:cNvSpPr/>
      </dsp:nvSpPr>
      <dsp:spPr>
        <a:xfrm>
          <a:off x="4910115" y="316574"/>
          <a:ext cx="2081481" cy="208148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0" i="0" kern="1200" dirty="0" smtClean="0">
              <a:latin typeface="Arial" charset="0"/>
              <a:ea typeface="Arial" charset="0"/>
              <a:cs typeface="Arial" charset="0"/>
            </a:rPr>
            <a:t>El paciente es lo primero</a:t>
          </a:r>
          <a:endParaRPr lang="es-ES" sz="1700" b="0" i="0" kern="1200" dirty="0">
            <a:latin typeface="Arial" charset="0"/>
            <a:ea typeface="Arial" charset="0"/>
            <a:cs typeface="Arial" charset="0"/>
          </a:endParaRPr>
        </a:p>
      </dsp:txBody>
      <dsp:txXfrm>
        <a:off x="5214941" y="621400"/>
        <a:ext cx="1471829" cy="1471829"/>
      </dsp:txXfrm>
    </dsp:sp>
    <dsp:sp modelId="{08402D0E-2064-074F-BC36-4C10D8E434AD}">
      <dsp:nvSpPr>
        <dsp:cNvPr id="0" name=""/>
        <dsp:cNvSpPr/>
      </dsp:nvSpPr>
      <dsp:spPr>
        <a:xfrm>
          <a:off x="7255655" y="4379168"/>
          <a:ext cx="2081481" cy="208148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0" i="0" kern="1200" dirty="0" smtClean="0">
              <a:latin typeface="Arial" charset="0"/>
              <a:ea typeface="Arial" charset="0"/>
              <a:cs typeface="Arial" charset="0"/>
            </a:rPr>
            <a:t>Apoyar la investigación ética y la innovación</a:t>
          </a:r>
          <a:endParaRPr lang="es-ES" sz="1700" b="0" i="0" kern="1200" dirty="0">
            <a:latin typeface="Arial" charset="0"/>
            <a:ea typeface="Arial" charset="0"/>
            <a:cs typeface="Arial" charset="0"/>
          </a:endParaRPr>
        </a:p>
      </dsp:txBody>
      <dsp:txXfrm>
        <a:off x="7560481" y="4683994"/>
        <a:ext cx="1471829" cy="1471829"/>
      </dsp:txXfrm>
    </dsp:sp>
    <dsp:sp modelId="{2278F5C0-585B-6E42-9E79-5AF4B8DDEE0B}">
      <dsp:nvSpPr>
        <dsp:cNvPr id="0" name=""/>
        <dsp:cNvSpPr/>
      </dsp:nvSpPr>
      <dsp:spPr>
        <a:xfrm>
          <a:off x="2564575" y="4379168"/>
          <a:ext cx="2081481" cy="208148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0" i="0" kern="1200" dirty="0" smtClean="0">
              <a:latin typeface="Arial" charset="0"/>
              <a:ea typeface="Arial" charset="0"/>
              <a:cs typeface="Arial" charset="0"/>
            </a:rPr>
            <a:t>Enfatizar la independencia y la conducta ética</a:t>
          </a:r>
          <a:endParaRPr lang="es-ES" sz="1700" b="0" i="0" kern="1200" dirty="0">
            <a:latin typeface="Arial" charset="0"/>
            <a:ea typeface="Arial" charset="0"/>
            <a:cs typeface="Arial" charset="0"/>
          </a:endParaRPr>
        </a:p>
      </dsp:txBody>
      <dsp:txXfrm>
        <a:off x="2869401" y="4683994"/>
        <a:ext cx="1471829" cy="1471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1F99B-4ABF-C049-9190-F1D42E69D9B5}">
      <dsp:nvSpPr>
        <dsp:cNvPr id="0" name=""/>
        <dsp:cNvSpPr/>
      </dsp:nvSpPr>
      <dsp:spPr>
        <a:xfrm>
          <a:off x="0" y="79218"/>
          <a:ext cx="11480800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400" kern="1200" dirty="0" smtClean="0">
              <a:solidFill>
                <a:schemeClr val="tx1"/>
              </a:solidFill>
            </a:rPr>
            <a:t>Que la atención sea </a:t>
          </a:r>
          <a:r>
            <a:rPr lang="es-ES_tradnl" sz="4400" kern="1200" dirty="0" smtClean="0">
              <a:solidFill>
                <a:schemeClr val="tx1"/>
              </a:solidFill>
            </a:rPr>
            <a:t>óptima</a:t>
          </a:r>
          <a:endParaRPr lang="es-ES_tradnl" sz="4400" kern="1200" dirty="0">
            <a:solidFill>
              <a:schemeClr val="tx1"/>
            </a:solidFill>
          </a:endParaRPr>
        </a:p>
      </dsp:txBody>
      <dsp:txXfrm>
        <a:off x="51403" y="130621"/>
        <a:ext cx="11377994" cy="950194"/>
      </dsp:txXfrm>
    </dsp:sp>
    <dsp:sp modelId="{2AB16AF4-6204-EF44-AFDF-A297CF3BC308}">
      <dsp:nvSpPr>
        <dsp:cNvPr id="0" name=""/>
        <dsp:cNvSpPr/>
      </dsp:nvSpPr>
      <dsp:spPr>
        <a:xfrm>
          <a:off x="0" y="1383257"/>
          <a:ext cx="11480800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400" kern="1200" dirty="0" smtClean="0">
              <a:solidFill>
                <a:schemeClr val="tx1"/>
              </a:solidFill>
            </a:rPr>
            <a:t>Que las compañías </a:t>
          </a:r>
          <a:r>
            <a:rPr lang="es-ES_tradnl" sz="4400" kern="1200" dirty="0" smtClean="0">
              <a:solidFill>
                <a:schemeClr val="tx1"/>
              </a:solidFill>
            </a:rPr>
            <a:t>farmacéuticas</a:t>
          </a:r>
          <a:endParaRPr lang="es-ES_tradnl" sz="4400" kern="1200" dirty="0">
            <a:solidFill>
              <a:schemeClr val="tx1"/>
            </a:solidFill>
          </a:endParaRPr>
        </a:p>
      </dsp:txBody>
      <dsp:txXfrm>
        <a:off x="51403" y="1434660"/>
        <a:ext cx="11377994" cy="950194"/>
      </dsp:txXfrm>
    </dsp:sp>
    <dsp:sp modelId="{FBEAA1E0-54B4-3A42-ABAC-4D3C5E193BB0}">
      <dsp:nvSpPr>
        <dsp:cNvPr id="0" name=""/>
        <dsp:cNvSpPr/>
      </dsp:nvSpPr>
      <dsp:spPr>
        <a:xfrm>
          <a:off x="0" y="2436257"/>
          <a:ext cx="11480800" cy="256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4515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100" kern="1200" dirty="0" smtClean="0">
              <a:solidFill>
                <a:schemeClr val="tx1"/>
              </a:solidFill>
            </a:rPr>
            <a:t>Apoyen </a:t>
          </a:r>
          <a:r>
            <a:rPr lang="es-ES_tradnl" sz="3100" kern="1200" dirty="0" smtClean="0">
              <a:solidFill>
                <a:schemeClr val="tx1"/>
              </a:solidFill>
            </a:rPr>
            <a:t>las decisiones del </a:t>
          </a:r>
          <a:r>
            <a:rPr lang="es-ES_tradnl" sz="3100" kern="1200" dirty="0" smtClean="0">
              <a:solidFill>
                <a:schemeClr val="tx1"/>
              </a:solidFill>
            </a:rPr>
            <a:t>médico</a:t>
          </a:r>
          <a:endParaRPr lang="es-ES_tradnl" sz="3100" kern="1200" dirty="0">
            <a:solidFill>
              <a:schemeClr val="tx1"/>
            </a:solidFill>
          </a:endParaRPr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100" kern="1200" dirty="0" smtClean="0">
              <a:solidFill>
                <a:schemeClr val="tx1"/>
              </a:solidFill>
            </a:rPr>
            <a:t> Garanticen un </a:t>
          </a:r>
          <a:r>
            <a:rPr lang="es-ES_tradnl" sz="3100" kern="1200" dirty="0" smtClean="0">
              <a:solidFill>
                <a:schemeClr val="tx1"/>
              </a:solidFill>
            </a:rPr>
            <a:t>tratamiento </a:t>
          </a:r>
          <a:r>
            <a:rPr lang="es-ES_tradnl" sz="3100" kern="1200" dirty="0" smtClean="0">
              <a:solidFill>
                <a:schemeClr val="tx1"/>
              </a:solidFill>
            </a:rPr>
            <a:t>eficaz</a:t>
          </a:r>
          <a:r>
            <a:rPr lang="es-ES_tradnl" sz="3100" kern="1200" dirty="0" smtClean="0">
              <a:solidFill>
                <a:schemeClr val="tx1"/>
              </a:solidFill>
            </a:rPr>
            <a:t>, </a:t>
          </a:r>
          <a:r>
            <a:rPr lang="es-ES_tradnl" sz="3100" kern="1200" dirty="0" smtClean="0">
              <a:solidFill>
                <a:schemeClr val="tx1"/>
              </a:solidFill>
            </a:rPr>
            <a:t>seguro</a:t>
          </a:r>
          <a:r>
            <a:rPr lang="es-ES_tradnl" sz="3100" kern="1200" dirty="0" smtClean="0">
              <a:solidFill>
                <a:schemeClr val="tx1"/>
              </a:solidFill>
            </a:rPr>
            <a:t>, accesible y adecuado.</a:t>
          </a:r>
          <a:endParaRPr lang="es-ES_tradnl" sz="3100" kern="1200" dirty="0">
            <a:solidFill>
              <a:schemeClr val="tx1"/>
            </a:solidFill>
          </a:endParaRPr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100" kern="1200" dirty="0" smtClean="0">
              <a:solidFill>
                <a:schemeClr val="tx1"/>
              </a:solidFill>
            </a:rPr>
            <a:t>Que </a:t>
          </a:r>
          <a:r>
            <a:rPr lang="es-ES_tradnl" sz="3100" kern="1200" dirty="0" smtClean="0">
              <a:solidFill>
                <a:schemeClr val="tx1"/>
              </a:solidFill>
            </a:rPr>
            <a:t>la información sobre los tratamientos beneficie a los </a:t>
          </a:r>
          <a:r>
            <a:rPr lang="es-ES_tradnl" sz="3100" kern="1200" dirty="0" smtClean="0">
              <a:solidFill>
                <a:schemeClr val="tx1"/>
              </a:solidFill>
            </a:rPr>
            <a:t>pacientes</a:t>
          </a:r>
          <a:endParaRPr lang="es-ES_tradnl" sz="3100" kern="1200" dirty="0">
            <a:solidFill>
              <a:schemeClr val="tx1"/>
            </a:solidFill>
          </a:endParaRPr>
        </a:p>
        <a:p>
          <a:pPr marL="571500" lvl="2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100" kern="1200" dirty="0" smtClean="0">
              <a:solidFill>
                <a:schemeClr val="tx1"/>
              </a:solidFill>
            </a:rPr>
            <a:t> Incluyendo </a:t>
          </a:r>
          <a:r>
            <a:rPr lang="es-ES_tradnl" sz="3100" kern="1200" dirty="0" smtClean="0">
              <a:solidFill>
                <a:schemeClr val="tx1"/>
              </a:solidFill>
            </a:rPr>
            <a:t>el económico </a:t>
          </a:r>
          <a:endParaRPr lang="es-ES_tradnl" sz="3100" kern="1200" dirty="0">
            <a:solidFill>
              <a:schemeClr val="tx1"/>
            </a:solidFill>
          </a:endParaRPr>
        </a:p>
      </dsp:txBody>
      <dsp:txXfrm>
        <a:off x="0" y="2436257"/>
        <a:ext cx="11480800" cy="2566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B996D-F55C-6D45-9C0A-91F0A8493E4C}">
      <dsp:nvSpPr>
        <dsp:cNvPr id="0" name=""/>
        <dsp:cNvSpPr/>
      </dsp:nvSpPr>
      <dsp:spPr>
        <a:xfrm>
          <a:off x="0" y="503905"/>
          <a:ext cx="10386556" cy="1034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smtClean="0">
              <a:solidFill>
                <a:schemeClr val="tx1"/>
              </a:solidFill>
            </a:rPr>
            <a:t>Fomentar la investigación que genere conocimientos para el uso eficaz y apropiado de los tratamientos.</a:t>
          </a:r>
          <a:endParaRPr lang="es-ES_tradnl" sz="2600" kern="1200" dirty="0">
            <a:solidFill>
              <a:schemeClr val="tx1"/>
            </a:solidFill>
          </a:endParaRPr>
        </a:p>
      </dsp:txBody>
      <dsp:txXfrm>
        <a:off x="50489" y="554394"/>
        <a:ext cx="10285578" cy="933302"/>
      </dsp:txXfrm>
    </dsp:sp>
    <dsp:sp modelId="{F16B4851-9480-6B44-8FD6-D630F6599328}">
      <dsp:nvSpPr>
        <dsp:cNvPr id="0" name=""/>
        <dsp:cNvSpPr/>
      </dsp:nvSpPr>
      <dsp:spPr>
        <a:xfrm>
          <a:off x="0" y="1598551"/>
          <a:ext cx="10386556" cy="1034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smtClean="0">
              <a:solidFill>
                <a:schemeClr val="tx1"/>
              </a:solidFill>
            </a:rPr>
            <a:t>Que a iniciativa del investigador apoyen</a:t>
          </a:r>
          <a:endParaRPr lang="es-ES_tradnl" sz="2600" kern="1200" dirty="0">
            <a:solidFill>
              <a:schemeClr val="tx1"/>
            </a:solidFill>
          </a:endParaRPr>
        </a:p>
      </dsp:txBody>
      <dsp:txXfrm>
        <a:off x="50489" y="1649040"/>
        <a:ext cx="10285578" cy="933302"/>
      </dsp:txXfrm>
    </dsp:sp>
    <dsp:sp modelId="{3CE268BA-5B8E-664A-9BE1-DDC4BE771EE2}">
      <dsp:nvSpPr>
        <dsp:cNvPr id="0" name=""/>
        <dsp:cNvSpPr/>
      </dsp:nvSpPr>
      <dsp:spPr>
        <a:xfrm>
          <a:off x="0" y="2632831"/>
          <a:ext cx="10386556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773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2000" kern="1200" smtClean="0">
              <a:solidFill>
                <a:schemeClr val="tx1"/>
              </a:solidFill>
            </a:rPr>
            <a:t>A universidades, centros académicos, instancias médicas gubernamentales</a:t>
          </a:r>
          <a:endParaRPr lang="es-ES_tradnl" sz="20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2000" kern="1200" smtClean="0">
              <a:solidFill>
                <a:schemeClr val="tx1"/>
              </a:solidFill>
            </a:rPr>
            <a:t>Que no se restrinja a los medicamentos de la compañía</a:t>
          </a:r>
          <a:endParaRPr lang="es-ES_tradnl" sz="20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2000" kern="1200" smtClean="0">
              <a:solidFill>
                <a:schemeClr val="tx1"/>
              </a:solidFill>
            </a:rPr>
            <a:t>Que abarque otros rubros como: procedimientos Dx. y datos epidemiológico</a:t>
          </a:r>
          <a:endParaRPr lang="es-ES_tradnl" sz="2000" kern="1200" dirty="0">
            <a:solidFill>
              <a:schemeClr val="tx1"/>
            </a:solidFill>
          </a:endParaRPr>
        </a:p>
      </dsp:txBody>
      <dsp:txXfrm>
        <a:off x="0" y="2632831"/>
        <a:ext cx="10386556" cy="1049490"/>
      </dsp:txXfrm>
    </dsp:sp>
    <dsp:sp modelId="{69D1B7D1-2184-9741-86F1-20FE4884FBA5}">
      <dsp:nvSpPr>
        <dsp:cNvPr id="0" name=""/>
        <dsp:cNvSpPr/>
      </dsp:nvSpPr>
      <dsp:spPr>
        <a:xfrm>
          <a:off x="0" y="3682321"/>
          <a:ext cx="10386556" cy="1034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smtClean="0">
              <a:solidFill>
                <a:schemeClr val="tx1"/>
              </a:solidFill>
            </a:rPr>
            <a:t>Los resultados de estudios independientes realizados por el investigador,  no deben de ser objeto de escrutinio por parte de la industria</a:t>
          </a:r>
          <a:endParaRPr lang="es-ES_tradnl" sz="2600" kern="1200" dirty="0">
            <a:solidFill>
              <a:schemeClr val="tx1"/>
            </a:solidFill>
          </a:endParaRPr>
        </a:p>
      </dsp:txBody>
      <dsp:txXfrm>
        <a:off x="50489" y="3732810"/>
        <a:ext cx="10285578" cy="9333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00CFA-009D-4F4E-9F67-A3CA976CA0C0}">
      <dsp:nvSpPr>
        <dsp:cNvPr id="0" name=""/>
        <dsp:cNvSpPr/>
      </dsp:nvSpPr>
      <dsp:spPr>
        <a:xfrm>
          <a:off x="0" y="1124131"/>
          <a:ext cx="3528767" cy="21172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smtClean="0">
              <a:solidFill>
                <a:schemeClr val="tx1"/>
              </a:solidFill>
            </a:rPr>
            <a:t>Que el objetivo de la investigación en seres humanos sea científico </a:t>
          </a:r>
          <a:endParaRPr lang="es-ES_tradnl" sz="3000" kern="1200">
            <a:solidFill>
              <a:schemeClr val="tx1"/>
            </a:solidFill>
          </a:endParaRPr>
        </a:p>
      </dsp:txBody>
      <dsp:txXfrm>
        <a:off x="0" y="1124131"/>
        <a:ext cx="3528767" cy="2117260"/>
      </dsp:txXfrm>
    </dsp:sp>
    <dsp:sp modelId="{0FF36231-87C1-F342-8FA6-5C6EAA157AB3}">
      <dsp:nvSpPr>
        <dsp:cNvPr id="0" name=""/>
        <dsp:cNvSpPr/>
      </dsp:nvSpPr>
      <dsp:spPr>
        <a:xfrm>
          <a:off x="3881644" y="1124131"/>
          <a:ext cx="3528767" cy="21172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smtClean="0">
              <a:solidFill>
                <a:schemeClr val="tx1"/>
              </a:solidFill>
            </a:rPr>
            <a:t>Que busque mejorar los resultados de salud.</a:t>
          </a:r>
          <a:endParaRPr lang="es-ES_tradnl" sz="3000" kern="1200">
            <a:solidFill>
              <a:schemeClr val="tx1"/>
            </a:solidFill>
          </a:endParaRPr>
        </a:p>
      </dsp:txBody>
      <dsp:txXfrm>
        <a:off x="3881644" y="1124131"/>
        <a:ext cx="3528767" cy="2117260"/>
      </dsp:txXfrm>
    </dsp:sp>
    <dsp:sp modelId="{EA3BDA69-832A-C84E-B213-34E45DED7E08}">
      <dsp:nvSpPr>
        <dsp:cNvPr id="0" name=""/>
        <dsp:cNvSpPr/>
      </dsp:nvSpPr>
      <dsp:spPr>
        <a:xfrm>
          <a:off x="7763288" y="1124131"/>
          <a:ext cx="3528767" cy="21172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>
              <a:solidFill>
                <a:schemeClr val="tx1"/>
              </a:solidFill>
            </a:rPr>
            <a:t>Que se realice de manera ética y apegada a las buenas prácticas clínicas.</a:t>
          </a:r>
          <a:endParaRPr lang="es-ES_tradnl" sz="3000" kern="1200" dirty="0">
            <a:solidFill>
              <a:schemeClr val="tx1"/>
            </a:solidFill>
          </a:endParaRPr>
        </a:p>
      </dsp:txBody>
      <dsp:txXfrm>
        <a:off x="7763288" y="1124131"/>
        <a:ext cx="3528767" cy="21172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75D93-7E34-F943-878E-2DFD0E84AA8B}">
      <dsp:nvSpPr>
        <dsp:cNvPr id="0" name=""/>
        <dsp:cNvSpPr/>
      </dsp:nvSpPr>
      <dsp:spPr>
        <a:xfrm>
          <a:off x="0" y="1124131"/>
          <a:ext cx="3528767" cy="21172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>
              <a:solidFill>
                <a:schemeClr val="tx1"/>
              </a:solidFill>
            </a:rPr>
            <a:t>Que cuente con el consentimiento informado apropiado.</a:t>
          </a:r>
          <a:endParaRPr lang="es-ES_tradnl" sz="2300" kern="1200" dirty="0">
            <a:solidFill>
              <a:schemeClr val="tx1"/>
            </a:solidFill>
          </a:endParaRPr>
        </a:p>
      </dsp:txBody>
      <dsp:txXfrm>
        <a:off x="0" y="1124131"/>
        <a:ext cx="3528767" cy="2117260"/>
      </dsp:txXfrm>
    </dsp:sp>
    <dsp:sp modelId="{FFD08A08-CE41-DF44-8871-6B96A5D2A4F9}">
      <dsp:nvSpPr>
        <dsp:cNvPr id="0" name=""/>
        <dsp:cNvSpPr/>
      </dsp:nvSpPr>
      <dsp:spPr>
        <a:xfrm>
          <a:off x="3881644" y="1124131"/>
          <a:ext cx="3528767" cy="21172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smtClean="0">
              <a:solidFill>
                <a:schemeClr val="tx1"/>
              </a:solidFill>
            </a:rPr>
            <a:t>Que la compensación al investigador sea adecuada y que  no interfiera en sus resultados.</a:t>
          </a:r>
          <a:endParaRPr lang="es-ES_tradnl" sz="2300" kern="1200">
            <a:solidFill>
              <a:schemeClr val="tx1"/>
            </a:solidFill>
          </a:endParaRPr>
        </a:p>
      </dsp:txBody>
      <dsp:txXfrm>
        <a:off x="3881644" y="1124131"/>
        <a:ext cx="3528767" cy="2117260"/>
      </dsp:txXfrm>
    </dsp:sp>
    <dsp:sp modelId="{55DF6EFE-852E-2F43-8978-8CCBDE744A98}">
      <dsp:nvSpPr>
        <dsp:cNvPr id="0" name=""/>
        <dsp:cNvSpPr/>
      </dsp:nvSpPr>
      <dsp:spPr>
        <a:xfrm>
          <a:off x="7763288" y="1124131"/>
          <a:ext cx="3528767" cy="21172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>
              <a:solidFill>
                <a:schemeClr val="tx1"/>
              </a:solidFill>
            </a:rPr>
            <a:t>Que la industria se comprometa a suministrar el medicamento hasta que el médico determine su falta de eficacia o decida su </a:t>
          </a:r>
          <a:r>
            <a:rPr lang="es-ES_tradnl" sz="2300" kern="1200" dirty="0" smtClean="0">
              <a:solidFill>
                <a:schemeClr val="tx1"/>
              </a:solidFill>
            </a:rPr>
            <a:t>suspensión</a:t>
          </a:r>
          <a:endParaRPr lang="es-ES_tradnl" sz="2300" kern="1200" dirty="0">
            <a:solidFill>
              <a:schemeClr val="tx1"/>
            </a:solidFill>
          </a:endParaRPr>
        </a:p>
      </dsp:txBody>
      <dsp:txXfrm>
        <a:off x="7763288" y="1124131"/>
        <a:ext cx="3528767" cy="21172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0FBEA-BF41-7A46-92B0-C01EC073E72F}">
      <dsp:nvSpPr>
        <dsp:cNvPr id="0" name=""/>
        <dsp:cNvSpPr/>
      </dsp:nvSpPr>
      <dsp:spPr>
        <a:xfrm>
          <a:off x="0" y="442950"/>
          <a:ext cx="11352694" cy="15970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000" kern="1200" dirty="0" smtClean="0">
              <a:solidFill>
                <a:schemeClr val="tx1"/>
              </a:solidFill>
            </a:rPr>
            <a:t>Que los obsequios no influyan en la prescripción del médico.</a:t>
          </a:r>
          <a:endParaRPr lang="es-ES_tradnl" sz="4000" kern="1200" dirty="0">
            <a:solidFill>
              <a:schemeClr val="tx1"/>
            </a:solidFill>
          </a:endParaRPr>
        </a:p>
      </dsp:txBody>
      <dsp:txXfrm>
        <a:off x="77962" y="520912"/>
        <a:ext cx="11196770" cy="1441126"/>
      </dsp:txXfrm>
    </dsp:sp>
    <dsp:sp modelId="{914CAFB7-6789-AC45-8BB0-D1F74E879941}">
      <dsp:nvSpPr>
        <dsp:cNvPr id="0" name=""/>
        <dsp:cNvSpPr/>
      </dsp:nvSpPr>
      <dsp:spPr>
        <a:xfrm>
          <a:off x="0" y="2227201"/>
          <a:ext cx="11352694" cy="15970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000" kern="1200" dirty="0" smtClean="0">
              <a:solidFill>
                <a:schemeClr val="tx1"/>
              </a:solidFill>
            </a:rPr>
            <a:t>No ofrecer beneficios a cambio de prescribir o recomendar un medicamento.</a:t>
          </a:r>
          <a:endParaRPr lang="es-ES_tradnl" sz="4000" kern="1200" dirty="0">
            <a:solidFill>
              <a:schemeClr val="tx1"/>
            </a:solidFill>
          </a:endParaRPr>
        </a:p>
      </dsp:txBody>
      <dsp:txXfrm>
        <a:off x="77962" y="2305163"/>
        <a:ext cx="11196770" cy="14411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D25A7-C3A9-C546-B4A9-352E7E6BD3B4}">
      <dsp:nvSpPr>
        <dsp:cNvPr id="0" name=""/>
        <dsp:cNvSpPr/>
      </dsp:nvSpPr>
      <dsp:spPr>
        <a:xfrm>
          <a:off x="0" y="701665"/>
          <a:ext cx="11280124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000" kern="1200" dirty="0" smtClean="0">
              <a:solidFill>
                <a:schemeClr val="tx1"/>
              </a:solidFill>
            </a:rPr>
            <a:t>Que en el patrocinio de eventos educativos </a:t>
          </a:r>
          <a:endParaRPr lang="es-ES_tradnl" sz="4000" kern="1200" dirty="0">
            <a:solidFill>
              <a:schemeClr val="tx1"/>
            </a:solidFill>
          </a:endParaRPr>
        </a:p>
      </dsp:txBody>
      <dsp:txXfrm>
        <a:off x="59399" y="761064"/>
        <a:ext cx="11161326" cy="1098002"/>
      </dsp:txXfrm>
    </dsp:sp>
    <dsp:sp modelId="{81E9FEC3-4801-FD47-B552-82B5EF4360F5}">
      <dsp:nvSpPr>
        <dsp:cNvPr id="0" name=""/>
        <dsp:cNvSpPr/>
      </dsp:nvSpPr>
      <dsp:spPr>
        <a:xfrm>
          <a:off x="0" y="2074648"/>
          <a:ext cx="11280124" cy="222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8144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smtClean="0">
              <a:solidFill>
                <a:schemeClr val="tx1"/>
              </a:solidFill>
            </a:rPr>
            <a:t>La información sea objetiva y con rigor científico:</a:t>
          </a:r>
          <a:endParaRPr lang="es-ES_tradnl" sz="3200" kern="1200">
            <a:solidFill>
              <a:schemeClr val="tx1"/>
            </a:solidFill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dirty="0" smtClean="0">
              <a:solidFill>
                <a:schemeClr val="tx1"/>
              </a:solidFill>
            </a:rPr>
            <a:t>Que el principal objetivo sea proporcionar conocimientos.</a:t>
          </a:r>
          <a:endParaRPr lang="es-ES_tradnl" sz="3200" kern="1200" dirty="0">
            <a:solidFill>
              <a:schemeClr val="tx1"/>
            </a:solidFill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smtClean="0">
              <a:solidFill>
                <a:schemeClr val="tx1"/>
              </a:solidFill>
            </a:rPr>
            <a:t>Que los contenidos y el material sean equilibrados y objetivos.</a:t>
          </a:r>
          <a:endParaRPr lang="es-ES_tradnl" sz="3200" kern="1200">
            <a:solidFill>
              <a:schemeClr val="tx1"/>
            </a:solidFill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dirty="0" smtClean="0">
              <a:solidFill>
                <a:schemeClr val="tx1"/>
              </a:solidFill>
            </a:rPr>
            <a:t>Que los eventos se realicen en lugares apropiados.</a:t>
          </a:r>
          <a:endParaRPr lang="es-ES_tradnl" sz="3200" kern="1200" dirty="0">
            <a:solidFill>
              <a:schemeClr val="tx1"/>
            </a:solidFill>
          </a:endParaRPr>
        </a:p>
      </dsp:txBody>
      <dsp:txXfrm>
        <a:off x="0" y="2074648"/>
        <a:ext cx="11280124" cy="22200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24878-F862-0744-BDD0-D5AF76842345}">
      <dsp:nvSpPr>
        <dsp:cNvPr id="0" name=""/>
        <dsp:cNvSpPr/>
      </dsp:nvSpPr>
      <dsp:spPr>
        <a:xfrm>
          <a:off x="0" y="56419"/>
          <a:ext cx="11280124" cy="16287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100" kern="1200" dirty="0" smtClean="0">
              <a:solidFill>
                <a:schemeClr val="tx1"/>
              </a:solidFill>
            </a:rPr>
            <a:t>Se puede proporcionar comida y bebida sin alcohol </a:t>
          </a:r>
          <a:endParaRPr lang="es-ES_tradnl" sz="4100" kern="1200" dirty="0">
            <a:solidFill>
              <a:schemeClr val="tx1"/>
            </a:solidFill>
          </a:endParaRPr>
        </a:p>
      </dsp:txBody>
      <dsp:txXfrm>
        <a:off x="79508" y="135927"/>
        <a:ext cx="11121108" cy="1469715"/>
      </dsp:txXfrm>
    </dsp:sp>
    <dsp:sp modelId="{56482657-B62B-C24E-85AB-63B49012F7BF}">
      <dsp:nvSpPr>
        <dsp:cNvPr id="0" name=""/>
        <dsp:cNvSpPr/>
      </dsp:nvSpPr>
      <dsp:spPr>
        <a:xfrm>
          <a:off x="0" y="1685150"/>
          <a:ext cx="11280124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8144" tIns="52070" rIns="291592" bIns="5207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smtClean="0">
              <a:solidFill>
                <a:schemeClr val="tx1"/>
              </a:solidFill>
            </a:rPr>
            <a:t>En los horarios intermedios a las actividades académicas.</a:t>
          </a:r>
          <a:endParaRPr lang="es-ES_tradnl" sz="3200" kern="1200">
            <a:solidFill>
              <a:schemeClr val="tx1"/>
            </a:solidFill>
          </a:endParaRPr>
        </a:p>
      </dsp:txBody>
      <dsp:txXfrm>
        <a:off x="0" y="1685150"/>
        <a:ext cx="11280124" cy="678960"/>
      </dsp:txXfrm>
    </dsp:sp>
    <dsp:sp modelId="{56D8A11A-229B-5D49-BC6A-A0422DE1C5E2}">
      <dsp:nvSpPr>
        <dsp:cNvPr id="0" name=""/>
        <dsp:cNvSpPr/>
      </dsp:nvSpPr>
      <dsp:spPr>
        <a:xfrm>
          <a:off x="0" y="2364110"/>
          <a:ext cx="11280124" cy="16287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100" kern="1200" dirty="0" smtClean="0">
              <a:solidFill>
                <a:schemeClr val="tx1"/>
              </a:solidFill>
            </a:rPr>
            <a:t>Los acuerdos de negocios con los médicos deben de ser </a:t>
          </a:r>
          <a:endParaRPr lang="es-ES_tradnl" sz="4100" kern="1200" dirty="0">
            <a:solidFill>
              <a:schemeClr val="tx1"/>
            </a:solidFill>
          </a:endParaRPr>
        </a:p>
      </dsp:txBody>
      <dsp:txXfrm>
        <a:off x="79508" y="2443618"/>
        <a:ext cx="11121108" cy="1469715"/>
      </dsp:txXfrm>
    </dsp:sp>
    <dsp:sp modelId="{0538B451-FB6C-D844-A167-9C55D05F4BD1}">
      <dsp:nvSpPr>
        <dsp:cNvPr id="0" name=""/>
        <dsp:cNvSpPr/>
      </dsp:nvSpPr>
      <dsp:spPr>
        <a:xfrm>
          <a:off x="0" y="3992841"/>
          <a:ext cx="11280124" cy="1103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8144" tIns="52070" rIns="291592" bIns="5207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smtClean="0">
              <a:solidFill>
                <a:schemeClr val="tx1"/>
              </a:solidFill>
            </a:rPr>
            <a:t>Transparentes y respetuosos de la integridad profesional.</a:t>
          </a:r>
          <a:endParaRPr lang="es-ES_tradnl" sz="3200" kern="1200">
            <a:solidFill>
              <a:schemeClr val="tx1"/>
            </a:solidFill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_tradnl" sz="3200" kern="1200" smtClean="0">
              <a:solidFill>
                <a:schemeClr val="tx1"/>
              </a:solidFill>
            </a:rPr>
            <a:t>Estar enmarcados en un contrato de colaboración.</a:t>
          </a:r>
          <a:endParaRPr lang="es-ES_tradnl" sz="3200" kern="1200">
            <a:solidFill>
              <a:schemeClr val="tx1"/>
            </a:solidFill>
          </a:endParaRPr>
        </a:p>
      </dsp:txBody>
      <dsp:txXfrm>
        <a:off x="0" y="3992841"/>
        <a:ext cx="11280124" cy="1103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C989-4AF4-8A46-AE92-83F2760F2EFF}" type="datetimeFigureOut">
              <a:rPr lang="es-ES" smtClean="0"/>
              <a:t>14/3/17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CB53-E1F7-3948-A541-4246D8CBDF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319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3/14/17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Recomendaciones a la industria para el apoyo de médicos</a:t>
            </a:r>
            <a:endParaRPr lang="es-ES_tradnl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Carlos </a:t>
            </a:r>
            <a:r>
              <a:rPr lang="es-ES_tradnl" dirty="0" smtClean="0"/>
              <a:t>D Campillo S</a:t>
            </a:r>
            <a:endParaRPr lang="es-ES_tradnl" dirty="0"/>
          </a:p>
          <a:p>
            <a:r>
              <a:rPr lang="es-ES_tradnl" dirty="0"/>
              <a:t>	</a:t>
            </a:r>
            <a:r>
              <a:rPr lang="es-ES_tradnl" dirty="0" smtClean="0"/>
              <a:t>CETREMI</a:t>
            </a:r>
          </a:p>
          <a:p>
            <a:r>
              <a:rPr lang="es-ES_tradnl" dirty="0" smtClean="0"/>
              <a:t>15 de marzo de 2017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70" y="165016"/>
            <a:ext cx="1494088" cy="136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91930215"/>
              </p:ext>
            </p:extLst>
          </p:nvPr>
        </p:nvGraphicFramePr>
        <p:xfrm>
          <a:off x="130629" y="14515"/>
          <a:ext cx="11901713" cy="6777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7023652" y="633453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  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4572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1571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6600" b="1" dirty="0" smtClean="0"/>
              <a:t>El paciente es lo primero </a:t>
            </a:r>
            <a:endParaRPr lang="es-ES" sz="6600" b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88440005"/>
              </p:ext>
            </p:extLst>
          </p:nvPr>
        </p:nvGraphicFramePr>
        <p:xfrm>
          <a:off x="478971" y="1313314"/>
          <a:ext cx="11480800" cy="5218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2586642" y="157821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42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005" y="2543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Apoyar la investigación ética y la innovación</a:t>
            </a:r>
            <a:endParaRPr lang="es-ES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81657437"/>
              </p:ext>
            </p:extLst>
          </p:nvPr>
        </p:nvGraphicFramePr>
        <p:xfrm>
          <a:off x="749527" y="1366710"/>
          <a:ext cx="10386556" cy="52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ángulo 3"/>
          <p:cNvSpPr/>
          <p:nvPr/>
        </p:nvSpPr>
        <p:spPr>
          <a:xfrm>
            <a:off x="2123533" y="51583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_tradnl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36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Arial" charset="0"/>
                <a:ea typeface="Arial" charset="0"/>
                <a:cs typeface="Arial" charset="0"/>
              </a:rPr>
              <a:t>Apoyar la investigación ética y la innovación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350513262"/>
              </p:ext>
            </p:extLst>
          </p:nvPr>
        </p:nvGraphicFramePr>
        <p:xfrm>
          <a:off x="526473" y="1952148"/>
          <a:ext cx="11292056" cy="4365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1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Arial" charset="0"/>
                <a:ea typeface="Arial" charset="0"/>
                <a:cs typeface="Arial" charset="0"/>
              </a:rPr>
              <a:t>Apoyar la investigación ética y la innovación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35608193"/>
              </p:ext>
            </p:extLst>
          </p:nvPr>
        </p:nvGraphicFramePr>
        <p:xfrm>
          <a:off x="526473" y="1952148"/>
          <a:ext cx="11292056" cy="4365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44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8829" y="823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Enfatizar la independencia y la conducta ética</a:t>
            </a:r>
            <a:endParaRPr lang="es-ES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2050650"/>
              </p:ext>
            </p:extLst>
          </p:nvPr>
        </p:nvGraphicFramePr>
        <p:xfrm>
          <a:off x="737704" y="1407885"/>
          <a:ext cx="11352695" cy="4267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63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8829" y="183923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Enfatizar la independencia y la conducta ética</a:t>
            </a:r>
            <a:endParaRPr lang="es-ES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49846975"/>
              </p:ext>
            </p:extLst>
          </p:nvPr>
        </p:nvGraphicFramePr>
        <p:xfrm>
          <a:off x="737705" y="1407884"/>
          <a:ext cx="11280124" cy="515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335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8829" y="82321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Enfatizar la independencia y la conducta ética</a:t>
            </a:r>
            <a:endParaRPr lang="es-ES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22728969"/>
              </p:ext>
            </p:extLst>
          </p:nvPr>
        </p:nvGraphicFramePr>
        <p:xfrm>
          <a:off x="418389" y="1494970"/>
          <a:ext cx="11280124" cy="515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8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393</Words>
  <Application>Microsoft Macintosh PowerPoint</Application>
  <PresentationFormat>Panorámica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Tema de Office</vt:lpstr>
      <vt:lpstr>Recomendaciones a la industria para el apoyo de médicos</vt:lpstr>
      <vt:lpstr>Presentación de PowerPoint</vt:lpstr>
      <vt:lpstr>El paciente es lo primero </vt:lpstr>
      <vt:lpstr>Apoyar la investigación ética y la innovación</vt:lpstr>
      <vt:lpstr>Apoyar la investigación ética y la innovación</vt:lpstr>
      <vt:lpstr>Apoyar la investigación ética y la innovación</vt:lpstr>
      <vt:lpstr>Enfatizar la independencia y la conducta ética</vt:lpstr>
      <vt:lpstr>Enfatizar la independencia y la conducta ética</vt:lpstr>
      <vt:lpstr>Enfatizar la independencia y la conducta ética</vt:lpstr>
    </vt:vector>
  </TitlesOfParts>
  <Manager/>
  <Company/>
  <LinksUpToDate>false</LinksUpToDate>
  <SharedDoc>false</SharedDoc>
  <HyperlinkBase/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Com</dc:title>
  <dc:subject/>
  <dc:creator>Usuario de Microsoft Office</dc:creator>
  <cp:keywords/>
  <dc:description/>
  <cp:lastModifiedBy>Carlos Campillo S</cp:lastModifiedBy>
  <cp:revision>50</cp:revision>
  <dcterms:created xsi:type="dcterms:W3CDTF">2017-02-09T17:59:10Z</dcterms:created>
  <dcterms:modified xsi:type="dcterms:W3CDTF">2017-03-15T19:16:07Z</dcterms:modified>
  <cp:category/>
</cp:coreProperties>
</file>