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3" r:id="rId4"/>
    <p:sldId id="264" r:id="rId5"/>
    <p:sldId id="258" r:id="rId6"/>
    <p:sldId id="262" r:id="rId7"/>
    <p:sldId id="259" r:id="rId8"/>
    <p:sldId id="267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00"/>
    <a:srgbClr val="B012A8"/>
    <a:srgbClr val="E7253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50" autoAdjust="0"/>
    <p:restoredTop sz="9466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BE5B1-C4F9-4CE8-BFE4-3DB90508FD7C}" type="datetimeFigureOut">
              <a:rPr lang="es-MX" smtClean="0"/>
              <a:pPr/>
              <a:t>19/04/2017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D72EA-0E0E-43B2-8ECD-1D3C39E0C2F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970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4118D-E6E4-49DE-81B8-013F9AF56129}" type="datetimeFigureOut">
              <a:rPr lang="es-MX" smtClean="0"/>
              <a:pPr/>
              <a:t>19/04/2017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81-70D3-48D8-A737-AD582C2D9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4118D-E6E4-49DE-81B8-013F9AF56129}" type="datetimeFigureOut">
              <a:rPr lang="es-MX" smtClean="0"/>
              <a:pPr/>
              <a:t>19/04/2017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81-70D3-48D8-A737-AD582C2D9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4118D-E6E4-49DE-81B8-013F9AF56129}" type="datetimeFigureOut">
              <a:rPr lang="es-MX" smtClean="0"/>
              <a:pPr/>
              <a:t>19/04/2017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81-70D3-48D8-A737-AD582C2D9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4118D-E6E4-49DE-81B8-013F9AF56129}" type="datetimeFigureOut">
              <a:rPr lang="es-MX" smtClean="0"/>
              <a:pPr/>
              <a:t>19/04/2017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81-70D3-48D8-A737-AD582C2D9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4118D-E6E4-49DE-81B8-013F9AF56129}" type="datetimeFigureOut">
              <a:rPr lang="es-MX" smtClean="0"/>
              <a:pPr/>
              <a:t>19/04/2017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81-70D3-48D8-A737-AD582C2D9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4118D-E6E4-49DE-81B8-013F9AF56129}" type="datetimeFigureOut">
              <a:rPr lang="es-MX" smtClean="0"/>
              <a:pPr/>
              <a:t>19/04/2017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81-70D3-48D8-A737-AD582C2D9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4118D-E6E4-49DE-81B8-013F9AF56129}" type="datetimeFigureOut">
              <a:rPr lang="es-MX" smtClean="0"/>
              <a:pPr/>
              <a:t>19/04/2017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81-70D3-48D8-A737-AD582C2D9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4118D-E6E4-49DE-81B8-013F9AF56129}" type="datetimeFigureOut">
              <a:rPr lang="es-MX" smtClean="0"/>
              <a:pPr/>
              <a:t>19/04/2017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81-70D3-48D8-A737-AD582C2D9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4118D-E6E4-49DE-81B8-013F9AF56129}" type="datetimeFigureOut">
              <a:rPr lang="es-MX" smtClean="0"/>
              <a:pPr/>
              <a:t>19/04/2017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81-70D3-48D8-A737-AD582C2D9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4118D-E6E4-49DE-81B8-013F9AF56129}" type="datetimeFigureOut">
              <a:rPr lang="es-MX" smtClean="0"/>
              <a:pPr/>
              <a:t>19/04/2017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81-70D3-48D8-A737-AD582C2D9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4118D-E6E4-49DE-81B8-013F9AF56129}" type="datetimeFigureOut">
              <a:rPr lang="es-MX" smtClean="0"/>
              <a:pPr/>
              <a:t>19/04/2017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E781-70D3-48D8-A737-AD582C2D9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4118D-E6E4-49DE-81B8-013F9AF56129}" type="datetimeFigureOut">
              <a:rPr lang="es-MX" smtClean="0"/>
              <a:pPr/>
              <a:t>19/04/2017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0E781-70D3-48D8-A737-AD582C2D9A1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hyperlink" Target="http://upload.wikimedia.org/wikipedia/commons/c/ca/Hibernoma2.jp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470025"/>
          </a:xfrm>
        </p:spPr>
        <p:txBody>
          <a:bodyPr>
            <a:normAutofit/>
          </a:bodyPr>
          <a:lstStyle/>
          <a:p>
            <a:r>
              <a:rPr lang="es-MX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EFECTOS DE LA OBESIDAD EN LA ADOLESCENTE  </a:t>
            </a:r>
            <a:endParaRPr lang="es-MX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AQUILES R AYALA </a:t>
            </a:r>
          </a:p>
          <a:p>
            <a:r>
              <a:rPr lang="es-MX" sz="2200" dirty="0" smtClean="0"/>
              <a:t>(ANMM) </a:t>
            </a:r>
            <a:endParaRPr lang="es-MX" sz="2200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1403648" y="3717032"/>
            <a:ext cx="64807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2" name="Picture 2" descr="http://multipress.com.mx/images/upload/logo_centro_ab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780928"/>
            <a:ext cx="1400944" cy="8405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000364" y="1130842"/>
            <a:ext cx="307183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BALANCE ENERGETICO</a:t>
            </a:r>
            <a:endParaRPr lang="es-MX" b="1" dirty="0">
              <a:solidFill>
                <a:schemeClr val="bg1"/>
              </a:solidFill>
            </a:endParaRPr>
          </a:p>
        </p:txBody>
      </p:sp>
      <p:sp>
        <p:nvSpPr>
          <p:cNvPr id="3" name="2 Triángulo isósceles"/>
          <p:cNvSpPr/>
          <p:nvPr/>
        </p:nvSpPr>
        <p:spPr>
          <a:xfrm>
            <a:off x="3571868" y="3857628"/>
            <a:ext cx="1928826" cy="1428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5" name="4 Conector recto"/>
          <p:cNvCxnSpPr/>
          <p:nvPr/>
        </p:nvCxnSpPr>
        <p:spPr>
          <a:xfrm>
            <a:off x="857224" y="3786190"/>
            <a:ext cx="7286676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571472" y="3273982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INGRESO</a:t>
            </a:r>
            <a:endParaRPr lang="es-MX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6715140" y="3314642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EGRESO</a:t>
            </a:r>
            <a:endParaRPr lang="es-MX" sz="20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857224" y="385762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FFFF00"/>
                </a:solidFill>
              </a:rPr>
              <a:t>Alimentación</a:t>
            </a:r>
            <a:endParaRPr lang="es-MX" dirty="0">
              <a:solidFill>
                <a:srgbClr val="FFFF0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357950" y="3857628"/>
            <a:ext cx="2571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FFFF00"/>
                </a:solidFill>
              </a:rPr>
              <a:t>Metabolismo basal</a:t>
            </a:r>
          </a:p>
          <a:p>
            <a:r>
              <a:rPr lang="es-MX" dirty="0" smtClean="0">
                <a:solidFill>
                  <a:srgbClr val="FFFF00"/>
                </a:solidFill>
              </a:rPr>
              <a:t>Actividad física</a:t>
            </a:r>
          </a:p>
          <a:p>
            <a:r>
              <a:rPr lang="es-MX" dirty="0" smtClean="0">
                <a:solidFill>
                  <a:srgbClr val="FFFF00"/>
                </a:solidFill>
              </a:rPr>
              <a:t>Termogénesis adaptativa</a:t>
            </a:r>
          </a:p>
          <a:p>
            <a:pPr lvl="1">
              <a:buFont typeface="Arial" pitchFamily="34" charset="0"/>
              <a:buChar char="•"/>
            </a:pPr>
            <a:r>
              <a:rPr lang="es-MX" dirty="0" smtClean="0">
                <a:solidFill>
                  <a:srgbClr val="FFFF00"/>
                </a:solidFill>
              </a:rPr>
              <a:t>Dieta inducida</a:t>
            </a:r>
          </a:p>
          <a:p>
            <a:pPr lvl="1">
              <a:buFont typeface="Arial" pitchFamily="34" charset="0"/>
              <a:buChar char="•"/>
            </a:pPr>
            <a:r>
              <a:rPr lang="es-MX" dirty="0" smtClean="0">
                <a:solidFill>
                  <a:srgbClr val="FFFF00"/>
                </a:solidFill>
              </a:rPr>
              <a:t>Frio inducida</a:t>
            </a:r>
            <a:endParaRPr lang="es-MX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nature05485-f2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341926"/>
            <a:ext cx="4000528" cy="6087470"/>
          </a:xfrm>
        </p:spPr>
      </p:pic>
      <p:sp>
        <p:nvSpPr>
          <p:cNvPr id="5" name="4 CuadroTexto"/>
          <p:cNvSpPr txBox="1"/>
          <p:nvPr/>
        </p:nvSpPr>
        <p:spPr>
          <a:xfrm>
            <a:off x="428596" y="561454"/>
            <a:ext cx="371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EVOLUCION DEL ADIPOCITO,  HEPATOCITO Y  SISTEMA HEMATOPOYETICO</a:t>
            </a:r>
            <a:endParaRPr lang="es-MX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500034" y="1571612"/>
            <a:ext cx="3071834" cy="1588"/>
          </a:xfrm>
          <a:prstGeom prst="line">
            <a:avLst/>
          </a:prstGeom>
          <a:ln w="38100">
            <a:solidFill>
              <a:srgbClr val="10B0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http://culturalcocktailhour.files.wordpress.com/2009/04/charles-darwin-stand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4143380"/>
            <a:ext cx="1293790" cy="2065946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6786578" y="6478809"/>
            <a:ext cx="3643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solidFill>
                  <a:schemeClr val="bg1"/>
                </a:solidFill>
              </a:rPr>
              <a:t>Nature</a:t>
            </a:r>
            <a:r>
              <a:rPr lang="es-MX" sz="1400" dirty="0" smtClean="0">
                <a:solidFill>
                  <a:schemeClr val="bg1"/>
                </a:solidFill>
              </a:rPr>
              <a:t>, 2006; 444:  861</a:t>
            </a:r>
            <a:endParaRPr lang="es-MX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nature05485-f3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9139" y="1285860"/>
            <a:ext cx="6123257" cy="5143536"/>
          </a:xfrm>
        </p:spPr>
      </p:pic>
      <p:sp>
        <p:nvSpPr>
          <p:cNvPr id="5" name="4 CuadroTexto"/>
          <p:cNvSpPr txBox="1"/>
          <p:nvPr/>
        </p:nvSpPr>
        <p:spPr>
          <a:xfrm>
            <a:off x="1071538" y="214290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ESTRUCTURAL DE  LAS CELULAS METABOLICAS E IMUNES EN EL HIGADO Y TEJIDO ADIPOSO</a:t>
            </a:r>
            <a:endParaRPr lang="es-MX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786446" y="6478809"/>
            <a:ext cx="3643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solidFill>
                  <a:schemeClr val="bg1"/>
                </a:solidFill>
              </a:rPr>
              <a:t>Nature</a:t>
            </a:r>
            <a:r>
              <a:rPr lang="es-MX" sz="1400" dirty="0" smtClean="0">
                <a:solidFill>
                  <a:schemeClr val="bg1"/>
                </a:solidFill>
              </a:rPr>
              <a:t>, 2006; 444:  862</a:t>
            </a:r>
            <a:endParaRPr lang="es-MX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987824" y="33265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ADIPOCITO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Elipse"/>
          <p:cNvSpPr/>
          <p:nvPr/>
        </p:nvSpPr>
        <p:spPr>
          <a:xfrm>
            <a:off x="4499992" y="980728"/>
            <a:ext cx="576064" cy="576064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Elipse"/>
          <p:cNvSpPr/>
          <p:nvPr/>
        </p:nvSpPr>
        <p:spPr>
          <a:xfrm>
            <a:off x="4572000" y="1268760"/>
            <a:ext cx="261847" cy="2560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Elipse"/>
          <p:cNvSpPr/>
          <p:nvPr/>
        </p:nvSpPr>
        <p:spPr>
          <a:xfrm>
            <a:off x="3923928" y="1052736"/>
            <a:ext cx="576064" cy="576064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Elipse"/>
          <p:cNvSpPr/>
          <p:nvPr/>
        </p:nvSpPr>
        <p:spPr>
          <a:xfrm>
            <a:off x="3995936" y="1340768"/>
            <a:ext cx="261847" cy="2560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Elipse"/>
          <p:cNvSpPr/>
          <p:nvPr/>
        </p:nvSpPr>
        <p:spPr>
          <a:xfrm>
            <a:off x="4283968" y="1484784"/>
            <a:ext cx="576064" cy="576064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4355976" y="1772816"/>
            <a:ext cx="261847" cy="2560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3707904" y="1628800"/>
            <a:ext cx="576064" cy="576064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3779912" y="1916832"/>
            <a:ext cx="261847" cy="2560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lipse"/>
          <p:cNvSpPr/>
          <p:nvPr/>
        </p:nvSpPr>
        <p:spPr>
          <a:xfrm>
            <a:off x="4860032" y="1412776"/>
            <a:ext cx="576064" cy="576064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Elipse"/>
          <p:cNvSpPr/>
          <p:nvPr/>
        </p:nvSpPr>
        <p:spPr>
          <a:xfrm>
            <a:off x="4932040" y="1700808"/>
            <a:ext cx="261847" cy="2560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Elipse"/>
          <p:cNvSpPr/>
          <p:nvPr/>
        </p:nvSpPr>
        <p:spPr>
          <a:xfrm>
            <a:off x="4652392" y="1916832"/>
            <a:ext cx="576064" cy="576064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lipse"/>
          <p:cNvSpPr/>
          <p:nvPr/>
        </p:nvSpPr>
        <p:spPr>
          <a:xfrm>
            <a:off x="4724400" y="2204864"/>
            <a:ext cx="261847" cy="2560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CuadroTexto"/>
          <p:cNvSpPr txBox="1"/>
          <p:nvPr/>
        </p:nvSpPr>
        <p:spPr>
          <a:xfrm>
            <a:off x="2987824" y="3060249"/>
            <a:ext cx="3312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ADIPOFAGO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24 Elipse"/>
          <p:cNvSpPr/>
          <p:nvPr/>
        </p:nvSpPr>
        <p:spPr>
          <a:xfrm>
            <a:off x="2483768" y="4437112"/>
            <a:ext cx="1512168" cy="1080120"/>
          </a:xfrm>
          <a:prstGeom prst="ellipse">
            <a:avLst/>
          </a:prstGeom>
          <a:solidFill>
            <a:schemeClr val="tx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Forma libre"/>
          <p:cNvSpPr/>
          <p:nvPr/>
        </p:nvSpPr>
        <p:spPr>
          <a:xfrm>
            <a:off x="3035063" y="4783450"/>
            <a:ext cx="454013" cy="442913"/>
          </a:xfrm>
          <a:custGeom>
            <a:avLst/>
            <a:gdLst>
              <a:gd name="connsiteX0" fmla="*/ 116224 w 605350"/>
              <a:gd name="connsiteY0" fmla="*/ 134303 h 620078"/>
              <a:gd name="connsiteX1" fmla="*/ 116224 w 605350"/>
              <a:gd name="connsiteY1" fmla="*/ 134303 h 620078"/>
              <a:gd name="connsiteX2" fmla="*/ 330537 w 605350"/>
              <a:gd name="connsiteY2" fmla="*/ 234315 h 620078"/>
              <a:gd name="connsiteX3" fmla="*/ 373399 w 605350"/>
              <a:gd name="connsiteY3" fmla="*/ 248603 h 620078"/>
              <a:gd name="connsiteX4" fmla="*/ 416262 w 605350"/>
              <a:gd name="connsiteY4" fmla="*/ 262890 h 620078"/>
              <a:gd name="connsiteX5" fmla="*/ 473412 w 605350"/>
              <a:gd name="connsiteY5" fmla="*/ 305753 h 620078"/>
              <a:gd name="connsiteX6" fmla="*/ 530562 w 605350"/>
              <a:gd name="connsiteY6" fmla="*/ 334328 h 620078"/>
              <a:gd name="connsiteX7" fmla="*/ 573424 w 605350"/>
              <a:gd name="connsiteY7" fmla="*/ 362903 h 620078"/>
              <a:gd name="connsiteX8" fmla="*/ 601999 w 605350"/>
              <a:gd name="connsiteY8" fmla="*/ 405765 h 620078"/>
              <a:gd name="connsiteX9" fmla="*/ 587712 w 605350"/>
              <a:gd name="connsiteY9" fmla="*/ 505778 h 620078"/>
              <a:gd name="connsiteX10" fmla="*/ 559137 w 605350"/>
              <a:gd name="connsiteY10" fmla="*/ 548640 h 620078"/>
              <a:gd name="connsiteX11" fmla="*/ 459124 w 605350"/>
              <a:gd name="connsiteY11" fmla="*/ 591503 h 620078"/>
              <a:gd name="connsiteX12" fmla="*/ 387687 w 605350"/>
              <a:gd name="connsiteY12" fmla="*/ 605790 h 620078"/>
              <a:gd name="connsiteX13" fmla="*/ 330537 w 605350"/>
              <a:gd name="connsiteY13" fmla="*/ 620078 h 620078"/>
              <a:gd name="connsiteX14" fmla="*/ 187662 w 605350"/>
              <a:gd name="connsiteY14" fmla="*/ 591503 h 620078"/>
              <a:gd name="connsiteX15" fmla="*/ 144799 w 605350"/>
              <a:gd name="connsiteY15" fmla="*/ 577215 h 620078"/>
              <a:gd name="connsiteX16" fmla="*/ 116224 w 605350"/>
              <a:gd name="connsiteY16" fmla="*/ 534353 h 620078"/>
              <a:gd name="connsiteX17" fmla="*/ 44787 w 605350"/>
              <a:gd name="connsiteY17" fmla="*/ 420053 h 620078"/>
              <a:gd name="connsiteX18" fmla="*/ 16212 w 605350"/>
              <a:gd name="connsiteY18" fmla="*/ 334328 h 620078"/>
              <a:gd name="connsiteX19" fmla="*/ 1924 w 605350"/>
              <a:gd name="connsiteY19" fmla="*/ 291465 h 620078"/>
              <a:gd name="connsiteX20" fmla="*/ 16212 w 605350"/>
              <a:gd name="connsiteY20" fmla="*/ 91440 h 620078"/>
              <a:gd name="connsiteX21" fmla="*/ 87649 w 605350"/>
              <a:gd name="connsiteY21" fmla="*/ 105728 h 620078"/>
              <a:gd name="connsiteX22" fmla="*/ 116224 w 605350"/>
              <a:gd name="connsiteY22" fmla="*/ 134303 h 620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05350" h="620078">
                <a:moveTo>
                  <a:pt x="116224" y="134303"/>
                </a:moveTo>
                <a:lnTo>
                  <a:pt x="116224" y="134303"/>
                </a:lnTo>
                <a:cubicBezTo>
                  <a:pt x="271147" y="220371"/>
                  <a:pt x="198292" y="190233"/>
                  <a:pt x="330537" y="234315"/>
                </a:cubicBezTo>
                <a:lnTo>
                  <a:pt x="373399" y="248603"/>
                </a:lnTo>
                <a:lnTo>
                  <a:pt x="416262" y="262890"/>
                </a:lnTo>
                <a:cubicBezTo>
                  <a:pt x="435312" y="277178"/>
                  <a:pt x="453219" y="293132"/>
                  <a:pt x="473412" y="305753"/>
                </a:cubicBezTo>
                <a:cubicBezTo>
                  <a:pt x="491473" y="317041"/>
                  <a:pt x="512070" y="323761"/>
                  <a:pt x="530562" y="334328"/>
                </a:cubicBezTo>
                <a:cubicBezTo>
                  <a:pt x="545471" y="342847"/>
                  <a:pt x="559137" y="353378"/>
                  <a:pt x="573424" y="362903"/>
                </a:cubicBezTo>
                <a:cubicBezTo>
                  <a:pt x="582949" y="377190"/>
                  <a:pt x="600290" y="388679"/>
                  <a:pt x="601999" y="405765"/>
                </a:cubicBezTo>
                <a:cubicBezTo>
                  <a:pt x="605350" y="439274"/>
                  <a:pt x="597389" y="473522"/>
                  <a:pt x="587712" y="505778"/>
                </a:cubicBezTo>
                <a:cubicBezTo>
                  <a:pt x="582778" y="522225"/>
                  <a:pt x="571279" y="536498"/>
                  <a:pt x="559137" y="548640"/>
                </a:cubicBezTo>
                <a:cubicBezTo>
                  <a:pt x="527613" y="580163"/>
                  <a:pt x="501282" y="582134"/>
                  <a:pt x="459124" y="591503"/>
                </a:cubicBezTo>
                <a:cubicBezTo>
                  <a:pt x="435418" y="596771"/>
                  <a:pt x="411393" y="600522"/>
                  <a:pt x="387687" y="605790"/>
                </a:cubicBezTo>
                <a:cubicBezTo>
                  <a:pt x="368518" y="610050"/>
                  <a:pt x="349587" y="615315"/>
                  <a:pt x="330537" y="620078"/>
                </a:cubicBezTo>
                <a:cubicBezTo>
                  <a:pt x="282912" y="610553"/>
                  <a:pt x="234986" y="602424"/>
                  <a:pt x="187662" y="591503"/>
                </a:cubicBezTo>
                <a:cubicBezTo>
                  <a:pt x="172987" y="588116"/>
                  <a:pt x="156559" y="586623"/>
                  <a:pt x="144799" y="577215"/>
                </a:cubicBezTo>
                <a:cubicBezTo>
                  <a:pt x="131390" y="566488"/>
                  <a:pt x="125749" y="548640"/>
                  <a:pt x="116224" y="534353"/>
                </a:cubicBezTo>
                <a:cubicBezTo>
                  <a:pt x="82219" y="432338"/>
                  <a:pt x="112711" y="465336"/>
                  <a:pt x="44787" y="420053"/>
                </a:cubicBezTo>
                <a:lnTo>
                  <a:pt x="16212" y="334328"/>
                </a:lnTo>
                <a:lnTo>
                  <a:pt x="1924" y="291465"/>
                </a:lnTo>
                <a:cubicBezTo>
                  <a:pt x="6687" y="224790"/>
                  <a:pt x="0" y="156289"/>
                  <a:pt x="16212" y="91440"/>
                </a:cubicBezTo>
                <a:cubicBezTo>
                  <a:pt x="39072" y="0"/>
                  <a:pt x="83839" y="101918"/>
                  <a:pt x="87649" y="105728"/>
                </a:cubicBezTo>
                <a:lnTo>
                  <a:pt x="116224" y="134303"/>
                </a:lnTo>
                <a:close/>
              </a:path>
            </a:pathLst>
          </a:cu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Forma libre"/>
          <p:cNvSpPr/>
          <p:nvPr/>
        </p:nvSpPr>
        <p:spPr>
          <a:xfrm>
            <a:off x="3491880" y="4653136"/>
            <a:ext cx="375047" cy="539666"/>
          </a:xfrm>
          <a:custGeom>
            <a:avLst/>
            <a:gdLst>
              <a:gd name="connsiteX0" fmla="*/ 28575 w 500062"/>
              <a:gd name="connsiteY0" fmla="*/ 84020 h 755532"/>
              <a:gd name="connsiteX1" fmla="*/ 28575 w 500062"/>
              <a:gd name="connsiteY1" fmla="*/ 84020 h 755532"/>
              <a:gd name="connsiteX2" fmla="*/ 157162 w 500062"/>
              <a:gd name="connsiteY2" fmla="*/ 269757 h 755532"/>
              <a:gd name="connsiteX3" fmla="*/ 228600 w 500062"/>
              <a:gd name="connsiteY3" fmla="*/ 355482 h 755532"/>
              <a:gd name="connsiteX4" fmla="*/ 271462 w 500062"/>
              <a:gd name="connsiteY4" fmla="*/ 412632 h 755532"/>
              <a:gd name="connsiteX5" fmla="*/ 314325 w 500062"/>
              <a:gd name="connsiteY5" fmla="*/ 455495 h 755532"/>
              <a:gd name="connsiteX6" fmla="*/ 371475 w 500062"/>
              <a:gd name="connsiteY6" fmla="*/ 555507 h 755532"/>
              <a:gd name="connsiteX7" fmla="*/ 400050 w 500062"/>
              <a:gd name="connsiteY7" fmla="*/ 598370 h 755532"/>
              <a:gd name="connsiteX8" fmla="*/ 414337 w 500062"/>
              <a:gd name="connsiteY8" fmla="*/ 641232 h 755532"/>
              <a:gd name="connsiteX9" fmla="*/ 442912 w 500062"/>
              <a:gd name="connsiteY9" fmla="*/ 684095 h 755532"/>
              <a:gd name="connsiteX10" fmla="*/ 457200 w 500062"/>
              <a:gd name="connsiteY10" fmla="*/ 755532 h 755532"/>
              <a:gd name="connsiteX11" fmla="*/ 471487 w 500062"/>
              <a:gd name="connsiteY11" fmla="*/ 641232 h 755532"/>
              <a:gd name="connsiteX12" fmla="*/ 500062 w 500062"/>
              <a:gd name="connsiteY12" fmla="*/ 555507 h 755532"/>
              <a:gd name="connsiteX13" fmla="*/ 485775 w 500062"/>
              <a:gd name="connsiteY13" fmla="*/ 255470 h 755532"/>
              <a:gd name="connsiteX14" fmla="*/ 428625 w 500062"/>
              <a:gd name="connsiteY14" fmla="*/ 126882 h 755532"/>
              <a:gd name="connsiteX15" fmla="*/ 371475 w 500062"/>
              <a:gd name="connsiteY15" fmla="*/ 26870 h 755532"/>
              <a:gd name="connsiteX16" fmla="*/ 228600 w 500062"/>
              <a:gd name="connsiteY16" fmla="*/ 41157 h 755532"/>
              <a:gd name="connsiteX17" fmla="*/ 142875 w 500062"/>
              <a:gd name="connsiteY17" fmla="*/ 69732 h 755532"/>
              <a:gd name="connsiteX18" fmla="*/ 100012 w 500062"/>
              <a:gd name="connsiteY18" fmla="*/ 98307 h 755532"/>
              <a:gd name="connsiteX19" fmla="*/ 0 w 500062"/>
              <a:gd name="connsiteY19" fmla="*/ 126882 h 755532"/>
              <a:gd name="connsiteX20" fmla="*/ 28575 w 500062"/>
              <a:gd name="connsiteY20" fmla="*/ 84020 h 755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00062" h="755532">
                <a:moveTo>
                  <a:pt x="28575" y="84020"/>
                </a:moveTo>
                <a:lnTo>
                  <a:pt x="28575" y="84020"/>
                </a:lnTo>
                <a:cubicBezTo>
                  <a:pt x="71437" y="145932"/>
                  <a:pt x="112493" y="209135"/>
                  <a:pt x="157162" y="269757"/>
                </a:cubicBezTo>
                <a:cubicBezTo>
                  <a:pt x="179227" y="299702"/>
                  <a:pt x="205364" y="326436"/>
                  <a:pt x="228600" y="355482"/>
                </a:cubicBezTo>
                <a:cubicBezTo>
                  <a:pt x="243475" y="374076"/>
                  <a:pt x="255965" y="394552"/>
                  <a:pt x="271462" y="412632"/>
                </a:cubicBezTo>
                <a:cubicBezTo>
                  <a:pt x="284612" y="427973"/>
                  <a:pt x="301390" y="439973"/>
                  <a:pt x="314325" y="455495"/>
                </a:cubicBezTo>
                <a:cubicBezTo>
                  <a:pt x="345970" y="493469"/>
                  <a:pt x="346067" y="511042"/>
                  <a:pt x="371475" y="555507"/>
                </a:cubicBezTo>
                <a:cubicBezTo>
                  <a:pt x="379994" y="570416"/>
                  <a:pt x="390525" y="584082"/>
                  <a:pt x="400050" y="598370"/>
                </a:cubicBezTo>
                <a:cubicBezTo>
                  <a:pt x="404812" y="612657"/>
                  <a:pt x="407602" y="627762"/>
                  <a:pt x="414337" y="641232"/>
                </a:cubicBezTo>
                <a:cubicBezTo>
                  <a:pt x="422016" y="656591"/>
                  <a:pt x="436883" y="668017"/>
                  <a:pt x="442912" y="684095"/>
                </a:cubicBezTo>
                <a:cubicBezTo>
                  <a:pt x="451439" y="706833"/>
                  <a:pt x="452437" y="731720"/>
                  <a:pt x="457200" y="755532"/>
                </a:cubicBezTo>
                <a:cubicBezTo>
                  <a:pt x="461962" y="717432"/>
                  <a:pt x="463442" y="678776"/>
                  <a:pt x="471487" y="641232"/>
                </a:cubicBezTo>
                <a:cubicBezTo>
                  <a:pt x="477798" y="611780"/>
                  <a:pt x="500062" y="555507"/>
                  <a:pt x="500062" y="555507"/>
                </a:cubicBezTo>
                <a:cubicBezTo>
                  <a:pt x="495300" y="455495"/>
                  <a:pt x="496832" y="354983"/>
                  <a:pt x="485775" y="255470"/>
                </a:cubicBezTo>
                <a:cubicBezTo>
                  <a:pt x="477173" y="178054"/>
                  <a:pt x="459426" y="180783"/>
                  <a:pt x="428625" y="126882"/>
                </a:cubicBezTo>
                <a:cubicBezTo>
                  <a:pt x="356122" y="0"/>
                  <a:pt x="441089" y="131290"/>
                  <a:pt x="371475" y="26870"/>
                </a:cubicBezTo>
                <a:cubicBezTo>
                  <a:pt x="323850" y="31632"/>
                  <a:pt x="275643" y="32337"/>
                  <a:pt x="228600" y="41157"/>
                </a:cubicBezTo>
                <a:cubicBezTo>
                  <a:pt x="198995" y="46708"/>
                  <a:pt x="142875" y="69732"/>
                  <a:pt x="142875" y="69732"/>
                </a:cubicBezTo>
                <a:cubicBezTo>
                  <a:pt x="128587" y="79257"/>
                  <a:pt x="115704" y="91333"/>
                  <a:pt x="100012" y="98307"/>
                </a:cubicBezTo>
                <a:cubicBezTo>
                  <a:pt x="32330" y="128388"/>
                  <a:pt x="40841" y="126882"/>
                  <a:pt x="0" y="126882"/>
                </a:cubicBezTo>
                <a:lnTo>
                  <a:pt x="28575" y="84020"/>
                </a:lnTo>
                <a:close/>
              </a:path>
            </a:pathLst>
          </a:cu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Forma libre"/>
          <p:cNvSpPr/>
          <p:nvPr/>
        </p:nvSpPr>
        <p:spPr>
          <a:xfrm>
            <a:off x="2699792" y="4725144"/>
            <a:ext cx="239939" cy="176216"/>
          </a:xfrm>
          <a:custGeom>
            <a:avLst/>
            <a:gdLst>
              <a:gd name="connsiteX0" fmla="*/ 114300 w 319918"/>
              <a:gd name="connsiteY0" fmla="*/ 14287 h 246702"/>
              <a:gd name="connsiteX1" fmla="*/ 114300 w 319918"/>
              <a:gd name="connsiteY1" fmla="*/ 14287 h 246702"/>
              <a:gd name="connsiteX2" fmla="*/ 228600 w 319918"/>
              <a:gd name="connsiteY2" fmla="*/ 57150 h 246702"/>
              <a:gd name="connsiteX3" fmla="*/ 257175 w 319918"/>
              <a:gd name="connsiteY3" fmla="*/ 142875 h 246702"/>
              <a:gd name="connsiteX4" fmla="*/ 300037 w 319918"/>
              <a:gd name="connsiteY4" fmla="*/ 171450 h 246702"/>
              <a:gd name="connsiteX5" fmla="*/ 314325 w 319918"/>
              <a:gd name="connsiteY5" fmla="*/ 214312 h 246702"/>
              <a:gd name="connsiteX6" fmla="*/ 271462 w 319918"/>
              <a:gd name="connsiteY6" fmla="*/ 242887 h 246702"/>
              <a:gd name="connsiteX7" fmla="*/ 100012 w 319918"/>
              <a:gd name="connsiteY7" fmla="*/ 228600 h 246702"/>
              <a:gd name="connsiteX8" fmla="*/ 57150 w 319918"/>
              <a:gd name="connsiteY8" fmla="*/ 214312 h 246702"/>
              <a:gd name="connsiteX9" fmla="*/ 0 w 319918"/>
              <a:gd name="connsiteY9" fmla="*/ 114300 h 246702"/>
              <a:gd name="connsiteX10" fmla="*/ 14287 w 319918"/>
              <a:gd name="connsiteY10" fmla="*/ 42862 h 246702"/>
              <a:gd name="connsiteX11" fmla="*/ 100012 w 319918"/>
              <a:gd name="connsiteY11" fmla="*/ 0 h 246702"/>
              <a:gd name="connsiteX12" fmla="*/ 114300 w 319918"/>
              <a:gd name="connsiteY12" fmla="*/ 14287 h 246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9918" h="246702">
                <a:moveTo>
                  <a:pt x="114300" y="14287"/>
                </a:moveTo>
                <a:lnTo>
                  <a:pt x="114300" y="14287"/>
                </a:lnTo>
                <a:cubicBezTo>
                  <a:pt x="152400" y="28575"/>
                  <a:pt x="198355" y="29929"/>
                  <a:pt x="228600" y="57150"/>
                </a:cubicBezTo>
                <a:cubicBezTo>
                  <a:pt x="250988" y="77300"/>
                  <a:pt x="232113" y="126167"/>
                  <a:pt x="257175" y="142875"/>
                </a:cubicBezTo>
                <a:lnTo>
                  <a:pt x="300037" y="171450"/>
                </a:lnTo>
                <a:cubicBezTo>
                  <a:pt x="304800" y="185737"/>
                  <a:pt x="319918" y="200329"/>
                  <a:pt x="314325" y="214312"/>
                </a:cubicBezTo>
                <a:cubicBezTo>
                  <a:pt x="307948" y="230255"/>
                  <a:pt x="288596" y="241745"/>
                  <a:pt x="271462" y="242887"/>
                </a:cubicBezTo>
                <a:cubicBezTo>
                  <a:pt x="214241" y="246702"/>
                  <a:pt x="157162" y="233362"/>
                  <a:pt x="100012" y="228600"/>
                </a:cubicBezTo>
                <a:cubicBezTo>
                  <a:pt x="85725" y="223837"/>
                  <a:pt x="68910" y="223720"/>
                  <a:pt x="57150" y="214312"/>
                </a:cubicBezTo>
                <a:cubicBezTo>
                  <a:pt x="40320" y="200848"/>
                  <a:pt x="7032" y="128363"/>
                  <a:pt x="0" y="114300"/>
                </a:cubicBezTo>
                <a:cubicBezTo>
                  <a:pt x="4762" y="90487"/>
                  <a:pt x="2239" y="63947"/>
                  <a:pt x="14287" y="42862"/>
                </a:cubicBezTo>
                <a:cubicBezTo>
                  <a:pt x="22543" y="28415"/>
                  <a:pt x="82202" y="0"/>
                  <a:pt x="100012" y="0"/>
                </a:cubicBezTo>
                <a:cubicBezTo>
                  <a:pt x="110661" y="0"/>
                  <a:pt x="111919" y="11906"/>
                  <a:pt x="114300" y="14287"/>
                </a:cubicBezTo>
                <a:close/>
              </a:path>
            </a:pathLst>
          </a:cu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Elipse"/>
          <p:cNvSpPr/>
          <p:nvPr/>
        </p:nvSpPr>
        <p:spPr>
          <a:xfrm>
            <a:off x="3203848" y="4725144"/>
            <a:ext cx="162018" cy="5143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Elipse"/>
          <p:cNvSpPr/>
          <p:nvPr/>
        </p:nvSpPr>
        <p:spPr>
          <a:xfrm>
            <a:off x="3131840" y="5301208"/>
            <a:ext cx="162018" cy="5143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Elipse"/>
          <p:cNvSpPr/>
          <p:nvPr/>
        </p:nvSpPr>
        <p:spPr>
          <a:xfrm>
            <a:off x="3491880" y="5229200"/>
            <a:ext cx="162018" cy="5143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Elipse"/>
          <p:cNvSpPr/>
          <p:nvPr/>
        </p:nvSpPr>
        <p:spPr>
          <a:xfrm>
            <a:off x="2771800" y="5085184"/>
            <a:ext cx="162018" cy="5143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Elipse"/>
          <p:cNvSpPr/>
          <p:nvPr/>
        </p:nvSpPr>
        <p:spPr>
          <a:xfrm>
            <a:off x="3356248" y="4877544"/>
            <a:ext cx="162018" cy="5143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Elipse"/>
          <p:cNvSpPr/>
          <p:nvPr/>
        </p:nvSpPr>
        <p:spPr>
          <a:xfrm>
            <a:off x="4067944" y="4869160"/>
            <a:ext cx="1512168" cy="1080120"/>
          </a:xfrm>
          <a:prstGeom prst="ellipse">
            <a:avLst/>
          </a:prstGeom>
          <a:solidFill>
            <a:schemeClr val="tx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34 Forma libre"/>
          <p:cNvSpPr/>
          <p:nvPr/>
        </p:nvSpPr>
        <p:spPr>
          <a:xfrm>
            <a:off x="4619239" y="5215498"/>
            <a:ext cx="454013" cy="442913"/>
          </a:xfrm>
          <a:custGeom>
            <a:avLst/>
            <a:gdLst>
              <a:gd name="connsiteX0" fmla="*/ 116224 w 605350"/>
              <a:gd name="connsiteY0" fmla="*/ 134303 h 620078"/>
              <a:gd name="connsiteX1" fmla="*/ 116224 w 605350"/>
              <a:gd name="connsiteY1" fmla="*/ 134303 h 620078"/>
              <a:gd name="connsiteX2" fmla="*/ 330537 w 605350"/>
              <a:gd name="connsiteY2" fmla="*/ 234315 h 620078"/>
              <a:gd name="connsiteX3" fmla="*/ 373399 w 605350"/>
              <a:gd name="connsiteY3" fmla="*/ 248603 h 620078"/>
              <a:gd name="connsiteX4" fmla="*/ 416262 w 605350"/>
              <a:gd name="connsiteY4" fmla="*/ 262890 h 620078"/>
              <a:gd name="connsiteX5" fmla="*/ 473412 w 605350"/>
              <a:gd name="connsiteY5" fmla="*/ 305753 h 620078"/>
              <a:gd name="connsiteX6" fmla="*/ 530562 w 605350"/>
              <a:gd name="connsiteY6" fmla="*/ 334328 h 620078"/>
              <a:gd name="connsiteX7" fmla="*/ 573424 w 605350"/>
              <a:gd name="connsiteY7" fmla="*/ 362903 h 620078"/>
              <a:gd name="connsiteX8" fmla="*/ 601999 w 605350"/>
              <a:gd name="connsiteY8" fmla="*/ 405765 h 620078"/>
              <a:gd name="connsiteX9" fmla="*/ 587712 w 605350"/>
              <a:gd name="connsiteY9" fmla="*/ 505778 h 620078"/>
              <a:gd name="connsiteX10" fmla="*/ 559137 w 605350"/>
              <a:gd name="connsiteY10" fmla="*/ 548640 h 620078"/>
              <a:gd name="connsiteX11" fmla="*/ 459124 w 605350"/>
              <a:gd name="connsiteY11" fmla="*/ 591503 h 620078"/>
              <a:gd name="connsiteX12" fmla="*/ 387687 w 605350"/>
              <a:gd name="connsiteY12" fmla="*/ 605790 h 620078"/>
              <a:gd name="connsiteX13" fmla="*/ 330537 w 605350"/>
              <a:gd name="connsiteY13" fmla="*/ 620078 h 620078"/>
              <a:gd name="connsiteX14" fmla="*/ 187662 w 605350"/>
              <a:gd name="connsiteY14" fmla="*/ 591503 h 620078"/>
              <a:gd name="connsiteX15" fmla="*/ 144799 w 605350"/>
              <a:gd name="connsiteY15" fmla="*/ 577215 h 620078"/>
              <a:gd name="connsiteX16" fmla="*/ 116224 w 605350"/>
              <a:gd name="connsiteY16" fmla="*/ 534353 h 620078"/>
              <a:gd name="connsiteX17" fmla="*/ 44787 w 605350"/>
              <a:gd name="connsiteY17" fmla="*/ 420053 h 620078"/>
              <a:gd name="connsiteX18" fmla="*/ 16212 w 605350"/>
              <a:gd name="connsiteY18" fmla="*/ 334328 h 620078"/>
              <a:gd name="connsiteX19" fmla="*/ 1924 w 605350"/>
              <a:gd name="connsiteY19" fmla="*/ 291465 h 620078"/>
              <a:gd name="connsiteX20" fmla="*/ 16212 w 605350"/>
              <a:gd name="connsiteY20" fmla="*/ 91440 h 620078"/>
              <a:gd name="connsiteX21" fmla="*/ 87649 w 605350"/>
              <a:gd name="connsiteY21" fmla="*/ 105728 h 620078"/>
              <a:gd name="connsiteX22" fmla="*/ 116224 w 605350"/>
              <a:gd name="connsiteY22" fmla="*/ 134303 h 620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05350" h="620078">
                <a:moveTo>
                  <a:pt x="116224" y="134303"/>
                </a:moveTo>
                <a:lnTo>
                  <a:pt x="116224" y="134303"/>
                </a:lnTo>
                <a:cubicBezTo>
                  <a:pt x="271147" y="220371"/>
                  <a:pt x="198292" y="190233"/>
                  <a:pt x="330537" y="234315"/>
                </a:cubicBezTo>
                <a:lnTo>
                  <a:pt x="373399" y="248603"/>
                </a:lnTo>
                <a:lnTo>
                  <a:pt x="416262" y="262890"/>
                </a:lnTo>
                <a:cubicBezTo>
                  <a:pt x="435312" y="277178"/>
                  <a:pt x="453219" y="293132"/>
                  <a:pt x="473412" y="305753"/>
                </a:cubicBezTo>
                <a:cubicBezTo>
                  <a:pt x="491473" y="317041"/>
                  <a:pt x="512070" y="323761"/>
                  <a:pt x="530562" y="334328"/>
                </a:cubicBezTo>
                <a:cubicBezTo>
                  <a:pt x="545471" y="342847"/>
                  <a:pt x="559137" y="353378"/>
                  <a:pt x="573424" y="362903"/>
                </a:cubicBezTo>
                <a:cubicBezTo>
                  <a:pt x="582949" y="377190"/>
                  <a:pt x="600290" y="388679"/>
                  <a:pt x="601999" y="405765"/>
                </a:cubicBezTo>
                <a:cubicBezTo>
                  <a:pt x="605350" y="439274"/>
                  <a:pt x="597389" y="473522"/>
                  <a:pt x="587712" y="505778"/>
                </a:cubicBezTo>
                <a:cubicBezTo>
                  <a:pt x="582778" y="522225"/>
                  <a:pt x="571279" y="536498"/>
                  <a:pt x="559137" y="548640"/>
                </a:cubicBezTo>
                <a:cubicBezTo>
                  <a:pt x="527613" y="580163"/>
                  <a:pt x="501282" y="582134"/>
                  <a:pt x="459124" y="591503"/>
                </a:cubicBezTo>
                <a:cubicBezTo>
                  <a:pt x="435418" y="596771"/>
                  <a:pt x="411393" y="600522"/>
                  <a:pt x="387687" y="605790"/>
                </a:cubicBezTo>
                <a:cubicBezTo>
                  <a:pt x="368518" y="610050"/>
                  <a:pt x="349587" y="615315"/>
                  <a:pt x="330537" y="620078"/>
                </a:cubicBezTo>
                <a:cubicBezTo>
                  <a:pt x="282912" y="610553"/>
                  <a:pt x="234986" y="602424"/>
                  <a:pt x="187662" y="591503"/>
                </a:cubicBezTo>
                <a:cubicBezTo>
                  <a:pt x="172987" y="588116"/>
                  <a:pt x="156559" y="586623"/>
                  <a:pt x="144799" y="577215"/>
                </a:cubicBezTo>
                <a:cubicBezTo>
                  <a:pt x="131390" y="566488"/>
                  <a:pt x="125749" y="548640"/>
                  <a:pt x="116224" y="534353"/>
                </a:cubicBezTo>
                <a:cubicBezTo>
                  <a:pt x="82219" y="432338"/>
                  <a:pt x="112711" y="465336"/>
                  <a:pt x="44787" y="420053"/>
                </a:cubicBezTo>
                <a:lnTo>
                  <a:pt x="16212" y="334328"/>
                </a:lnTo>
                <a:lnTo>
                  <a:pt x="1924" y="291465"/>
                </a:lnTo>
                <a:cubicBezTo>
                  <a:pt x="6687" y="224790"/>
                  <a:pt x="0" y="156289"/>
                  <a:pt x="16212" y="91440"/>
                </a:cubicBezTo>
                <a:cubicBezTo>
                  <a:pt x="39072" y="0"/>
                  <a:pt x="83839" y="101918"/>
                  <a:pt x="87649" y="105728"/>
                </a:cubicBezTo>
                <a:lnTo>
                  <a:pt x="116224" y="134303"/>
                </a:lnTo>
                <a:close/>
              </a:path>
            </a:pathLst>
          </a:cu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35 Forma libre"/>
          <p:cNvSpPr/>
          <p:nvPr/>
        </p:nvSpPr>
        <p:spPr>
          <a:xfrm>
            <a:off x="5076056" y="5085184"/>
            <a:ext cx="375047" cy="539666"/>
          </a:xfrm>
          <a:custGeom>
            <a:avLst/>
            <a:gdLst>
              <a:gd name="connsiteX0" fmla="*/ 28575 w 500062"/>
              <a:gd name="connsiteY0" fmla="*/ 84020 h 755532"/>
              <a:gd name="connsiteX1" fmla="*/ 28575 w 500062"/>
              <a:gd name="connsiteY1" fmla="*/ 84020 h 755532"/>
              <a:gd name="connsiteX2" fmla="*/ 157162 w 500062"/>
              <a:gd name="connsiteY2" fmla="*/ 269757 h 755532"/>
              <a:gd name="connsiteX3" fmla="*/ 228600 w 500062"/>
              <a:gd name="connsiteY3" fmla="*/ 355482 h 755532"/>
              <a:gd name="connsiteX4" fmla="*/ 271462 w 500062"/>
              <a:gd name="connsiteY4" fmla="*/ 412632 h 755532"/>
              <a:gd name="connsiteX5" fmla="*/ 314325 w 500062"/>
              <a:gd name="connsiteY5" fmla="*/ 455495 h 755532"/>
              <a:gd name="connsiteX6" fmla="*/ 371475 w 500062"/>
              <a:gd name="connsiteY6" fmla="*/ 555507 h 755532"/>
              <a:gd name="connsiteX7" fmla="*/ 400050 w 500062"/>
              <a:gd name="connsiteY7" fmla="*/ 598370 h 755532"/>
              <a:gd name="connsiteX8" fmla="*/ 414337 w 500062"/>
              <a:gd name="connsiteY8" fmla="*/ 641232 h 755532"/>
              <a:gd name="connsiteX9" fmla="*/ 442912 w 500062"/>
              <a:gd name="connsiteY9" fmla="*/ 684095 h 755532"/>
              <a:gd name="connsiteX10" fmla="*/ 457200 w 500062"/>
              <a:gd name="connsiteY10" fmla="*/ 755532 h 755532"/>
              <a:gd name="connsiteX11" fmla="*/ 471487 w 500062"/>
              <a:gd name="connsiteY11" fmla="*/ 641232 h 755532"/>
              <a:gd name="connsiteX12" fmla="*/ 500062 w 500062"/>
              <a:gd name="connsiteY12" fmla="*/ 555507 h 755532"/>
              <a:gd name="connsiteX13" fmla="*/ 485775 w 500062"/>
              <a:gd name="connsiteY13" fmla="*/ 255470 h 755532"/>
              <a:gd name="connsiteX14" fmla="*/ 428625 w 500062"/>
              <a:gd name="connsiteY14" fmla="*/ 126882 h 755532"/>
              <a:gd name="connsiteX15" fmla="*/ 371475 w 500062"/>
              <a:gd name="connsiteY15" fmla="*/ 26870 h 755532"/>
              <a:gd name="connsiteX16" fmla="*/ 228600 w 500062"/>
              <a:gd name="connsiteY16" fmla="*/ 41157 h 755532"/>
              <a:gd name="connsiteX17" fmla="*/ 142875 w 500062"/>
              <a:gd name="connsiteY17" fmla="*/ 69732 h 755532"/>
              <a:gd name="connsiteX18" fmla="*/ 100012 w 500062"/>
              <a:gd name="connsiteY18" fmla="*/ 98307 h 755532"/>
              <a:gd name="connsiteX19" fmla="*/ 0 w 500062"/>
              <a:gd name="connsiteY19" fmla="*/ 126882 h 755532"/>
              <a:gd name="connsiteX20" fmla="*/ 28575 w 500062"/>
              <a:gd name="connsiteY20" fmla="*/ 84020 h 755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00062" h="755532">
                <a:moveTo>
                  <a:pt x="28575" y="84020"/>
                </a:moveTo>
                <a:lnTo>
                  <a:pt x="28575" y="84020"/>
                </a:lnTo>
                <a:cubicBezTo>
                  <a:pt x="71437" y="145932"/>
                  <a:pt x="112493" y="209135"/>
                  <a:pt x="157162" y="269757"/>
                </a:cubicBezTo>
                <a:cubicBezTo>
                  <a:pt x="179227" y="299702"/>
                  <a:pt x="205364" y="326436"/>
                  <a:pt x="228600" y="355482"/>
                </a:cubicBezTo>
                <a:cubicBezTo>
                  <a:pt x="243475" y="374076"/>
                  <a:pt x="255965" y="394552"/>
                  <a:pt x="271462" y="412632"/>
                </a:cubicBezTo>
                <a:cubicBezTo>
                  <a:pt x="284612" y="427973"/>
                  <a:pt x="301390" y="439973"/>
                  <a:pt x="314325" y="455495"/>
                </a:cubicBezTo>
                <a:cubicBezTo>
                  <a:pt x="345970" y="493469"/>
                  <a:pt x="346067" y="511042"/>
                  <a:pt x="371475" y="555507"/>
                </a:cubicBezTo>
                <a:cubicBezTo>
                  <a:pt x="379994" y="570416"/>
                  <a:pt x="390525" y="584082"/>
                  <a:pt x="400050" y="598370"/>
                </a:cubicBezTo>
                <a:cubicBezTo>
                  <a:pt x="404812" y="612657"/>
                  <a:pt x="407602" y="627762"/>
                  <a:pt x="414337" y="641232"/>
                </a:cubicBezTo>
                <a:cubicBezTo>
                  <a:pt x="422016" y="656591"/>
                  <a:pt x="436883" y="668017"/>
                  <a:pt x="442912" y="684095"/>
                </a:cubicBezTo>
                <a:cubicBezTo>
                  <a:pt x="451439" y="706833"/>
                  <a:pt x="452437" y="731720"/>
                  <a:pt x="457200" y="755532"/>
                </a:cubicBezTo>
                <a:cubicBezTo>
                  <a:pt x="461962" y="717432"/>
                  <a:pt x="463442" y="678776"/>
                  <a:pt x="471487" y="641232"/>
                </a:cubicBezTo>
                <a:cubicBezTo>
                  <a:pt x="477798" y="611780"/>
                  <a:pt x="500062" y="555507"/>
                  <a:pt x="500062" y="555507"/>
                </a:cubicBezTo>
                <a:cubicBezTo>
                  <a:pt x="495300" y="455495"/>
                  <a:pt x="496832" y="354983"/>
                  <a:pt x="485775" y="255470"/>
                </a:cubicBezTo>
                <a:cubicBezTo>
                  <a:pt x="477173" y="178054"/>
                  <a:pt x="459426" y="180783"/>
                  <a:pt x="428625" y="126882"/>
                </a:cubicBezTo>
                <a:cubicBezTo>
                  <a:pt x="356122" y="0"/>
                  <a:pt x="441089" y="131290"/>
                  <a:pt x="371475" y="26870"/>
                </a:cubicBezTo>
                <a:cubicBezTo>
                  <a:pt x="323850" y="31632"/>
                  <a:pt x="275643" y="32337"/>
                  <a:pt x="228600" y="41157"/>
                </a:cubicBezTo>
                <a:cubicBezTo>
                  <a:pt x="198995" y="46708"/>
                  <a:pt x="142875" y="69732"/>
                  <a:pt x="142875" y="69732"/>
                </a:cubicBezTo>
                <a:cubicBezTo>
                  <a:pt x="128587" y="79257"/>
                  <a:pt x="115704" y="91333"/>
                  <a:pt x="100012" y="98307"/>
                </a:cubicBezTo>
                <a:cubicBezTo>
                  <a:pt x="32330" y="128388"/>
                  <a:pt x="40841" y="126882"/>
                  <a:pt x="0" y="126882"/>
                </a:cubicBezTo>
                <a:lnTo>
                  <a:pt x="28575" y="84020"/>
                </a:lnTo>
                <a:close/>
              </a:path>
            </a:pathLst>
          </a:cu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36 Forma libre"/>
          <p:cNvSpPr/>
          <p:nvPr/>
        </p:nvSpPr>
        <p:spPr>
          <a:xfrm>
            <a:off x="4283968" y="5157192"/>
            <a:ext cx="239939" cy="176216"/>
          </a:xfrm>
          <a:custGeom>
            <a:avLst/>
            <a:gdLst>
              <a:gd name="connsiteX0" fmla="*/ 114300 w 319918"/>
              <a:gd name="connsiteY0" fmla="*/ 14287 h 246702"/>
              <a:gd name="connsiteX1" fmla="*/ 114300 w 319918"/>
              <a:gd name="connsiteY1" fmla="*/ 14287 h 246702"/>
              <a:gd name="connsiteX2" fmla="*/ 228600 w 319918"/>
              <a:gd name="connsiteY2" fmla="*/ 57150 h 246702"/>
              <a:gd name="connsiteX3" fmla="*/ 257175 w 319918"/>
              <a:gd name="connsiteY3" fmla="*/ 142875 h 246702"/>
              <a:gd name="connsiteX4" fmla="*/ 300037 w 319918"/>
              <a:gd name="connsiteY4" fmla="*/ 171450 h 246702"/>
              <a:gd name="connsiteX5" fmla="*/ 314325 w 319918"/>
              <a:gd name="connsiteY5" fmla="*/ 214312 h 246702"/>
              <a:gd name="connsiteX6" fmla="*/ 271462 w 319918"/>
              <a:gd name="connsiteY6" fmla="*/ 242887 h 246702"/>
              <a:gd name="connsiteX7" fmla="*/ 100012 w 319918"/>
              <a:gd name="connsiteY7" fmla="*/ 228600 h 246702"/>
              <a:gd name="connsiteX8" fmla="*/ 57150 w 319918"/>
              <a:gd name="connsiteY8" fmla="*/ 214312 h 246702"/>
              <a:gd name="connsiteX9" fmla="*/ 0 w 319918"/>
              <a:gd name="connsiteY9" fmla="*/ 114300 h 246702"/>
              <a:gd name="connsiteX10" fmla="*/ 14287 w 319918"/>
              <a:gd name="connsiteY10" fmla="*/ 42862 h 246702"/>
              <a:gd name="connsiteX11" fmla="*/ 100012 w 319918"/>
              <a:gd name="connsiteY11" fmla="*/ 0 h 246702"/>
              <a:gd name="connsiteX12" fmla="*/ 114300 w 319918"/>
              <a:gd name="connsiteY12" fmla="*/ 14287 h 246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9918" h="246702">
                <a:moveTo>
                  <a:pt x="114300" y="14287"/>
                </a:moveTo>
                <a:lnTo>
                  <a:pt x="114300" y="14287"/>
                </a:lnTo>
                <a:cubicBezTo>
                  <a:pt x="152400" y="28575"/>
                  <a:pt x="198355" y="29929"/>
                  <a:pt x="228600" y="57150"/>
                </a:cubicBezTo>
                <a:cubicBezTo>
                  <a:pt x="250988" y="77300"/>
                  <a:pt x="232113" y="126167"/>
                  <a:pt x="257175" y="142875"/>
                </a:cubicBezTo>
                <a:lnTo>
                  <a:pt x="300037" y="171450"/>
                </a:lnTo>
                <a:cubicBezTo>
                  <a:pt x="304800" y="185737"/>
                  <a:pt x="319918" y="200329"/>
                  <a:pt x="314325" y="214312"/>
                </a:cubicBezTo>
                <a:cubicBezTo>
                  <a:pt x="307948" y="230255"/>
                  <a:pt x="288596" y="241745"/>
                  <a:pt x="271462" y="242887"/>
                </a:cubicBezTo>
                <a:cubicBezTo>
                  <a:pt x="214241" y="246702"/>
                  <a:pt x="157162" y="233362"/>
                  <a:pt x="100012" y="228600"/>
                </a:cubicBezTo>
                <a:cubicBezTo>
                  <a:pt x="85725" y="223837"/>
                  <a:pt x="68910" y="223720"/>
                  <a:pt x="57150" y="214312"/>
                </a:cubicBezTo>
                <a:cubicBezTo>
                  <a:pt x="40320" y="200848"/>
                  <a:pt x="7032" y="128363"/>
                  <a:pt x="0" y="114300"/>
                </a:cubicBezTo>
                <a:cubicBezTo>
                  <a:pt x="4762" y="90487"/>
                  <a:pt x="2239" y="63947"/>
                  <a:pt x="14287" y="42862"/>
                </a:cubicBezTo>
                <a:cubicBezTo>
                  <a:pt x="22543" y="28415"/>
                  <a:pt x="82202" y="0"/>
                  <a:pt x="100012" y="0"/>
                </a:cubicBezTo>
                <a:cubicBezTo>
                  <a:pt x="110661" y="0"/>
                  <a:pt x="111919" y="11906"/>
                  <a:pt x="114300" y="14287"/>
                </a:cubicBezTo>
                <a:close/>
              </a:path>
            </a:pathLst>
          </a:cu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37 Elipse"/>
          <p:cNvSpPr/>
          <p:nvPr/>
        </p:nvSpPr>
        <p:spPr>
          <a:xfrm>
            <a:off x="4788024" y="5157192"/>
            <a:ext cx="162018" cy="5143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38 Elipse"/>
          <p:cNvSpPr/>
          <p:nvPr/>
        </p:nvSpPr>
        <p:spPr>
          <a:xfrm>
            <a:off x="4716016" y="5733256"/>
            <a:ext cx="162018" cy="5143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39 Elipse"/>
          <p:cNvSpPr/>
          <p:nvPr/>
        </p:nvSpPr>
        <p:spPr>
          <a:xfrm>
            <a:off x="5076056" y="5661248"/>
            <a:ext cx="162018" cy="5143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40 Elipse"/>
          <p:cNvSpPr/>
          <p:nvPr/>
        </p:nvSpPr>
        <p:spPr>
          <a:xfrm>
            <a:off x="4355976" y="5517232"/>
            <a:ext cx="162018" cy="5143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41 Elipse"/>
          <p:cNvSpPr/>
          <p:nvPr/>
        </p:nvSpPr>
        <p:spPr>
          <a:xfrm>
            <a:off x="4940424" y="5309592"/>
            <a:ext cx="162018" cy="5143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42 Elipse"/>
          <p:cNvSpPr/>
          <p:nvPr/>
        </p:nvSpPr>
        <p:spPr>
          <a:xfrm>
            <a:off x="5436096" y="4149080"/>
            <a:ext cx="1512168" cy="1080120"/>
          </a:xfrm>
          <a:prstGeom prst="ellipse">
            <a:avLst/>
          </a:prstGeom>
          <a:solidFill>
            <a:schemeClr val="tx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43 Forma libre"/>
          <p:cNvSpPr/>
          <p:nvPr/>
        </p:nvSpPr>
        <p:spPr>
          <a:xfrm>
            <a:off x="5987391" y="4495418"/>
            <a:ext cx="454013" cy="442913"/>
          </a:xfrm>
          <a:custGeom>
            <a:avLst/>
            <a:gdLst>
              <a:gd name="connsiteX0" fmla="*/ 116224 w 605350"/>
              <a:gd name="connsiteY0" fmla="*/ 134303 h 620078"/>
              <a:gd name="connsiteX1" fmla="*/ 116224 w 605350"/>
              <a:gd name="connsiteY1" fmla="*/ 134303 h 620078"/>
              <a:gd name="connsiteX2" fmla="*/ 330537 w 605350"/>
              <a:gd name="connsiteY2" fmla="*/ 234315 h 620078"/>
              <a:gd name="connsiteX3" fmla="*/ 373399 w 605350"/>
              <a:gd name="connsiteY3" fmla="*/ 248603 h 620078"/>
              <a:gd name="connsiteX4" fmla="*/ 416262 w 605350"/>
              <a:gd name="connsiteY4" fmla="*/ 262890 h 620078"/>
              <a:gd name="connsiteX5" fmla="*/ 473412 w 605350"/>
              <a:gd name="connsiteY5" fmla="*/ 305753 h 620078"/>
              <a:gd name="connsiteX6" fmla="*/ 530562 w 605350"/>
              <a:gd name="connsiteY6" fmla="*/ 334328 h 620078"/>
              <a:gd name="connsiteX7" fmla="*/ 573424 w 605350"/>
              <a:gd name="connsiteY7" fmla="*/ 362903 h 620078"/>
              <a:gd name="connsiteX8" fmla="*/ 601999 w 605350"/>
              <a:gd name="connsiteY8" fmla="*/ 405765 h 620078"/>
              <a:gd name="connsiteX9" fmla="*/ 587712 w 605350"/>
              <a:gd name="connsiteY9" fmla="*/ 505778 h 620078"/>
              <a:gd name="connsiteX10" fmla="*/ 559137 w 605350"/>
              <a:gd name="connsiteY10" fmla="*/ 548640 h 620078"/>
              <a:gd name="connsiteX11" fmla="*/ 459124 w 605350"/>
              <a:gd name="connsiteY11" fmla="*/ 591503 h 620078"/>
              <a:gd name="connsiteX12" fmla="*/ 387687 w 605350"/>
              <a:gd name="connsiteY12" fmla="*/ 605790 h 620078"/>
              <a:gd name="connsiteX13" fmla="*/ 330537 w 605350"/>
              <a:gd name="connsiteY13" fmla="*/ 620078 h 620078"/>
              <a:gd name="connsiteX14" fmla="*/ 187662 w 605350"/>
              <a:gd name="connsiteY14" fmla="*/ 591503 h 620078"/>
              <a:gd name="connsiteX15" fmla="*/ 144799 w 605350"/>
              <a:gd name="connsiteY15" fmla="*/ 577215 h 620078"/>
              <a:gd name="connsiteX16" fmla="*/ 116224 w 605350"/>
              <a:gd name="connsiteY16" fmla="*/ 534353 h 620078"/>
              <a:gd name="connsiteX17" fmla="*/ 44787 w 605350"/>
              <a:gd name="connsiteY17" fmla="*/ 420053 h 620078"/>
              <a:gd name="connsiteX18" fmla="*/ 16212 w 605350"/>
              <a:gd name="connsiteY18" fmla="*/ 334328 h 620078"/>
              <a:gd name="connsiteX19" fmla="*/ 1924 w 605350"/>
              <a:gd name="connsiteY19" fmla="*/ 291465 h 620078"/>
              <a:gd name="connsiteX20" fmla="*/ 16212 w 605350"/>
              <a:gd name="connsiteY20" fmla="*/ 91440 h 620078"/>
              <a:gd name="connsiteX21" fmla="*/ 87649 w 605350"/>
              <a:gd name="connsiteY21" fmla="*/ 105728 h 620078"/>
              <a:gd name="connsiteX22" fmla="*/ 116224 w 605350"/>
              <a:gd name="connsiteY22" fmla="*/ 134303 h 620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05350" h="620078">
                <a:moveTo>
                  <a:pt x="116224" y="134303"/>
                </a:moveTo>
                <a:lnTo>
                  <a:pt x="116224" y="134303"/>
                </a:lnTo>
                <a:cubicBezTo>
                  <a:pt x="271147" y="220371"/>
                  <a:pt x="198292" y="190233"/>
                  <a:pt x="330537" y="234315"/>
                </a:cubicBezTo>
                <a:lnTo>
                  <a:pt x="373399" y="248603"/>
                </a:lnTo>
                <a:lnTo>
                  <a:pt x="416262" y="262890"/>
                </a:lnTo>
                <a:cubicBezTo>
                  <a:pt x="435312" y="277178"/>
                  <a:pt x="453219" y="293132"/>
                  <a:pt x="473412" y="305753"/>
                </a:cubicBezTo>
                <a:cubicBezTo>
                  <a:pt x="491473" y="317041"/>
                  <a:pt x="512070" y="323761"/>
                  <a:pt x="530562" y="334328"/>
                </a:cubicBezTo>
                <a:cubicBezTo>
                  <a:pt x="545471" y="342847"/>
                  <a:pt x="559137" y="353378"/>
                  <a:pt x="573424" y="362903"/>
                </a:cubicBezTo>
                <a:cubicBezTo>
                  <a:pt x="582949" y="377190"/>
                  <a:pt x="600290" y="388679"/>
                  <a:pt x="601999" y="405765"/>
                </a:cubicBezTo>
                <a:cubicBezTo>
                  <a:pt x="605350" y="439274"/>
                  <a:pt x="597389" y="473522"/>
                  <a:pt x="587712" y="505778"/>
                </a:cubicBezTo>
                <a:cubicBezTo>
                  <a:pt x="582778" y="522225"/>
                  <a:pt x="571279" y="536498"/>
                  <a:pt x="559137" y="548640"/>
                </a:cubicBezTo>
                <a:cubicBezTo>
                  <a:pt x="527613" y="580163"/>
                  <a:pt x="501282" y="582134"/>
                  <a:pt x="459124" y="591503"/>
                </a:cubicBezTo>
                <a:cubicBezTo>
                  <a:pt x="435418" y="596771"/>
                  <a:pt x="411393" y="600522"/>
                  <a:pt x="387687" y="605790"/>
                </a:cubicBezTo>
                <a:cubicBezTo>
                  <a:pt x="368518" y="610050"/>
                  <a:pt x="349587" y="615315"/>
                  <a:pt x="330537" y="620078"/>
                </a:cubicBezTo>
                <a:cubicBezTo>
                  <a:pt x="282912" y="610553"/>
                  <a:pt x="234986" y="602424"/>
                  <a:pt x="187662" y="591503"/>
                </a:cubicBezTo>
                <a:cubicBezTo>
                  <a:pt x="172987" y="588116"/>
                  <a:pt x="156559" y="586623"/>
                  <a:pt x="144799" y="577215"/>
                </a:cubicBezTo>
                <a:cubicBezTo>
                  <a:pt x="131390" y="566488"/>
                  <a:pt x="125749" y="548640"/>
                  <a:pt x="116224" y="534353"/>
                </a:cubicBezTo>
                <a:cubicBezTo>
                  <a:pt x="82219" y="432338"/>
                  <a:pt x="112711" y="465336"/>
                  <a:pt x="44787" y="420053"/>
                </a:cubicBezTo>
                <a:lnTo>
                  <a:pt x="16212" y="334328"/>
                </a:lnTo>
                <a:lnTo>
                  <a:pt x="1924" y="291465"/>
                </a:lnTo>
                <a:cubicBezTo>
                  <a:pt x="6687" y="224790"/>
                  <a:pt x="0" y="156289"/>
                  <a:pt x="16212" y="91440"/>
                </a:cubicBezTo>
                <a:cubicBezTo>
                  <a:pt x="39072" y="0"/>
                  <a:pt x="83839" y="101918"/>
                  <a:pt x="87649" y="105728"/>
                </a:cubicBezTo>
                <a:lnTo>
                  <a:pt x="116224" y="134303"/>
                </a:lnTo>
                <a:close/>
              </a:path>
            </a:pathLst>
          </a:cu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44 Forma libre"/>
          <p:cNvSpPr/>
          <p:nvPr/>
        </p:nvSpPr>
        <p:spPr>
          <a:xfrm>
            <a:off x="6444208" y="4365104"/>
            <a:ext cx="375047" cy="539666"/>
          </a:xfrm>
          <a:custGeom>
            <a:avLst/>
            <a:gdLst>
              <a:gd name="connsiteX0" fmla="*/ 28575 w 500062"/>
              <a:gd name="connsiteY0" fmla="*/ 84020 h 755532"/>
              <a:gd name="connsiteX1" fmla="*/ 28575 w 500062"/>
              <a:gd name="connsiteY1" fmla="*/ 84020 h 755532"/>
              <a:gd name="connsiteX2" fmla="*/ 157162 w 500062"/>
              <a:gd name="connsiteY2" fmla="*/ 269757 h 755532"/>
              <a:gd name="connsiteX3" fmla="*/ 228600 w 500062"/>
              <a:gd name="connsiteY3" fmla="*/ 355482 h 755532"/>
              <a:gd name="connsiteX4" fmla="*/ 271462 w 500062"/>
              <a:gd name="connsiteY4" fmla="*/ 412632 h 755532"/>
              <a:gd name="connsiteX5" fmla="*/ 314325 w 500062"/>
              <a:gd name="connsiteY5" fmla="*/ 455495 h 755532"/>
              <a:gd name="connsiteX6" fmla="*/ 371475 w 500062"/>
              <a:gd name="connsiteY6" fmla="*/ 555507 h 755532"/>
              <a:gd name="connsiteX7" fmla="*/ 400050 w 500062"/>
              <a:gd name="connsiteY7" fmla="*/ 598370 h 755532"/>
              <a:gd name="connsiteX8" fmla="*/ 414337 w 500062"/>
              <a:gd name="connsiteY8" fmla="*/ 641232 h 755532"/>
              <a:gd name="connsiteX9" fmla="*/ 442912 w 500062"/>
              <a:gd name="connsiteY9" fmla="*/ 684095 h 755532"/>
              <a:gd name="connsiteX10" fmla="*/ 457200 w 500062"/>
              <a:gd name="connsiteY10" fmla="*/ 755532 h 755532"/>
              <a:gd name="connsiteX11" fmla="*/ 471487 w 500062"/>
              <a:gd name="connsiteY11" fmla="*/ 641232 h 755532"/>
              <a:gd name="connsiteX12" fmla="*/ 500062 w 500062"/>
              <a:gd name="connsiteY12" fmla="*/ 555507 h 755532"/>
              <a:gd name="connsiteX13" fmla="*/ 485775 w 500062"/>
              <a:gd name="connsiteY13" fmla="*/ 255470 h 755532"/>
              <a:gd name="connsiteX14" fmla="*/ 428625 w 500062"/>
              <a:gd name="connsiteY14" fmla="*/ 126882 h 755532"/>
              <a:gd name="connsiteX15" fmla="*/ 371475 w 500062"/>
              <a:gd name="connsiteY15" fmla="*/ 26870 h 755532"/>
              <a:gd name="connsiteX16" fmla="*/ 228600 w 500062"/>
              <a:gd name="connsiteY16" fmla="*/ 41157 h 755532"/>
              <a:gd name="connsiteX17" fmla="*/ 142875 w 500062"/>
              <a:gd name="connsiteY17" fmla="*/ 69732 h 755532"/>
              <a:gd name="connsiteX18" fmla="*/ 100012 w 500062"/>
              <a:gd name="connsiteY18" fmla="*/ 98307 h 755532"/>
              <a:gd name="connsiteX19" fmla="*/ 0 w 500062"/>
              <a:gd name="connsiteY19" fmla="*/ 126882 h 755532"/>
              <a:gd name="connsiteX20" fmla="*/ 28575 w 500062"/>
              <a:gd name="connsiteY20" fmla="*/ 84020 h 755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00062" h="755532">
                <a:moveTo>
                  <a:pt x="28575" y="84020"/>
                </a:moveTo>
                <a:lnTo>
                  <a:pt x="28575" y="84020"/>
                </a:lnTo>
                <a:cubicBezTo>
                  <a:pt x="71437" y="145932"/>
                  <a:pt x="112493" y="209135"/>
                  <a:pt x="157162" y="269757"/>
                </a:cubicBezTo>
                <a:cubicBezTo>
                  <a:pt x="179227" y="299702"/>
                  <a:pt x="205364" y="326436"/>
                  <a:pt x="228600" y="355482"/>
                </a:cubicBezTo>
                <a:cubicBezTo>
                  <a:pt x="243475" y="374076"/>
                  <a:pt x="255965" y="394552"/>
                  <a:pt x="271462" y="412632"/>
                </a:cubicBezTo>
                <a:cubicBezTo>
                  <a:pt x="284612" y="427973"/>
                  <a:pt x="301390" y="439973"/>
                  <a:pt x="314325" y="455495"/>
                </a:cubicBezTo>
                <a:cubicBezTo>
                  <a:pt x="345970" y="493469"/>
                  <a:pt x="346067" y="511042"/>
                  <a:pt x="371475" y="555507"/>
                </a:cubicBezTo>
                <a:cubicBezTo>
                  <a:pt x="379994" y="570416"/>
                  <a:pt x="390525" y="584082"/>
                  <a:pt x="400050" y="598370"/>
                </a:cubicBezTo>
                <a:cubicBezTo>
                  <a:pt x="404812" y="612657"/>
                  <a:pt x="407602" y="627762"/>
                  <a:pt x="414337" y="641232"/>
                </a:cubicBezTo>
                <a:cubicBezTo>
                  <a:pt x="422016" y="656591"/>
                  <a:pt x="436883" y="668017"/>
                  <a:pt x="442912" y="684095"/>
                </a:cubicBezTo>
                <a:cubicBezTo>
                  <a:pt x="451439" y="706833"/>
                  <a:pt x="452437" y="731720"/>
                  <a:pt x="457200" y="755532"/>
                </a:cubicBezTo>
                <a:cubicBezTo>
                  <a:pt x="461962" y="717432"/>
                  <a:pt x="463442" y="678776"/>
                  <a:pt x="471487" y="641232"/>
                </a:cubicBezTo>
                <a:cubicBezTo>
                  <a:pt x="477798" y="611780"/>
                  <a:pt x="500062" y="555507"/>
                  <a:pt x="500062" y="555507"/>
                </a:cubicBezTo>
                <a:cubicBezTo>
                  <a:pt x="495300" y="455495"/>
                  <a:pt x="496832" y="354983"/>
                  <a:pt x="485775" y="255470"/>
                </a:cubicBezTo>
                <a:cubicBezTo>
                  <a:pt x="477173" y="178054"/>
                  <a:pt x="459426" y="180783"/>
                  <a:pt x="428625" y="126882"/>
                </a:cubicBezTo>
                <a:cubicBezTo>
                  <a:pt x="356122" y="0"/>
                  <a:pt x="441089" y="131290"/>
                  <a:pt x="371475" y="26870"/>
                </a:cubicBezTo>
                <a:cubicBezTo>
                  <a:pt x="323850" y="31632"/>
                  <a:pt x="275643" y="32337"/>
                  <a:pt x="228600" y="41157"/>
                </a:cubicBezTo>
                <a:cubicBezTo>
                  <a:pt x="198995" y="46708"/>
                  <a:pt x="142875" y="69732"/>
                  <a:pt x="142875" y="69732"/>
                </a:cubicBezTo>
                <a:cubicBezTo>
                  <a:pt x="128587" y="79257"/>
                  <a:pt x="115704" y="91333"/>
                  <a:pt x="100012" y="98307"/>
                </a:cubicBezTo>
                <a:cubicBezTo>
                  <a:pt x="32330" y="128388"/>
                  <a:pt x="40841" y="126882"/>
                  <a:pt x="0" y="126882"/>
                </a:cubicBezTo>
                <a:lnTo>
                  <a:pt x="28575" y="84020"/>
                </a:lnTo>
                <a:close/>
              </a:path>
            </a:pathLst>
          </a:cu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45 Forma libre"/>
          <p:cNvSpPr/>
          <p:nvPr/>
        </p:nvSpPr>
        <p:spPr>
          <a:xfrm>
            <a:off x="5652120" y="4437112"/>
            <a:ext cx="239939" cy="176216"/>
          </a:xfrm>
          <a:custGeom>
            <a:avLst/>
            <a:gdLst>
              <a:gd name="connsiteX0" fmla="*/ 114300 w 319918"/>
              <a:gd name="connsiteY0" fmla="*/ 14287 h 246702"/>
              <a:gd name="connsiteX1" fmla="*/ 114300 w 319918"/>
              <a:gd name="connsiteY1" fmla="*/ 14287 h 246702"/>
              <a:gd name="connsiteX2" fmla="*/ 228600 w 319918"/>
              <a:gd name="connsiteY2" fmla="*/ 57150 h 246702"/>
              <a:gd name="connsiteX3" fmla="*/ 257175 w 319918"/>
              <a:gd name="connsiteY3" fmla="*/ 142875 h 246702"/>
              <a:gd name="connsiteX4" fmla="*/ 300037 w 319918"/>
              <a:gd name="connsiteY4" fmla="*/ 171450 h 246702"/>
              <a:gd name="connsiteX5" fmla="*/ 314325 w 319918"/>
              <a:gd name="connsiteY5" fmla="*/ 214312 h 246702"/>
              <a:gd name="connsiteX6" fmla="*/ 271462 w 319918"/>
              <a:gd name="connsiteY6" fmla="*/ 242887 h 246702"/>
              <a:gd name="connsiteX7" fmla="*/ 100012 w 319918"/>
              <a:gd name="connsiteY7" fmla="*/ 228600 h 246702"/>
              <a:gd name="connsiteX8" fmla="*/ 57150 w 319918"/>
              <a:gd name="connsiteY8" fmla="*/ 214312 h 246702"/>
              <a:gd name="connsiteX9" fmla="*/ 0 w 319918"/>
              <a:gd name="connsiteY9" fmla="*/ 114300 h 246702"/>
              <a:gd name="connsiteX10" fmla="*/ 14287 w 319918"/>
              <a:gd name="connsiteY10" fmla="*/ 42862 h 246702"/>
              <a:gd name="connsiteX11" fmla="*/ 100012 w 319918"/>
              <a:gd name="connsiteY11" fmla="*/ 0 h 246702"/>
              <a:gd name="connsiteX12" fmla="*/ 114300 w 319918"/>
              <a:gd name="connsiteY12" fmla="*/ 14287 h 246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9918" h="246702">
                <a:moveTo>
                  <a:pt x="114300" y="14287"/>
                </a:moveTo>
                <a:lnTo>
                  <a:pt x="114300" y="14287"/>
                </a:lnTo>
                <a:cubicBezTo>
                  <a:pt x="152400" y="28575"/>
                  <a:pt x="198355" y="29929"/>
                  <a:pt x="228600" y="57150"/>
                </a:cubicBezTo>
                <a:cubicBezTo>
                  <a:pt x="250988" y="77300"/>
                  <a:pt x="232113" y="126167"/>
                  <a:pt x="257175" y="142875"/>
                </a:cubicBezTo>
                <a:lnTo>
                  <a:pt x="300037" y="171450"/>
                </a:lnTo>
                <a:cubicBezTo>
                  <a:pt x="304800" y="185737"/>
                  <a:pt x="319918" y="200329"/>
                  <a:pt x="314325" y="214312"/>
                </a:cubicBezTo>
                <a:cubicBezTo>
                  <a:pt x="307948" y="230255"/>
                  <a:pt x="288596" y="241745"/>
                  <a:pt x="271462" y="242887"/>
                </a:cubicBezTo>
                <a:cubicBezTo>
                  <a:pt x="214241" y="246702"/>
                  <a:pt x="157162" y="233362"/>
                  <a:pt x="100012" y="228600"/>
                </a:cubicBezTo>
                <a:cubicBezTo>
                  <a:pt x="85725" y="223837"/>
                  <a:pt x="68910" y="223720"/>
                  <a:pt x="57150" y="214312"/>
                </a:cubicBezTo>
                <a:cubicBezTo>
                  <a:pt x="40320" y="200848"/>
                  <a:pt x="7032" y="128363"/>
                  <a:pt x="0" y="114300"/>
                </a:cubicBezTo>
                <a:cubicBezTo>
                  <a:pt x="4762" y="90487"/>
                  <a:pt x="2239" y="63947"/>
                  <a:pt x="14287" y="42862"/>
                </a:cubicBezTo>
                <a:cubicBezTo>
                  <a:pt x="22543" y="28415"/>
                  <a:pt x="82202" y="0"/>
                  <a:pt x="100012" y="0"/>
                </a:cubicBezTo>
                <a:cubicBezTo>
                  <a:pt x="110661" y="0"/>
                  <a:pt x="111919" y="11906"/>
                  <a:pt x="114300" y="14287"/>
                </a:cubicBezTo>
                <a:close/>
              </a:path>
            </a:pathLst>
          </a:cu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46 Elipse"/>
          <p:cNvSpPr/>
          <p:nvPr/>
        </p:nvSpPr>
        <p:spPr>
          <a:xfrm>
            <a:off x="6156176" y="4437112"/>
            <a:ext cx="162018" cy="5143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8" name="47 Elipse"/>
          <p:cNvSpPr/>
          <p:nvPr/>
        </p:nvSpPr>
        <p:spPr>
          <a:xfrm>
            <a:off x="6084168" y="5013176"/>
            <a:ext cx="162018" cy="5143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9" name="48 Elipse"/>
          <p:cNvSpPr/>
          <p:nvPr/>
        </p:nvSpPr>
        <p:spPr>
          <a:xfrm>
            <a:off x="6444208" y="4941168"/>
            <a:ext cx="162018" cy="5143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0" name="49 Elipse"/>
          <p:cNvSpPr/>
          <p:nvPr/>
        </p:nvSpPr>
        <p:spPr>
          <a:xfrm>
            <a:off x="5724128" y="4797152"/>
            <a:ext cx="162018" cy="5143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50 Elipse"/>
          <p:cNvSpPr/>
          <p:nvPr/>
        </p:nvSpPr>
        <p:spPr>
          <a:xfrm>
            <a:off x="6308576" y="4589512"/>
            <a:ext cx="162018" cy="5143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" name="51 CuadroTexto"/>
          <p:cNvSpPr txBox="1"/>
          <p:nvPr/>
        </p:nvSpPr>
        <p:spPr>
          <a:xfrm>
            <a:off x="3059832" y="6084585"/>
            <a:ext cx="3312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MACRÓFAGO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52 Flecha abajo"/>
          <p:cNvSpPr/>
          <p:nvPr/>
        </p:nvSpPr>
        <p:spPr>
          <a:xfrm>
            <a:off x="4427984" y="3717032"/>
            <a:ext cx="432048" cy="64807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4" name="53 Flecha abajo"/>
          <p:cNvSpPr/>
          <p:nvPr/>
        </p:nvSpPr>
        <p:spPr>
          <a:xfrm rot="10800000">
            <a:off x="4427984" y="2492896"/>
            <a:ext cx="432048" cy="64807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260648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TIPOS DE GRASA</a:t>
            </a:r>
            <a:endParaRPr lang="es-MX" sz="2400" dirty="0"/>
          </a:p>
        </p:txBody>
      </p:sp>
      <p:pic>
        <p:nvPicPr>
          <p:cNvPr id="1026" name="Picture 2" descr="http://www.udel.edu/biology/Wags/histopage/colorpage/ca/watmv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2746" y="908720"/>
            <a:ext cx="3425930" cy="2304256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212746" y="335699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GRASA BLANCA</a:t>
            </a:r>
            <a:endParaRPr lang="es-MX" dirty="0"/>
          </a:p>
        </p:txBody>
      </p:sp>
      <p:pic>
        <p:nvPicPr>
          <p:cNvPr id="1028" name="Picture 4" descr="http://www.thenakedscientists.com/HTML/uploads/RTEmagicC_Yellow_adipose_tissue_in_paraffin_section_-_lipids_washed_out.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7161" y="908720"/>
            <a:ext cx="3215239" cy="2304256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4957162" y="33569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GRASA AMARILLA</a:t>
            </a:r>
            <a:endParaRPr lang="es-MX" dirty="0"/>
          </a:p>
        </p:txBody>
      </p:sp>
      <p:pic>
        <p:nvPicPr>
          <p:cNvPr id="1030" name="Picture 6" descr="File:Hibernoma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1840" y="3761656"/>
            <a:ext cx="3384376" cy="2331640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3131840" y="61653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GRASA PARDA</a:t>
            </a:r>
            <a:endParaRPr lang="es-MX" dirty="0"/>
          </a:p>
        </p:txBody>
      </p:sp>
      <p:cxnSp>
        <p:nvCxnSpPr>
          <p:cNvPr id="10" name="9 Conector recto"/>
          <p:cNvCxnSpPr/>
          <p:nvPr/>
        </p:nvCxnSpPr>
        <p:spPr>
          <a:xfrm>
            <a:off x="323528" y="692696"/>
            <a:ext cx="21602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76064" y="332656"/>
            <a:ext cx="4139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EXCESO CRÓNICO DE ENERGÍA</a:t>
            </a:r>
            <a:endParaRPr lang="es-MX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2771800" y="1052736"/>
            <a:ext cx="36004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OBESIDAD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2771800" y="2420888"/>
            <a:ext cx="36004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HIPERTROFIA ADIPOCITO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2771800" y="3645024"/>
            <a:ext cx="36004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VASOCONSTRICCIÓN</a:t>
            </a:r>
            <a:endParaRPr lang="es-MX" dirty="0"/>
          </a:p>
        </p:txBody>
      </p:sp>
      <p:cxnSp>
        <p:nvCxnSpPr>
          <p:cNvPr id="7" name="6 Conector recto de flecha"/>
          <p:cNvCxnSpPr>
            <a:stCxn id="3" idx="2"/>
          </p:cNvCxnSpPr>
          <p:nvPr/>
        </p:nvCxnSpPr>
        <p:spPr>
          <a:xfrm rot="5400000">
            <a:off x="4108594" y="1885474"/>
            <a:ext cx="926812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>
            <a:stCxn id="4" idx="2"/>
            <a:endCxn id="5" idx="0"/>
          </p:cNvCxnSpPr>
          <p:nvPr/>
        </p:nvCxnSpPr>
        <p:spPr>
          <a:xfrm rot="5400000">
            <a:off x="4144598" y="3217622"/>
            <a:ext cx="854804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Elipse"/>
          <p:cNvSpPr/>
          <p:nvPr/>
        </p:nvSpPr>
        <p:spPr>
          <a:xfrm>
            <a:off x="3635896" y="4590420"/>
            <a:ext cx="1944216" cy="93610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HIPOXIA</a:t>
            </a:r>
            <a:endParaRPr lang="es-MX" dirty="0"/>
          </a:p>
        </p:txBody>
      </p:sp>
      <p:cxnSp>
        <p:nvCxnSpPr>
          <p:cNvPr id="12" name="11 Conector recto de flecha"/>
          <p:cNvCxnSpPr>
            <a:stCxn id="5" idx="2"/>
          </p:cNvCxnSpPr>
          <p:nvPr/>
        </p:nvCxnSpPr>
        <p:spPr>
          <a:xfrm rot="5400000">
            <a:off x="4319972" y="4266384"/>
            <a:ext cx="504056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6444208" y="4590420"/>
            <a:ext cx="2160240" cy="936104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ACTIVACIÓN DEL MACRÓFAGO</a:t>
            </a:r>
            <a:endParaRPr lang="es-MX" dirty="0"/>
          </a:p>
        </p:txBody>
      </p:sp>
      <p:sp>
        <p:nvSpPr>
          <p:cNvPr id="17" name="16 Rectángulo"/>
          <p:cNvSpPr/>
          <p:nvPr/>
        </p:nvSpPr>
        <p:spPr>
          <a:xfrm>
            <a:off x="539552" y="4518412"/>
            <a:ext cx="2160240" cy="936104"/>
          </a:xfrm>
          <a:prstGeom prst="rect">
            <a:avLst/>
          </a:prstGeom>
          <a:ln>
            <a:solidFill>
              <a:srgbClr val="B012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DISLIPIDEMIA</a:t>
            </a:r>
            <a:endParaRPr lang="es-MX" dirty="0"/>
          </a:p>
        </p:txBody>
      </p:sp>
      <p:sp>
        <p:nvSpPr>
          <p:cNvPr id="23" name="22 Rectángulo"/>
          <p:cNvSpPr/>
          <p:nvPr/>
        </p:nvSpPr>
        <p:spPr>
          <a:xfrm>
            <a:off x="2987824" y="5958572"/>
            <a:ext cx="3240360" cy="548680"/>
          </a:xfrm>
          <a:prstGeom prst="rect">
            <a:avLst/>
          </a:prstGeom>
          <a:solidFill>
            <a:srgbClr val="E7253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APOPTOSIS</a:t>
            </a:r>
            <a:endParaRPr lang="es-MX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5" name="24 Conector recto de flecha"/>
          <p:cNvCxnSpPr/>
          <p:nvPr/>
        </p:nvCxnSpPr>
        <p:spPr>
          <a:xfrm>
            <a:off x="5724128" y="5092888"/>
            <a:ext cx="504056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rot="10800000">
            <a:off x="2915817" y="5094476"/>
            <a:ext cx="504057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>
            <a:off x="755576" y="764704"/>
            <a:ext cx="3744416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 rot="5400000">
            <a:off x="4427984" y="5733256"/>
            <a:ext cx="288032" cy="1588"/>
          </a:xfrm>
          <a:prstGeom prst="straightConnector1">
            <a:avLst/>
          </a:prstGeom>
          <a:ln w="571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Rectángulo redondeado"/>
          <p:cNvSpPr/>
          <p:nvPr/>
        </p:nvSpPr>
        <p:spPr>
          <a:xfrm>
            <a:off x="7452320" y="2420888"/>
            <a:ext cx="1512168" cy="432048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CITOCINAS</a:t>
            </a:r>
            <a:endParaRPr lang="es-MX" dirty="0"/>
          </a:p>
        </p:txBody>
      </p:sp>
      <p:sp>
        <p:nvSpPr>
          <p:cNvPr id="37" name="36 Rectángulo redondeado"/>
          <p:cNvSpPr/>
          <p:nvPr/>
        </p:nvSpPr>
        <p:spPr>
          <a:xfrm>
            <a:off x="179512" y="2204864"/>
            <a:ext cx="2088232" cy="1008112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Adiponectina</a:t>
            </a:r>
            <a:endParaRPr lang="es-MX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Leptina</a:t>
            </a:r>
            <a:endParaRPr lang="es-MX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37 Flecha abajo"/>
          <p:cNvSpPr/>
          <p:nvPr/>
        </p:nvSpPr>
        <p:spPr>
          <a:xfrm>
            <a:off x="1979712" y="2348880"/>
            <a:ext cx="288032" cy="360040"/>
          </a:xfrm>
          <a:prstGeom prst="downArrow">
            <a:avLst/>
          </a:prstGeom>
          <a:solidFill>
            <a:srgbClr val="E725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39 Flecha abajo"/>
          <p:cNvSpPr/>
          <p:nvPr/>
        </p:nvSpPr>
        <p:spPr>
          <a:xfrm rot="10800000">
            <a:off x="1259632" y="2780928"/>
            <a:ext cx="288032" cy="288032"/>
          </a:xfrm>
          <a:prstGeom prst="downArrow">
            <a:avLst/>
          </a:prstGeom>
          <a:solidFill>
            <a:srgbClr val="E725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42" name="41 Conector recto de flecha"/>
          <p:cNvCxnSpPr/>
          <p:nvPr/>
        </p:nvCxnSpPr>
        <p:spPr>
          <a:xfrm>
            <a:off x="6516216" y="2564904"/>
            <a:ext cx="720080" cy="1588"/>
          </a:xfrm>
          <a:prstGeom prst="straightConnector1">
            <a:avLst/>
          </a:prstGeom>
          <a:ln w="571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 rot="10800000">
            <a:off x="2411760" y="2564904"/>
            <a:ext cx="288032" cy="1588"/>
          </a:xfrm>
          <a:prstGeom prst="straightConnector1">
            <a:avLst/>
          </a:prstGeom>
          <a:ln w="571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CuadroTexto"/>
          <p:cNvSpPr txBox="1"/>
          <p:nvPr/>
        </p:nvSpPr>
        <p:spPr>
          <a:xfrm>
            <a:off x="6372200" y="2051556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RE (STRESS)</a:t>
            </a:r>
            <a:endParaRPr lang="es-MX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CuadroTexto"/>
          <p:cNvSpPr txBox="1"/>
          <p:nvPr/>
        </p:nvSpPr>
        <p:spPr>
          <a:xfrm>
            <a:off x="428596" y="500042"/>
            <a:ext cx="8175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ESCENARIO 2017</a:t>
            </a:r>
            <a:r>
              <a:rPr lang="es-MX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(PANDEMIA)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259632" y="1628800"/>
            <a:ext cx="71287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66FF33"/>
              </a:buClr>
              <a:buSzPct val="120000"/>
              <a:buFont typeface="Arial" panose="020B0604020202020204" pitchFamily="34" charset="0"/>
              <a:buChar char="•"/>
            </a:pPr>
            <a:r>
              <a:rPr lang="es-MX" sz="2800" dirty="0" smtClean="0"/>
              <a:t>ADRENARCA EXAGERADA </a:t>
            </a:r>
          </a:p>
          <a:p>
            <a:pPr marL="285750" indent="-285750">
              <a:buClr>
                <a:srgbClr val="66FF33"/>
              </a:buClr>
              <a:buSzPct val="120000"/>
              <a:buFont typeface="Arial" panose="020B0604020202020204" pitchFamily="34" charset="0"/>
              <a:buChar char="•"/>
            </a:pPr>
            <a:r>
              <a:rPr lang="es-MX" sz="2800" dirty="0" smtClean="0"/>
              <a:t>DESFASAMIENTO CIRCÁDICO </a:t>
            </a:r>
          </a:p>
          <a:p>
            <a:pPr>
              <a:buClr>
                <a:srgbClr val="66FF33"/>
              </a:buClr>
              <a:buSzPct val="120000"/>
            </a:pPr>
            <a:r>
              <a:rPr lang="es-MX" sz="2800" dirty="0" smtClean="0"/>
              <a:t>    (Tiempos- Alimentación)</a:t>
            </a:r>
          </a:p>
          <a:p>
            <a:pPr marL="285750" indent="-285750">
              <a:buClr>
                <a:srgbClr val="66FF33"/>
              </a:buClr>
              <a:buSzPct val="120000"/>
              <a:buFont typeface="Arial" panose="020B0604020202020204" pitchFamily="34" charset="0"/>
              <a:buChar char="•"/>
            </a:pPr>
            <a:r>
              <a:rPr lang="es-MX" sz="2800" dirty="0" smtClean="0"/>
              <a:t>ENTORNO ADVERSO</a:t>
            </a:r>
          </a:p>
          <a:p>
            <a:pPr marL="285750" indent="-285750">
              <a:buClr>
                <a:srgbClr val="66FF33"/>
              </a:buClr>
              <a:buSzPct val="120000"/>
              <a:buFont typeface="Arial" panose="020B0604020202020204" pitchFamily="34" charset="0"/>
              <a:buChar char="•"/>
            </a:pPr>
            <a:r>
              <a:rPr lang="es-MX" sz="2800" dirty="0" smtClean="0"/>
              <a:t>DISRUPTORES ENDOCRINOS</a:t>
            </a:r>
          </a:p>
          <a:p>
            <a:pPr>
              <a:buClr>
                <a:srgbClr val="66FF33"/>
              </a:buClr>
              <a:buSzPct val="120000"/>
            </a:pPr>
            <a:r>
              <a:rPr lang="es-MX" sz="2800" dirty="0"/>
              <a:t> </a:t>
            </a:r>
            <a:r>
              <a:rPr lang="es-MX" sz="2800" dirty="0" smtClean="0"/>
              <a:t>   (Bisfenol, </a:t>
            </a:r>
            <a:r>
              <a:rPr lang="es-MX" sz="2800" dirty="0" err="1" smtClean="0"/>
              <a:t>Antimicriobianos</a:t>
            </a:r>
            <a:r>
              <a:rPr lang="es-MX" sz="2800" dirty="0" smtClean="0"/>
              <a:t>, </a:t>
            </a:r>
            <a:r>
              <a:rPr lang="es-MX" sz="2800" dirty="0" err="1" smtClean="0"/>
              <a:t>Esomeprazol</a:t>
            </a:r>
            <a:r>
              <a:rPr lang="es-MX" sz="2800" dirty="0" smtClean="0"/>
              <a:t>)</a:t>
            </a:r>
          </a:p>
          <a:p>
            <a:pPr marL="285750" indent="-285750">
              <a:buClr>
                <a:srgbClr val="66FF33"/>
              </a:buClr>
              <a:buSzPct val="120000"/>
              <a:buFont typeface="Arial" panose="020B0604020202020204" pitchFamily="34" charset="0"/>
              <a:buChar char="•"/>
            </a:pPr>
            <a:r>
              <a:rPr lang="es-MX" sz="2800" dirty="0" smtClean="0"/>
              <a:t>MICRIOBIOTA</a:t>
            </a:r>
          </a:p>
          <a:p>
            <a:pPr marL="285750" indent="-285750">
              <a:buClr>
                <a:srgbClr val="66FF33"/>
              </a:buClr>
              <a:buSzPct val="120000"/>
              <a:buFont typeface="Arial" panose="020B0604020202020204" pitchFamily="34" charset="0"/>
              <a:buChar char="•"/>
            </a:pPr>
            <a:r>
              <a:rPr lang="es-MX" sz="2800" dirty="0" smtClean="0"/>
              <a:t>GENOMA, EPIGENOMA, METABOLOMA</a:t>
            </a:r>
            <a:endParaRPr lang="es-MX" sz="2800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683568" y="1340768"/>
            <a:ext cx="777686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1043608" y="5445224"/>
            <a:ext cx="777686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/>
          <p:nvPr/>
        </p:nvSpPr>
        <p:spPr>
          <a:xfrm>
            <a:off x="940728" y="5701176"/>
            <a:ext cx="8175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Proyecto de Ley</a:t>
            </a:r>
          </a:p>
        </p:txBody>
      </p:sp>
    </p:spTree>
    <p:extLst>
      <p:ext uri="{BB962C8B-B14F-4D97-AF65-F5344CB8AC3E}">
        <p14:creationId xmlns:p14="http://schemas.microsoft.com/office/powerpoint/2010/main" val="49082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135</Words>
  <Application>Microsoft Office PowerPoint</Application>
  <PresentationFormat>Presentación en pantalla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EFECTOS DE LA OBESIDAD EN LA ADOLESCENTE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Sony Electronics,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ENDOCRINOLOGIA DEL TEJIDO ADIPOSO</dc:title>
  <dc:creator>ELCIDAYALA</dc:creator>
  <cp:lastModifiedBy>aquiles r. ayala</cp:lastModifiedBy>
  <cp:revision>9</cp:revision>
  <dcterms:created xsi:type="dcterms:W3CDTF">2010-09-17T20:16:04Z</dcterms:created>
  <dcterms:modified xsi:type="dcterms:W3CDTF">2017-04-19T21:29:22Z</dcterms:modified>
</cp:coreProperties>
</file>