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99" r:id="rId4"/>
    <p:sldId id="301" r:id="rId5"/>
    <p:sldId id="300" r:id="rId6"/>
    <p:sldId id="302" r:id="rId7"/>
  </p:sldIdLst>
  <p:sldSz cx="9144000" cy="6858000" type="screen4x3"/>
  <p:notesSz cx="6858000" cy="91440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462E7-BA96-4D8D-B1F7-58766C7EC89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2988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69555-CBAD-4DA9-8F36-EE2FDBFDCF0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013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1B2CE-1D6B-464C-9BB6-6D7D19A2EF5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3615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2AE62-40E7-4DC2-AFCC-828DA1FAED9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6569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D5604-8B06-4C14-B39B-EAF7220F84C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3093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D2666-869E-4A38-B400-EA51C87091B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730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83632-E8AB-4FCA-8670-2D56B04118D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40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B7D37-6A99-43F8-A6CE-9338765406C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5602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81C2A-C6B4-4D68-AE19-D6C5D7363DA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3413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E1C15-7D79-45C7-A621-B78E7A86170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306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DA357-78A7-40AE-BEA5-12077C2F484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046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/>
              <a:t>Haga clic para modificar el estilo de texto del patrón</a:t>
            </a:r>
          </a:p>
          <a:p>
            <a:pPr lvl="1"/>
            <a:r>
              <a:rPr lang="es-MX" smtClean="0"/>
              <a:t>Segundo nivel</a:t>
            </a:r>
          </a:p>
          <a:p>
            <a:pPr lvl="2"/>
            <a:r>
              <a:rPr lang="es-MX" smtClean="0"/>
              <a:t>Tercer nivel</a:t>
            </a:r>
          </a:p>
          <a:p>
            <a:pPr lvl="3"/>
            <a:r>
              <a:rPr lang="es-MX" smtClean="0"/>
              <a:t>Cuarto nivel</a:t>
            </a:r>
          </a:p>
          <a:p>
            <a:pPr lvl="4"/>
            <a:r>
              <a:rPr lang="es-MX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C020241-9CBB-42FF-B714-706C4AF0E22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628775"/>
            <a:ext cx="8351838" cy="2162175"/>
          </a:xfrm>
        </p:spPr>
        <p:txBody>
          <a:bodyPr/>
          <a:lstStyle/>
          <a:p>
            <a:pPr eaLnBrk="1" hangingPunct="1"/>
            <a:r>
              <a:rPr lang="es-MX" sz="4000" smtClean="0">
                <a:solidFill>
                  <a:schemeClr val="tx1"/>
                </a:solidFill>
              </a:rPr>
              <a:t>LA CONSTITUCION DE 1917 Y LAS REFORMAS AL CONSEJO SUPERIOR DE SALUBRIDAD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4714875"/>
            <a:ext cx="7920038" cy="1882775"/>
          </a:xfrm>
        </p:spPr>
        <p:txBody>
          <a:bodyPr/>
          <a:lstStyle/>
          <a:p>
            <a:pPr eaLnBrk="1" hangingPunct="1"/>
            <a:r>
              <a:rPr lang="es-MX" sz="2400" smtClean="0"/>
              <a:t>Dra. Martha Eugenia Rodríguez </a:t>
            </a:r>
          </a:p>
          <a:p>
            <a:pPr eaLnBrk="1" hangingPunct="1"/>
            <a:r>
              <a:rPr lang="es-MX" sz="2400" smtClean="0"/>
              <a:t>Depto. Historia y Filosofía de la Medicina</a:t>
            </a:r>
          </a:p>
          <a:p>
            <a:pPr eaLnBrk="1" hangingPunct="1"/>
            <a:r>
              <a:rPr lang="es-MX" sz="2400" smtClean="0"/>
              <a:t>Facultad de Medicina, UNAM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 bwMode="auto">
          <a:xfrm>
            <a:off x="142875" y="357188"/>
            <a:ext cx="3997325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es-MX" sz="2400" kern="0" dirty="0" smtClean="0"/>
              <a:t>1917.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s-MX" sz="2400" kern="0" dirty="0" smtClean="0"/>
              <a:t>El gobierno de Venustiano Carranza promulga la Constitución Política de los Estados Unidos Mexicanos que reunía las necesidades cambiantes de la vida y el progreso de las ideas.</a:t>
            </a:r>
          </a:p>
        </p:txBody>
      </p:sp>
      <p:pic>
        <p:nvPicPr>
          <p:cNvPr id="3075" name="Picture 2" descr="D:\Mis Documentos\Martha Eugenia\Power Point\CSG 2010\2011_02_16\Carranza parado Bueno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04813"/>
            <a:ext cx="4295775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is Documentos\Martha Eugenia\Power Point\CSG 2010\2011_02_17\Constitución 19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33375"/>
            <a:ext cx="3887788" cy="633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1196975"/>
            <a:ext cx="3384550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ítulo 1"/>
          <p:cNvSpPr>
            <a:spLocks noGrp="1"/>
          </p:cNvSpPr>
          <p:nvPr>
            <p:ph type="title" idx="4294967295"/>
          </p:nvPr>
        </p:nvSpPr>
        <p:spPr>
          <a:xfrm>
            <a:off x="971550" y="274638"/>
            <a:ext cx="7258050" cy="1143000"/>
          </a:xfrm>
        </p:spPr>
        <p:txBody>
          <a:bodyPr/>
          <a:lstStyle/>
          <a:p>
            <a:r>
              <a:rPr lang="es-MX" sz="2400" smtClean="0">
                <a:solidFill>
                  <a:schemeClr val="tx1"/>
                </a:solidFill>
              </a:rPr>
              <a:t>Dr. José María Rodríguez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contenido 2"/>
          <p:cNvSpPr>
            <a:spLocks noGrp="1"/>
          </p:cNvSpPr>
          <p:nvPr>
            <p:ph sz="half" idx="4294967295"/>
          </p:nvPr>
        </p:nvSpPr>
        <p:spPr>
          <a:xfrm>
            <a:off x="71438" y="836613"/>
            <a:ext cx="8964612" cy="5832475"/>
          </a:xfrm>
        </p:spPr>
        <p:txBody>
          <a:bodyPr/>
          <a:lstStyle/>
          <a:p>
            <a:r>
              <a:rPr lang="es-MX" sz="1800" smtClean="0"/>
              <a:t>1ª “El Consejo de Salubridad General dependerá directamente del Presidente de la República, sin intervención de ninguna Secretaría de Estado y sus disposiciones generales serán obligatorias en el país”. </a:t>
            </a:r>
          </a:p>
          <a:p>
            <a:endParaRPr lang="es-MX" sz="1800" smtClean="0"/>
          </a:p>
          <a:p>
            <a:r>
              <a:rPr lang="es-MX" sz="1800" smtClean="0"/>
              <a:t>2ª “En caso de epidemias de carácter grave o peligroso de invasión de enfermedades exóticas en el País, el Departamento de Salubridad tendrá obligación de dictar inmediatamente las medidas preventivas indispensables, a reserva de ser después sancionadas por el Presidente de la República”. </a:t>
            </a:r>
          </a:p>
          <a:p>
            <a:endParaRPr lang="es-MX" sz="1800" smtClean="0"/>
          </a:p>
          <a:p>
            <a:r>
              <a:rPr lang="es-MX" sz="1800" smtClean="0"/>
              <a:t>3ª “La autoridad sanitaria será ejecutiva y sus disposiciones serán obedecidas por las autoridades administrativas del país”.</a:t>
            </a:r>
          </a:p>
          <a:p>
            <a:endParaRPr lang="es-MX" sz="1800" smtClean="0"/>
          </a:p>
          <a:p>
            <a:r>
              <a:rPr lang="es-MX" sz="1800" smtClean="0"/>
              <a:t>4ª “Las medidas que el Consejo haya puesto en vigor en la campaña contra el alcoholismo y la venta de sustancias que envenenan al individuo y degeneran la raza, serán después revisadas por el Congreso de la Unión en los casos que le competan”.</a:t>
            </a:r>
          </a:p>
          <a:p>
            <a:endParaRPr lang="es-MX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smtClean="0">
                <a:solidFill>
                  <a:schemeClr val="tx1"/>
                </a:solidFill>
              </a:rPr>
              <a:t>1917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s-MX" dirty="0" smtClean="0"/>
              <a:t>Consejo de Salubridad General</a:t>
            </a:r>
          </a:p>
          <a:p>
            <a:pPr marL="0" indent="0">
              <a:buFontTx/>
              <a:buNone/>
              <a:defRPr/>
            </a:pPr>
            <a:r>
              <a:rPr lang="es-MX" sz="1800" dirty="0" smtClean="0"/>
              <a:t>     Órgano consultivo del </a:t>
            </a:r>
          </a:p>
          <a:p>
            <a:pPr marL="0" indent="0">
              <a:buFontTx/>
              <a:buNone/>
              <a:defRPr/>
            </a:pPr>
            <a:r>
              <a:rPr lang="es-MX" sz="1800" dirty="0"/>
              <a:t> </a:t>
            </a:r>
            <a:r>
              <a:rPr lang="es-MX" sz="1800" dirty="0" smtClean="0"/>
              <a:t>    Gobierno Federal.</a:t>
            </a:r>
            <a:endParaRPr lang="es-MX" sz="18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s-MX" dirty="0" smtClean="0"/>
              <a:t>Departamento de Salubridad Pública</a:t>
            </a:r>
          </a:p>
          <a:p>
            <a:pPr marL="0" indent="0">
              <a:buFontTx/>
              <a:buNone/>
              <a:defRPr/>
            </a:pPr>
            <a:r>
              <a:rPr lang="es-MX" sz="1800" dirty="0" smtClean="0"/>
              <a:t>      Órgano ejecutivo </a:t>
            </a:r>
            <a:r>
              <a:rPr lang="es-MX" sz="1800" dirty="0"/>
              <a:t>del </a:t>
            </a:r>
            <a:endParaRPr lang="es-MX" sz="1800" dirty="0" smtClean="0"/>
          </a:p>
          <a:p>
            <a:pPr marL="0" indent="0">
              <a:buFontTx/>
              <a:buNone/>
              <a:defRPr/>
            </a:pPr>
            <a:r>
              <a:rPr lang="es-MX" sz="1800" dirty="0"/>
              <a:t> </a:t>
            </a:r>
            <a:r>
              <a:rPr lang="es-MX" sz="1800" dirty="0" smtClean="0"/>
              <a:t>     Gobierno Federal</a:t>
            </a:r>
            <a:r>
              <a:rPr lang="es-MX" sz="1800" dirty="0"/>
              <a:t>.</a:t>
            </a:r>
          </a:p>
          <a:p>
            <a:pPr>
              <a:defRPr/>
            </a:pPr>
            <a:endParaRPr lang="es-MX" sz="1800" dirty="0"/>
          </a:p>
        </p:txBody>
      </p:sp>
      <p:pic>
        <p:nvPicPr>
          <p:cNvPr id="7173" name="Picture 2" descr="D:\Mis Documentos\Martha Eugenia\Power Point\CSG 2010\2011_02_16\Escudo CSG Bueno_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3500438"/>
            <a:ext cx="327977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236</Words>
  <Application>Microsoft Office PowerPoint</Application>
  <PresentationFormat>Presentación en pantalla (4:3)</PresentationFormat>
  <Paragraphs>21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Wingdings</vt:lpstr>
      <vt:lpstr>Diseño predeterminado</vt:lpstr>
      <vt:lpstr>LA CONSTITUCION DE 1917 Y LAS REFORMAS AL CONSEJO SUPERIOR DE SALUBRIDAD</vt:lpstr>
      <vt:lpstr>Presentación de PowerPoint</vt:lpstr>
      <vt:lpstr>Presentación de PowerPoint</vt:lpstr>
      <vt:lpstr>Dr. José María Rodríguez</vt:lpstr>
      <vt:lpstr>Presentación de PowerPoint</vt:lpstr>
      <vt:lpstr>1917</vt:lpstr>
    </vt:vector>
  </TitlesOfParts>
  <Company>Windows uE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Consejo General Salubridad</dc:title>
  <dc:creator>WinuE</dc:creator>
  <cp:lastModifiedBy>Martha Eugenia Rodríguez Perez</cp:lastModifiedBy>
  <cp:revision>106</cp:revision>
  <dcterms:created xsi:type="dcterms:W3CDTF">2009-08-13T01:30:57Z</dcterms:created>
  <dcterms:modified xsi:type="dcterms:W3CDTF">2017-07-19T16:59:56Z</dcterms:modified>
</cp:coreProperties>
</file>