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Lst>
  <p:handoutMasterIdLst>
    <p:handoutMasterId r:id="rId20"/>
  </p:handoutMasterIdLst>
  <p:sldIdLst>
    <p:sldId id="340" r:id="rId4"/>
    <p:sldId id="328" r:id="rId5"/>
    <p:sldId id="329" r:id="rId6"/>
    <p:sldId id="331" r:id="rId7"/>
    <p:sldId id="332" r:id="rId8"/>
    <p:sldId id="303" r:id="rId9"/>
    <p:sldId id="315" r:id="rId10"/>
    <p:sldId id="313" r:id="rId11"/>
    <p:sldId id="314" r:id="rId12"/>
    <p:sldId id="326" r:id="rId13"/>
    <p:sldId id="322" r:id="rId14"/>
    <p:sldId id="302" r:id="rId15"/>
    <p:sldId id="335" r:id="rId16"/>
    <p:sldId id="338" r:id="rId17"/>
    <p:sldId id="339" r:id="rId18"/>
    <p:sldId id="333" r:id="rId19"/>
  </p:sldIdLst>
  <p:sldSz cx="9144000" cy="6858000" type="screen4x3"/>
  <p:notesSz cx="6761163" cy="99425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99" d="100"/>
          <a:sy n="99" d="100"/>
        </p:scale>
        <p:origin x="-240" y="-102"/>
      </p:cViewPr>
      <p:guideLst>
        <p:guide orient="horz" pos="2160"/>
        <p:guide pos="2880"/>
      </p:guideLst>
    </p:cSldViewPr>
  </p:slideViewPr>
  <p:notesTextViewPr>
    <p:cViewPr>
      <p:scale>
        <a:sx n="1" d="1"/>
        <a:sy n="1" d="1"/>
      </p:scale>
      <p:origin x="0" y="0"/>
    </p:cViewPr>
  </p:notesTextViewPr>
  <p:sorterViewPr>
    <p:cViewPr>
      <p:scale>
        <a:sx n="100" d="100"/>
        <a:sy n="100" d="100"/>
      </p:scale>
      <p:origin x="0" y="3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F1C57A45-A0EE-4102-B03C-AAB4A1B3DAF5}" type="datetimeFigureOut">
              <a:rPr lang="es-ES" smtClean="0"/>
              <a:t>19/04/2017</a:t>
            </a:fld>
            <a:endParaRPr lang="es-ES"/>
          </a:p>
        </p:txBody>
      </p:sp>
      <p:sp>
        <p:nvSpPr>
          <p:cNvPr id="4" name="3 Marcador de pie de página"/>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9D857C78-D3B6-4275-9A00-601C3D531FE0}" type="slidenum">
              <a:rPr lang="es-ES" smtClean="0"/>
              <a:t>‹Nº›</a:t>
            </a:fld>
            <a:endParaRPr lang="es-ES"/>
          </a:p>
        </p:txBody>
      </p:sp>
    </p:spTree>
    <p:extLst>
      <p:ext uri="{BB962C8B-B14F-4D97-AF65-F5344CB8AC3E}">
        <p14:creationId xmlns:p14="http://schemas.microsoft.com/office/powerpoint/2010/main" val="339581454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1"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sp>
            <p:nvSpPr>
              <p:cNvPr id="1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grpSp>
        <p:sp>
          <p:nvSpPr>
            <p:cNvPr id="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sp>
          <p:nvSpPr>
            <p:cNvPr id="7"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sp>
          <p:nvSpPr>
            <p:cNvPr id="8"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sp>
            <p:nvSpPr>
              <p:cNvPr id="11"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sp>
            <p:nvSpPr>
              <p:cNvPr id="12"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sp>
            <p:nvSpPr>
              <p:cNvPr id="13"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sp>
            <p:nvSpPr>
              <p:cNvPr id="14"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sp>
            <p:nvSpPr>
              <p:cNvPr id="1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grpSp>
      </p:grpSp>
      <p:sp>
        <p:nvSpPr>
          <p:cNvPr id="71696" name="Rectangle 16"/>
          <p:cNvSpPr>
            <a:spLocks noGrp="1" noChangeArrowheads="1"/>
          </p:cNvSpPr>
          <p:nvPr>
            <p:ph type="ctrTitle" sz="quarter"/>
          </p:nvPr>
        </p:nvSpPr>
        <p:spPr>
          <a:xfrm>
            <a:off x="1066800" y="1997077"/>
            <a:ext cx="7086600" cy="1431925"/>
          </a:xfrm>
        </p:spPr>
        <p:txBody>
          <a:bodyPr anchor="b"/>
          <a:lstStyle>
            <a:lvl1pPr>
              <a:defRPr/>
            </a:lvl1pPr>
          </a:lstStyle>
          <a:p>
            <a:r>
              <a:rPr lang="es-ES"/>
              <a:t>Haga clic para cambiar el estilo de título	</a:t>
            </a:r>
          </a:p>
        </p:txBody>
      </p:sp>
      <p:sp>
        <p:nvSpPr>
          <p:cNvPr id="71697"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es-ES"/>
              <a:t>Haga clic para modificar el estilo de subtítulo del patrón</a:t>
            </a:r>
          </a:p>
        </p:txBody>
      </p:sp>
      <p:sp>
        <p:nvSpPr>
          <p:cNvPr id="18" name="Rectangle 18"/>
          <p:cNvSpPr>
            <a:spLocks noGrp="1" noChangeArrowheads="1"/>
          </p:cNvSpPr>
          <p:nvPr>
            <p:ph type="dt" sz="quarter" idx="10"/>
          </p:nvPr>
        </p:nvSpPr>
        <p:spPr/>
        <p:txBody>
          <a:bodyPr/>
          <a:lstStyle>
            <a:lvl1pPr>
              <a:defRPr smtClean="0"/>
            </a:lvl1pPr>
          </a:lstStyle>
          <a:p>
            <a:pPr>
              <a:defRPr/>
            </a:pPr>
            <a:endParaRPr lang="es-ES">
              <a:solidFill>
                <a:srgbClr val="FFFFFF"/>
              </a:solidFill>
            </a:endParaRPr>
          </a:p>
        </p:txBody>
      </p:sp>
      <p:sp>
        <p:nvSpPr>
          <p:cNvPr id="19" name="Rectangle 19"/>
          <p:cNvSpPr>
            <a:spLocks noGrp="1" noChangeArrowheads="1"/>
          </p:cNvSpPr>
          <p:nvPr>
            <p:ph type="ftr" sz="quarter" idx="11"/>
          </p:nvPr>
        </p:nvSpPr>
        <p:spPr>
          <a:xfrm>
            <a:off x="3352800" y="6248400"/>
            <a:ext cx="2895600" cy="457200"/>
          </a:xfrm>
        </p:spPr>
        <p:txBody>
          <a:bodyPr/>
          <a:lstStyle>
            <a:lvl1pPr>
              <a:defRPr smtClean="0"/>
            </a:lvl1pPr>
          </a:lstStyle>
          <a:p>
            <a:pPr>
              <a:defRPr/>
            </a:pPr>
            <a:endParaRPr lang="es-ES">
              <a:solidFill>
                <a:srgbClr val="FFFFFF"/>
              </a:solidFill>
            </a:endParaRPr>
          </a:p>
        </p:txBody>
      </p:sp>
      <p:sp>
        <p:nvSpPr>
          <p:cNvPr id="20" name="Rectangle 20"/>
          <p:cNvSpPr>
            <a:spLocks noGrp="1" noChangeArrowheads="1"/>
          </p:cNvSpPr>
          <p:nvPr>
            <p:ph type="sldNum" sz="quarter" idx="12"/>
          </p:nvPr>
        </p:nvSpPr>
        <p:spPr/>
        <p:txBody>
          <a:bodyPr/>
          <a:lstStyle>
            <a:lvl1pPr>
              <a:defRPr smtClean="0"/>
            </a:lvl1pPr>
          </a:lstStyle>
          <a:p>
            <a:pPr>
              <a:defRPr/>
            </a:pPr>
            <a:fld id="{0099EA67-A404-4E27-B51F-2DA2050407D2}"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514856554"/>
      </p:ext>
    </p:extLst>
  </p:cSld>
  <p:clrMapOvr>
    <a:masterClrMapping/>
  </p:clrMapOvr>
  <p:transition>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17"/>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5" name="Rectangle 18"/>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6" name="Rectangle 19"/>
          <p:cNvSpPr>
            <a:spLocks noGrp="1" noChangeArrowheads="1"/>
          </p:cNvSpPr>
          <p:nvPr>
            <p:ph type="sldNum" sz="quarter" idx="12"/>
          </p:nvPr>
        </p:nvSpPr>
        <p:spPr>
          <a:ln/>
        </p:spPr>
        <p:txBody>
          <a:bodyPr/>
          <a:lstStyle>
            <a:lvl1pPr>
              <a:defRPr/>
            </a:lvl1pPr>
          </a:lstStyle>
          <a:p>
            <a:pPr>
              <a:defRPr/>
            </a:pPr>
            <a:fld id="{FF91FC4A-20A5-4E4D-B234-A7CFA1BEBA0C}"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430800756"/>
      </p:ext>
    </p:extLst>
  </p:cSld>
  <p:clrMapOvr>
    <a:masterClrMapping/>
  </p:clrMapOvr>
  <p:transition>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24650" y="304800"/>
            <a:ext cx="1885950" cy="579120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1066800" y="304800"/>
            <a:ext cx="5505450" cy="5791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17"/>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5" name="Rectangle 18"/>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6" name="Rectangle 19"/>
          <p:cNvSpPr>
            <a:spLocks noGrp="1" noChangeArrowheads="1"/>
          </p:cNvSpPr>
          <p:nvPr>
            <p:ph type="sldNum" sz="quarter" idx="12"/>
          </p:nvPr>
        </p:nvSpPr>
        <p:spPr>
          <a:ln/>
        </p:spPr>
        <p:txBody>
          <a:bodyPr/>
          <a:lstStyle>
            <a:lvl1pPr>
              <a:defRPr/>
            </a:lvl1pPr>
          </a:lstStyle>
          <a:p>
            <a:pPr>
              <a:defRPr/>
            </a:pPr>
            <a:fld id="{7B7D7A11-58F6-4F8D-98B0-1F03BC605CA3}"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1219091045"/>
      </p:ext>
    </p:extLst>
  </p:cSld>
  <p:clrMapOvr>
    <a:masterClrMapping/>
  </p:clrMapOvr>
  <p:transition>
    <p:strips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869829" y="802300"/>
            <a:ext cx="6421310"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869829" y="3531207"/>
            <a:ext cx="6421310"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tint val="75000"/>
                  </a:prstClr>
                </a:solidFill>
              </a:rPr>
              <a:pPr/>
              <a:t>4/19/2017</a:t>
            </a:fld>
            <a:endParaRPr lang="en-US" dirty="0">
              <a:solidFill>
                <a:prstClr val="black">
                  <a:tint val="75000"/>
                </a:prstClr>
              </a:solidFill>
            </a:endParaRPr>
          </a:p>
        </p:txBody>
      </p:sp>
      <p:sp>
        <p:nvSpPr>
          <p:cNvPr id="5" name="Footer Placeholder 4"/>
          <p:cNvSpPr>
            <a:spLocks noGrp="1"/>
          </p:cNvSpPr>
          <p:nvPr>
            <p:ph type="ftr" sz="quarter" idx="11"/>
          </p:nvPr>
        </p:nvSpPr>
        <p:spPr>
          <a:xfrm>
            <a:off x="1869830" y="329310"/>
            <a:ext cx="3672983" cy="309201"/>
          </a:xfr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1078249" y="798973"/>
            <a:ext cx="608264" cy="503578"/>
          </a:xfrm>
        </p:spPr>
        <p:txBody>
          <a:bodyPr/>
          <a:lstStyle/>
          <a:p>
            <a:fld id="{6D22F896-40B5-4ADD-8801-0D06FADFA095}" type="slidenum">
              <a:rPr lang="en-US" smtClean="0">
                <a:solidFill>
                  <a:srgbClr val="5FA534"/>
                </a:solidFill>
              </a:rPr>
              <a:pPr/>
              <a:t>‹Nº›</a:t>
            </a:fld>
            <a:endParaRPr lang="en-US" dirty="0">
              <a:solidFill>
                <a:srgbClr val="5FA534"/>
              </a:solidFill>
            </a:endParaRPr>
          </a:p>
        </p:txBody>
      </p:sp>
      <p:cxnSp>
        <p:nvCxnSpPr>
          <p:cNvPr id="8" name="Straight Connector 7"/>
          <p:cNvCxnSpPr/>
          <p:nvPr/>
        </p:nvCxnSpPr>
        <p:spPr>
          <a:xfrm>
            <a:off x="1750978"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908269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tint val="75000"/>
                  </a:prstClr>
                </a:solidFill>
              </a:rPr>
              <a:pPr/>
              <a:t>4/19/2017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srgbClr val="5FA534"/>
                </a:solidFill>
              </a:rPr>
              <a:pPr/>
              <a:t>‹Nº›</a:t>
            </a:fld>
            <a:endParaRPr lang="en-US" dirty="0">
              <a:solidFill>
                <a:srgbClr val="5FA534"/>
              </a:solidFill>
            </a:endParaRPr>
          </a:p>
        </p:txBody>
      </p:sp>
      <p:cxnSp>
        <p:nvCxnSpPr>
          <p:cNvPr id="8" name="Straight Connector 7"/>
          <p:cNvCxnSpPr/>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85746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1111" y="1756130"/>
            <a:ext cx="6421935"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1022" y="3806198"/>
            <a:ext cx="6412493"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tint val="75000"/>
                  </a:prstClr>
                </a:solidFill>
              </a:rPr>
              <a:pPr/>
              <a:t>4/19/2017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srgbClr val="5FA534"/>
                </a:solidFill>
              </a:rPr>
              <a:pPr/>
              <a:t>‹Nº›</a:t>
            </a:fld>
            <a:endParaRPr lang="en-US" dirty="0">
              <a:solidFill>
                <a:srgbClr val="5FA534"/>
              </a:solidFill>
            </a:endParaRPr>
          </a:p>
        </p:txBody>
      </p:sp>
      <p:cxnSp>
        <p:nvCxnSpPr>
          <p:cNvPr id="8" name="Straight Connector 7"/>
          <p:cNvCxnSpPr/>
          <p:nvPr/>
        </p:nvCxnSpPr>
        <p:spPr>
          <a:xfrm>
            <a:off x="1028765" y="798976"/>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906315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151022" y="804892"/>
            <a:ext cx="7140118"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51021" y="2010878"/>
            <a:ext cx="3456432" cy="3438144"/>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841095" y="2017343"/>
            <a:ext cx="3453098" cy="344152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solidFill>
                  <a:prstClr val="black">
                    <a:tint val="75000"/>
                  </a:prstClr>
                </a:solidFill>
              </a:rPr>
              <a:pPr/>
              <a:t>4/19/2017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srgbClr val="5FA534"/>
                </a:solidFill>
              </a:rPr>
              <a:pPr/>
              <a:t>‹Nº›</a:t>
            </a:fld>
            <a:endParaRPr lang="en-US" dirty="0">
              <a:solidFill>
                <a:srgbClr val="5FA534"/>
              </a:solidFill>
            </a:endParaRPr>
          </a:p>
        </p:txBody>
      </p:sp>
      <p:cxnSp>
        <p:nvCxnSpPr>
          <p:cNvPr id="9" name="Straight Connector 8"/>
          <p:cNvCxnSpPr/>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057745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51022" y="804166"/>
            <a:ext cx="7140118"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1021" y="2019552"/>
            <a:ext cx="345643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151021" y="2824272"/>
            <a:ext cx="3456432" cy="264445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841093" y="2023006"/>
            <a:ext cx="345643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4841094" y="2821491"/>
            <a:ext cx="3456432" cy="263737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solidFill>
                  <a:prstClr val="black">
                    <a:tint val="75000"/>
                  </a:prstClr>
                </a:solidFill>
              </a:rPr>
              <a:pPr/>
              <a:t>4/19/2017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D22F896-40B5-4ADD-8801-0D06FADFA095}" type="slidenum">
              <a:rPr lang="en-US" smtClean="0">
                <a:solidFill>
                  <a:srgbClr val="5FA534"/>
                </a:solidFill>
              </a:rPr>
              <a:pPr/>
              <a:t>‹Nº›</a:t>
            </a:fld>
            <a:endParaRPr lang="en-US" dirty="0">
              <a:solidFill>
                <a:srgbClr val="5FA534"/>
              </a:solidFill>
            </a:endParaRPr>
          </a:p>
        </p:txBody>
      </p:sp>
      <p:cxnSp>
        <p:nvCxnSpPr>
          <p:cNvPr id="11" name="Straight Connector 10"/>
          <p:cNvCxnSpPr/>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175620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solidFill>
                  <a:prstClr val="black">
                    <a:tint val="75000"/>
                  </a:prstClr>
                </a:solidFill>
              </a:rPr>
              <a:pPr/>
              <a:t>4/19/2017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smtClean="0">
                <a:solidFill>
                  <a:srgbClr val="5FA534"/>
                </a:solidFill>
              </a:rPr>
              <a:pPr/>
              <a:t>‹Nº›</a:t>
            </a:fld>
            <a:endParaRPr lang="en-US" dirty="0">
              <a:solidFill>
                <a:srgbClr val="5FA534"/>
              </a:solidFill>
            </a:endParaRPr>
          </a:p>
        </p:txBody>
      </p:sp>
      <p:cxnSp>
        <p:nvCxnSpPr>
          <p:cNvPr id="7" name="Straight Connector 6"/>
          <p:cNvCxnSpPr/>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598206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solidFill>
                  <a:prstClr val="black">
                    <a:tint val="75000"/>
                  </a:prstClr>
                </a:solidFill>
              </a:rPr>
              <a:pPr/>
              <a:t>4/19/2017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solidFill>
                  <a:srgbClr val="5FA534"/>
                </a:solidFill>
              </a:rPr>
              <a:pPr/>
              <a:t>‹Nº›</a:t>
            </a:fld>
            <a:endParaRPr lang="en-US" dirty="0">
              <a:solidFill>
                <a:srgbClr val="5FA534"/>
              </a:solidFill>
            </a:endParaRPr>
          </a:p>
        </p:txBody>
      </p:sp>
    </p:spTree>
    <p:extLst>
      <p:ext uri="{BB962C8B-B14F-4D97-AF65-F5344CB8AC3E}">
        <p14:creationId xmlns:p14="http://schemas.microsoft.com/office/powerpoint/2010/main" val="22191604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0982" y="798973"/>
            <a:ext cx="2387346"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782786" y="798974"/>
            <a:ext cx="4509353" cy="4658826"/>
          </a:xfrm>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51022" y="3205494"/>
            <a:ext cx="2388742"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solidFill>
                  <a:prstClr val="black">
                    <a:tint val="75000"/>
                  </a:prstClr>
                </a:solidFill>
              </a:rPr>
              <a:pPr/>
              <a:t>4/19/2017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srgbClr val="5FA534"/>
                </a:solidFill>
              </a:rPr>
              <a:pPr/>
              <a:t>‹Nº›</a:t>
            </a:fld>
            <a:endParaRPr lang="en-US" dirty="0">
              <a:solidFill>
                <a:srgbClr val="5FA534"/>
              </a:solidFill>
            </a:endParaRPr>
          </a:p>
        </p:txBody>
      </p:sp>
      <p:cxnSp>
        <p:nvCxnSpPr>
          <p:cNvPr id="9" name="Straight Connector 8"/>
          <p:cNvCxnSpPr/>
          <p:nvPr/>
        </p:nvCxnSpPr>
        <p:spPr>
          <a:xfrm>
            <a:off x="1028765"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0860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17"/>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5" name="Rectangle 18"/>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6" name="Rectangle 19"/>
          <p:cNvSpPr>
            <a:spLocks noGrp="1" noChangeArrowheads="1"/>
          </p:cNvSpPr>
          <p:nvPr>
            <p:ph type="sldNum" sz="quarter" idx="12"/>
          </p:nvPr>
        </p:nvSpPr>
        <p:spPr>
          <a:ln/>
        </p:spPr>
        <p:txBody>
          <a:bodyPr/>
          <a:lstStyle>
            <a:lvl1pPr>
              <a:defRPr/>
            </a:lvl1pPr>
          </a:lstStyle>
          <a:p>
            <a:pPr>
              <a:defRPr/>
            </a:pPr>
            <a:fld id="{E5D0C896-B258-4A27-8718-9A614D69A5C0}"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1586207776"/>
      </p:ext>
    </p:extLst>
  </p:cSld>
  <p:clrMapOvr>
    <a:masterClrMapping/>
  </p:clrMapOvr>
  <p:transition>
    <p:strips dir="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5608041" y="482173"/>
            <a:ext cx="3055900"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51771" y="1129513"/>
            <a:ext cx="4085880"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3292" y="1122545"/>
            <a:ext cx="2093378"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1022" y="3145992"/>
            <a:ext cx="4080028"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1151022" y="5469859"/>
            <a:ext cx="4080029" cy="320123"/>
          </a:xfrm>
        </p:spPr>
        <p:txBody>
          <a:bodyPr/>
          <a:lstStyle>
            <a:lvl1pPr algn="l">
              <a:defRPr/>
            </a:lvl1pPr>
          </a:lstStyle>
          <a:p>
            <a:fld id="{48A87A34-81AB-432B-8DAE-1953F412C126}" type="datetimeFigureOut">
              <a:rPr lang="en-US" smtClean="0">
                <a:solidFill>
                  <a:prstClr val="black">
                    <a:tint val="75000"/>
                  </a:prstClr>
                </a:solidFill>
              </a:rPr>
              <a:pPr/>
              <a:t>4/19/2017</a:t>
            </a:fld>
            <a:endParaRPr lang="en-US" dirty="0">
              <a:solidFill>
                <a:prstClr val="black">
                  <a:tint val="75000"/>
                </a:prstClr>
              </a:solidFill>
            </a:endParaRPr>
          </a:p>
        </p:txBody>
      </p:sp>
      <p:sp>
        <p:nvSpPr>
          <p:cNvPr id="6" name="Footer Placeholder 5"/>
          <p:cNvSpPr>
            <a:spLocks noGrp="1"/>
          </p:cNvSpPr>
          <p:nvPr>
            <p:ph type="ftr" sz="quarter" idx="11"/>
          </p:nvPr>
        </p:nvSpPr>
        <p:spPr>
          <a:xfrm>
            <a:off x="1151184" y="318642"/>
            <a:ext cx="4090106" cy="320931"/>
          </a:xfrm>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srgbClr val="5FA534"/>
                </a:solidFill>
              </a:rPr>
              <a:pPr/>
              <a:t>‹Nº›</a:t>
            </a:fld>
            <a:endParaRPr lang="en-US" dirty="0">
              <a:solidFill>
                <a:srgbClr val="5FA534"/>
              </a:solidFill>
            </a:endParaRPr>
          </a:p>
        </p:txBody>
      </p:sp>
      <p:cxnSp>
        <p:nvCxnSpPr>
          <p:cNvPr id="14" name="Straight Connector 13"/>
          <p:cNvCxnSpPr/>
          <p:nvPr/>
        </p:nvCxnSpPr>
        <p:spPr>
          <a:xfrm>
            <a:off x="1028765"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94590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tint val="75000"/>
                  </a:prstClr>
                </a:solidFill>
              </a:rPr>
              <a:pPr/>
              <a:t>4/19/2017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srgbClr val="5FA534"/>
                </a:solidFill>
              </a:rPr>
              <a:pPr/>
              <a:t>‹Nº›</a:t>
            </a:fld>
            <a:endParaRPr lang="en-US" dirty="0">
              <a:solidFill>
                <a:srgbClr val="5FA534"/>
              </a:solidFill>
            </a:endParaRPr>
          </a:p>
        </p:txBody>
      </p:sp>
      <p:cxnSp>
        <p:nvCxnSpPr>
          <p:cNvPr id="8" name="Straight Connector 7"/>
          <p:cNvCxnSpPr/>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169265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79334" y="883866"/>
            <a:ext cx="1211807" cy="457499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51022" y="883866"/>
            <a:ext cx="5804105" cy="457499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tint val="75000"/>
                  </a:prstClr>
                </a:solidFill>
              </a:rPr>
              <a:pPr/>
              <a:t>4/19/2017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srgbClr val="5FA534"/>
                </a:solidFill>
              </a:rPr>
              <a:pPr/>
              <a:t>‹Nº›</a:t>
            </a:fld>
            <a:endParaRPr lang="en-US" dirty="0">
              <a:solidFill>
                <a:srgbClr val="5FA534"/>
              </a:solidFill>
            </a:endParaRPr>
          </a:p>
        </p:txBody>
      </p:sp>
      <p:cxnSp>
        <p:nvCxnSpPr>
          <p:cNvPr id="8" name="Straight Connector 7"/>
          <p:cNvCxnSpPr/>
          <p:nvPr/>
        </p:nvCxnSpPr>
        <p:spPr>
          <a:xfrm flipH="1">
            <a:off x="7079334" y="719272"/>
            <a:ext cx="1211807"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605866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sp>
            <p:nvSpPr>
              <p:cNvPr id="1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grpSp>
        <p:sp>
          <p:nvSpPr>
            <p:cNvPr id="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sp>
          <p:nvSpPr>
            <p:cNvPr id="7"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sp>
          <p:nvSpPr>
            <p:cNvPr id="8"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sp>
            <p:nvSpPr>
              <p:cNvPr id="11"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sp>
            <p:nvSpPr>
              <p:cNvPr id="12"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sp>
            <p:nvSpPr>
              <p:cNvPr id="13"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sp>
            <p:nvSpPr>
              <p:cNvPr id="14"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sp>
            <p:nvSpPr>
              <p:cNvPr id="1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grpSp>
      </p:grpSp>
      <p:sp>
        <p:nvSpPr>
          <p:cNvPr id="71696" name="Rectangle 16"/>
          <p:cNvSpPr>
            <a:spLocks noGrp="1" noChangeArrowheads="1"/>
          </p:cNvSpPr>
          <p:nvPr>
            <p:ph type="ctrTitle" sz="quarter"/>
          </p:nvPr>
        </p:nvSpPr>
        <p:spPr>
          <a:xfrm>
            <a:off x="1066800" y="1997075"/>
            <a:ext cx="7086600" cy="1431925"/>
          </a:xfrm>
        </p:spPr>
        <p:txBody>
          <a:bodyPr anchor="b"/>
          <a:lstStyle>
            <a:lvl1pPr>
              <a:defRPr/>
            </a:lvl1pPr>
          </a:lstStyle>
          <a:p>
            <a:r>
              <a:rPr lang="es-ES"/>
              <a:t>Haga clic para cambiar el estilo de título	</a:t>
            </a:r>
          </a:p>
        </p:txBody>
      </p:sp>
      <p:sp>
        <p:nvSpPr>
          <p:cNvPr id="71697"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es-ES"/>
              <a:t>Haga clic para modificar el estilo de subtítulo del patrón</a:t>
            </a:r>
          </a:p>
        </p:txBody>
      </p:sp>
      <p:sp>
        <p:nvSpPr>
          <p:cNvPr id="18" name="Rectangle 18"/>
          <p:cNvSpPr>
            <a:spLocks noGrp="1" noChangeArrowheads="1"/>
          </p:cNvSpPr>
          <p:nvPr>
            <p:ph type="dt" sz="quarter" idx="10"/>
          </p:nvPr>
        </p:nvSpPr>
        <p:spPr/>
        <p:txBody>
          <a:bodyPr/>
          <a:lstStyle>
            <a:lvl1pPr>
              <a:defRPr/>
            </a:lvl1pPr>
          </a:lstStyle>
          <a:p>
            <a:pPr>
              <a:defRPr/>
            </a:pPr>
            <a:endParaRPr lang="es-ES">
              <a:solidFill>
                <a:srgbClr val="FFFFFF"/>
              </a:solidFill>
            </a:endParaRPr>
          </a:p>
        </p:txBody>
      </p:sp>
      <p:sp>
        <p:nvSpPr>
          <p:cNvPr id="19" name="Rectangle 19"/>
          <p:cNvSpPr>
            <a:spLocks noGrp="1" noChangeArrowheads="1"/>
          </p:cNvSpPr>
          <p:nvPr>
            <p:ph type="ftr" sz="quarter" idx="11"/>
          </p:nvPr>
        </p:nvSpPr>
        <p:spPr>
          <a:xfrm>
            <a:off x="3352800" y="6248400"/>
            <a:ext cx="2895600" cy="457200"/>
          </a:xfrm>
        </p:spPr>
        <p:txBody>
          <a:bodyPr/>
          <a:lstStyle>
            <a:lvl1pPr>
              <a:defRPr/>
            </a:lvl1pPr>
          </a:lstStyle>
          <a:p>
            <a:pPr>
              <a:defRPr/>
            </a:pPr>
            <a:endParaRPr lang="es-ES">
              <a:solidFill>
                <a:srgbClr val="FFFFFF"/>
              </a:solidFill>
            </a:endParaRPr>
          </a:p>
        </p:txBody>
      </p:sp>
      <p:sp>
        <p:nvSpPr>
          <p:cNvPr id="20" name="Rectangle 20"/>
          <p:cNvSpPr>
            <a:spLocks noGrp="1" noChangeArrowheads="1"/>
          </p:cNvSpPr>
          <p:nvPr>
            <p:ph type="sldNum" sz="quarter" idx="12"/>
          </p:nvPr>
        </p:nvSpPr>
        <p:spPr/>
        <p:txBody>
          <a:bodyPr/>
          <a:lstStyle>
            <a:lvl1pPr>
              <a:defRPr/>
            </a:lvl1pPr>
          </a:lstStyle>
          <a:p>
            <a:pPr>
              <a:defRPr/>
            </a:pPr>
            <a:fld id="{9F0BABE3-7CF0-4468-B2DB-DE958293A3BD}"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3645837349"/>
      </p:ext>
    </p:extLst>
  </p:cSld>
  <p:clrMapOvr>
    <a:masterClrMapping/>
  </p:clrMapOvr>
  <p:transition>
    <p:strips dir="rd"/>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17"/>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5" name="Rectangle 18"/>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6" name="Rectangle 19"/>
          <p:cNvSpPr>
            <a:spLocks noGrp="1" noChangeArrowheads="1"/>
          </p:cNvSpPr>
          <p:nvPr>
            <p:ph type="sldNum" sz="quarter" idx="12"/>
          </p:nvPr>
        </p:nvSpPr>
        <p:spPr>
          <a:ln/>
        </p:spPr>
        <p:txBody>
          <a:bodyPr/>
          <a:lstStyle>
            <a:lvl1pPr>
              <a:defRPr/>
            </a:lvl1pPr>
          </a:lstStyle>
          <a:p>
            <a:pPr>
              <a:defRPr/>
            </a:pPr>
            <a:fld id="{969D2D5B-541D-472A-8E44-DF76654E3C7C}"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1132274935"/>
      </p:ext>
    </p:extLst>
  </p:cSld>
  <p:clrMapOvr>
    <a:masterClrMapping/>
  </p:clrMapOvr>
  <p:transition>
    <p:strips dir="rd"/>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17"/>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5" name="Rectangle 18"/>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6" name="Rectangle 19"/>
          <p:cNvSpPr>
            <a:spLocks noGrp="1" noChangeArrowheads="1"/>
          </p:cNvSpPr>
          <p:nvPr>
            <p:ph type="sldNum" sz="quarter" idx="12"/>
          </p:nvPr>
        </p:nvSpPr>
        <p:spPr>
          <a:ln/>
        </p:spPr>
        <p:txBody>
          <a:bodyPr/>
          <a:lstStyle>
            <a:lvl1pPr>
              <a:defRPr/>
            </a:lvl1pPr>
          </a:lstStyle>
          <a:p>
            <a:pPr>
              <a:defRPr/>
            </a:pPr>
            <a:fld id="{BA7A3D9B-E132-49CD-B2CB-4769158388FF}"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3007078729"/>
      </p:ext>
    </p:extLst>
  </p:cSld>
  <p:clrMapOvr>
    <a:masterClrMapping/>
  </p:clrMapOvr>
  <p:transition>
    <p:strips dir="rd"/>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17"/>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6" name="Rectangle 18"/>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7" name="Rectangle 19"/>
          <p:cNvSpPr>
            <a:spLocks noGrp="1" noChangeArrowheads="1"/>
          </p:cNvSpPr>
          <p:nvPr>
            <p:ph type="sldNum" sz="quarter" idx="12"/>
          </p:nvPr>
        </p:nvSpPr>
        <p:spPr>
          <a:ln/>
        </p:spPr>
        <p:txBody>
          <a:bodyPr/>
          <a:lstStyle>
            <a:lvl1pPr>
              <a:defRPr/>
            </a:lvl1pPr>
          </a:lstStyle>
          <a:p>
            <a:pPr>
              <a:defRPr/>
            </a:pPr>
            <a:fld id="{D802FE32-2E5F-4783-80A2-63A2D848CD60}"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4040044435"/>
      </p:ext>
    </p:extLst>
  </p:cSld>
  <p:clrMapOvr>
    <a:masterClrMapping/>
  </p:clrMapOvr>
  <p:transition>
    <p:strips dir="rd"/>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17"/>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8" name="Rectangle 18"/>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9" name="Rectangle 19"/>
          <p:cNvSpPr>
            <a:spLocks noGrp="1" noChangeArrowheads="1"/>
          </p:cNvSpPr>
          <p:nvPr>
            <p:ph type="sldNum" sz="quarter" idx="12"/>
          </p:nvPr>
        </p:nvSpPr>
        <p:spPr>
          <a:ln/>
        </p:spPr>
        <p:txBody>
          <a:bodyPr/>
          <a:lstStyle>
            <a:lvl1pPr>
              <a:defRPr/>
            </a:lvl1pPr>
          </a:lstStyle>
          <a:p>
            <a:pPr>
              <a:defRPr/>
            </a:pPr>
            <a:fld id="{8929FB09-BA41-4010-99BB-7D35E50285FE}"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538395205"/>
      </p:ext>
    </p:extLst>
  </p:cSld>
  <p:clrMapOvr>
    <a:masterClrMapping/>
  </p:clrMapOvr>
  <p:transition>
    <p:strips dir="rd"/>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17"/>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4" name="Rectangle 18"/>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5" name="Rectangle 19"/>
          <p:cNvSpPr>
            <a:spLocks noGrp="1" noChangeArrowheads="1"/>
          </p:cNvSpPr>
          <p:nvPr>
            <p:ph type="sldNum" sz="quarter" idx="12"/>
          </p:nvPr>
        </p:nvSpPr>
        <p:spPr>
          <a:ln/>
        </p:spPr>
        <p:txBody>
          <a:bodyPr/>
          <a:lstStyle>
            <a:lvl1pPr>
              <a:defRPr/>
            </a:lvl1pPr>
          </a:lstStyle>
          <a:p>
            <a:pPr>
              <a:defRPr/>
            </a:pPr>
            <a:fld id="{7C19FE6B-9FE0-4F63-83FF-660CE563C360}"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658443007"/>
      </p:ext>
    </p:extLst>
  </p:cSld>
  <p:clrMapOvr>
    <a:masterClrMapping/>
  </p:clrMapOvr>
  <p:transition>
    <p:strips dir="rd"/>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3" name="Rectangle 18"/>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4" name="Rectangle 19"/>
          <p:cNvSpPr>
            <a:spLocks noGrp="1" noChangeArrowheads="1"/>
          </p:cNvSpPr>
          <p:nvPr>
            <p:ph type="sldNum" sz="quarter" idx="12"/>
          </p:nvPr>
        </p:nvSpPr>
        <p:spPr>
          <a:ln/>
        </p:spPr>
        <p:txBody>
          <a:bodyPr/>
          <a:lstStyle>
            <a:lvl1pPr>
              <a:defRPr/>
            </a:lvl1pPr>
          </a:lstStyle>
          <a:p>
            <a:pPr>
              <a:defRPr/>
            </a:pPr>
            <a:fld id="{838E1B8E-DA2A-485B-906F-FCA4942B72A2}"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3910540744"/>
      </p:ext>
    </p:extLst>
  </p:cSld>
  <p:clrMapOvr>
    <a:masterClrMapping/>
  </p:clrMapOvr>
  <p:transition>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2"/>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17"/>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5" name="Rectangle 18"/>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6" name="Rectangle 19"/>
          <p:cNvSpPr>
            <a:spLocks noGrp="1" noChangeArrowheads="1"/>
          </p:cNvSpPr>
          <p:nvPr>
            <p:ph type="sldNum" sz="quarter" idx="12"/>
          </p:nvPr>
        </p:nvSpPr>
        <p:spPr>
          <a:ln/>
        </p:spPr>
        <p:txBody>
          <a:bodyPr/>
          <a:lstStyle>
            <a:lvl1pPr>
              <a:defRPr/>
            </a:lvl1pPr>
          </a:lstStyle>
          <a:p>
            <a:pPr>
              <a:defRPr/>
            </a:pPr>
            <a:fld id="{80235664-45D8-44AA-94E1-688281B00BAC}"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3315979926"/>
      </p:ext>
    </p:extLst>
  </p:cSld>
  <p:clrMapOvr>
    <a:masterClrMapping/>
  </p:clrMapOvr>
  <p:transition>
    <p:strips dir="rd"/>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17"/>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6" name="Rectangle 18"/>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7" name="Rectangle 19"/>
          <p:cNvSpPr>
            <a:spLocks noGrp="1" noChangeArrowheads="1"/>
          </p:cNvSpPr>
          <p:nvPr>
            <p:ph type="sldNum" sz="quarter" idx="12"/>
          </p:nvPr>
        </p:nvSpPr>
        <p:spPr>
          <a:ln/>
        </p:spPr>
        <p:txBody>
          <a:bodyPr/>
          <a:lstStyle>
            <a:lvl1pPr>
              <a:defRPr/>
            </a:lvl1pPr>
          </a:lstStyle>
          <a:p>
            <a:pPr>
              <a:defRPr/>
            </a:pPr>
            <a:fld id="{0DFA638C-5550-44E0-B1F1-11CC3D7194EA}"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3120945422"/>
      </p:ext>
    </p:extLst>
  </p:cSld>
  <p:clrMapOvr>
    <a:masterClrMapping/>
  </p:clrMapOvr>
  <p:transition>
    <p:strips dir="rd"/>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17"/>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6" name="Rectangle 18"/>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7" name="Rectangle 19"/>
          <p:cNvSpPr>
            <a:spLocks noGrp="1" noChangeArrowheads="1"/>
          </p:cNvSpPr>
          <p:nvPr>
            <p:ph type="sldNum" sz="quarter" idx="12"/>
          </p:nvPr>
        </p:nvSpPr>
        <p:spPr>
          <a:ln/>
        </p:spPr>
        <p:txBody>
          <a:bodyPr/>
          <a:lstStyle>
            <a:lvl1pPr>
              <a:defRPr/>
            </a:lvl1pPr>
          </a:lstStyle>
          <a:p>
            <a:pPr>
              <a:defRPr/>
            </a:pPr>
            <a:fld id="{DF496D44-7B47-42D9-8664-E757834F8DD8}"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1421770387"/>
      </p:ext>
    </p:extLst>
  </p:cSld>
  <p:clrMapOvr>
    <a:masterClrMapping/>
  </p:clrMapOvr>
  <p:transition>
    <p:strips dir="rd"/>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17"/>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5" name="Rectangle 18"/>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6" name="Rectangle 19"/>
          <p:cNvSpPr>
            <a:spLocks noGrp="1" noChangeArrowheads="1"/>
          </p:cNvSpPr>
          <p:nvPr>
            <p:ph type="sldNum" sz="quarter" idx="12"/>
          </p:nvPr>
        </p:nvSpPr>
        <p:spPr>
          <a:ln/>
        </p:spPr>
        <p:txBody>
          <a:bodyPr/>
          <a:lstStyle>
            <a:lvl1pPr>
              <a:defRPr/>
            </a:lvl1pPr>
          </a:lstStyle>
          <a:p>
            <a:pPr>
              <a:defRPr/>
            </a:pPr>
            <a:fld id="{E212E89A-2D2D-44DA-AD54-B7ACABB2B86E}"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2848746970"/>
      </p:ext>
    </p:extLst>
  </p:cSld>
  <p:clrMapOvr>
    <a:masterClrMapping/>
  </p:clrMapOvr>
  <p:transition>
    <p:strips dir="rd"/>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24650" y="304800"/>
            <a:ext cx="1885950" cy="57912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1066800" y="304800"/>
            <a:ext cx="5505450" cy="5791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17"/>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5" name="Rectangle 18"/>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6" name="Rectangle 19"/>
          <p:cNvSpPr>
            <a:spLocks noGrp="1" noChangeArrowheads="1"/>
          </p:cNvSpPr>
          <p:nvPr>
            <p:ph type="sldNum" sz="quarter" idx="12"/>
          </p:nvPr>
        </p:nvSpPr>
        <p:spPr>
          <a:ln/>
        </p:spPr>
        <p:txBody>
          <a:bodyPr/>
          <a:lstStyle>
            <a:lvl1pPr>
              <a:defRPr/>
            </a:lvl1pPr>
          </a:lstStyle>
          <a:p>
            <a:pPr>
              <a:defRPr/>
            </a:pPr>
            <a:fld id="{153898EE-0C2F-4879-A512-BCCFFADC736E}"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1557234085"/>
      </p:ext>
    </p:extLst>
  </p:cSld>
  <p:clrMapOvr>
    <a:masterClrMapping/>
  </p:clrMapOvr>
  <p:transition>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Rectangle 17"/>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6" name="Rectangle 18"/>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7" name="Rectangle 19"/>
          <p:cNvSpPr>
            <a:spLocks noGrp="1" noChangeArrowheads="1"/>
          </p:cNvSpPr>
          <p:nvPr>
            <p:ph type="sldNum" sz="quarter" idx="12"/>
          </p:nvPr>
        </p:nvSpPr>
        <p:spPr>
          <a:ln/>
        </p:spPr>
        <p:txBody>
          <a:bodyPr/>
          <a:lstStyle>
            <a:lvl1pPr>
              <a:defRPr/>
            </a:lvl1pPr>
          </a:lstStyle>
          <a:p>
            <a:pPr>
              <a:defRPr/>
            </a:pPr>
            <a:fld id="{600D239A-D51F-4739-A8CB-7D5DA71EA070}"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1702274363"/>
      </p:ext>
    </p:extLst>
  </p:cSld>
  <p:clrMapOvr>
    <a:masterClrMapping/>
  </p:clrMapOvr>
  <p:transition>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Rectangle 17"/>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8" name="Rectangle 18"/>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9" name="Rectangle 19"/>
          <p:cNvSpPr>
            <a:spLocks noGrp="1" noChangeArrowheads="1"/>
          </p:cNvSpPr>
          <p:nvPr>
            <p:ph type="sldNum" sz="quarter" idx="12"/>
          </p:nvPr>
        </p:nvSpPr>
        <p:spPr>
          <a:ln/>
        </p:spPr>
        <p:txBody>
          <a:bodyPr/>
          <a:lstStyle>
            <a:lvl1pPr>
              <a:defRPr/>
            </a:lvl1pPr>
          </a:lstStyle>
          <a:p>
            <a:pPr>
              <a:defRPr/>
            </a:pPr>
            <a:fld id="{3AD8343E-219C-439A-91A4-08B58EB0644A}"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394237979"/>
      </p:ext>
    </p:extLst>
  </p:cSld>
  <p:clrMapOvr>
    <a:masterClrMapping/>
  </p:clrMapOvr>
  <p:transition>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Rectangle 17"/>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4" name="Rectangle 18"/>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5" name="Rectangle 19"/>
          <p:cNvSpPr>
            <a:spLocks noGrp="1" noChangeArrowheads="1"/>
          </p:cNvSpPr>
          <p:nvPr>
            <p:ph type="sldNum" sz="quarter" idx="12"/>
          </p:nvPr>
        </p:nvSpPr>
        <p:spPr>
          <a:ln/>
        </p:spPr>
        <p:txBody>
          <a:bodyPr/>
          <a:lstStyle>
            <a:lvl1pPr>
              <a:defRPr/>
            </a:lvl1pPr>
          </a:lstStyle>
          <a:p>
            <a:pPr>
              <a:defRPr/>
            </a:pPr>
            <a:fld id="{69BEAF34-8A27-41A9-B80A-C13414A1583A}"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96110541"/>
      </p:ext>
    </p:extLst>
  </p:cSld>
  <p:clrMapOvr>
    <a:masterClrMapping/>
  </p:clrMapOvr>
  <p:transition>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3" name="Rectangle 18"/>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4" name="Rectangle 19"/>
          <p:cNvSpPr>
            <a:spLocks noGrp="1" noChangeArrowheads="1"/>
          </p:cNvSpPr>
          <p:nvPr>
            <p:ph type="sldNum" sz="quarter" idx="12"/>
          </p:nvPr>
        </p:nvSpPr>
        <p:spPr>
          <a:ln/>
        </p:spPr>
        <p:txBody>
          <a:bodyPr/>
          <a:lstStyle>
            <a:lvl1pPr>
              <a:defRPr/>
            </a:lvl1pPr>
          </a:lstStyle>
          <a:p>
            <a:pPr>
              <a:defRPr/>
            </a:pPr>
            <a:fld id="{AFBAC03A-D786-4AAC-A298-9A33947AE10C}"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3135870779"/>
      </p:ext>
    </p:extLst>
  </p:cSld>
  <p:clrMapOvr>
    <a:masterClrMapping/>
  </p:clrMapOvr>
  <p:transition>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17"/>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6" name="Rectangle 18"/>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7" name="Rectangle 19"/>
          <p:cNvSpPr>
            <a:spLocks noGrp="1" noChangeArrowheads="1"/>
          </p:cNvSpPr>
          <p:nvPr>
            <p:ph type="sldNum" sz="quarter" idx="12"/>
          </p:nvPr>
        </p:nvSpPr>
        <p:spPr>
          <a:ln/>
        </p:spPr>
        <p:txBody>
          <a:bodyPr/>
          <a:lstStyle>
            <a:lvl1pPr>
              <a:defRPr/>
            </a:lvl1pPr>
          </a:lstStyle>
          <a:p>
            <a:pPr>
              <a:defRPr/>
            </a:pPr>
            <a:fld id="{D02AA1EA-377C-4474-A1D3-EB8CA6D81533}"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2717084459"/>
      </p:ext>
    </p:extLst>
  </p:cSld>
  <p:clrMapOvr>
    <a:masterClrMapping/>
  </p:clrMapOvr>
  <p:transition>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17"/>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6" name="Rectangle 18"/>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7" name="Rectangle 19"/>
          <p:cNvSpPr>
            <a:spLocks noGrp="1" noChangeArrowheads="1"/>
          </p:cNvSpPr>
          <p:nvPr>
            <p:ph type="sldNum" sz="quarter" idx="12"/>
          </p:nvPr>
        </p:nvSpPr>
        <p:spPr>
          <a:ln/>
        </p:spPr>
        <p:txBody>
          <a:bodyPr/>
          <a:lstStyle>
            <a:lvl1pPr>
              <a:defRPr/>
            </a:lvl1pPr>
          </a:lstStyle>
          <a:p>
            <a:pPr>
              <a:defRPr/>
            </a:pPr>
            <a:fld id="{8D7ED87F-0DDE-4A18-824F-79F5B4E370D1}"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166793317"/>
      </p:ext>
    </p:extLst>
  </p:cSld>
  <p:clrMapOvr>
    <a:masterClrMapping/>
  </p:clrMapOvr>
  <p:transition>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1" y="6350"/>
            <a:ext cx="9140825" cy="6851650"/>
            <a:chOff x="0" y="4"/>
            <a:chExt cx="5758" cy="4316"/>
          </a:xfrm>
        </p:grpSpPr>
        <p:sp>
          <p:nvSpPr>
            <p:cNvPr id="70659"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sp>
          <p:nvSpPr>
            <p:cNvPr id="70660"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grpSp>
          <p:nvGrpSpPr>
            <p:cNvPr id="2058" name="Group 5"/>
            <p:cNvGrpSpPr>
              <a:grpSpLocks/>
            </p:cNvGrpSpPr>
            <p:nvPr userDrawn="1"/>
          </p:nvGrpSpPr>
          <p:grpSpPr bwMode="auto">
            <a:xfrm>
              <a:off x="0" y="4"/>
              <a:ext cx="5758" cy="4316"/>
              <a:chOff x="0" y="4"/>
              <a:chExt cx="5758" cy="4316"/>
            </a:xfrm>
          </p:grpSpPr>
          <p:sp>
            <p:nvSpPr>
              <p:cNvPr id="70662"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sp>
            <p:nvSpPr>
              <p:cNvPr id="70663"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sp>
            <p:nvSpPr>
              <p:cNvPr id="70664"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sp>
            <p:nvSpPr>
              <p:cNvPr id="70665"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sp>
            <p:nvSpPr>
              <p:cNvPr id="70666"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sp>
            <p:nvSpPr>
              <p:cNvPr id="70667"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sp>
            <p:nvSpPr>
              <p:cNvPr id="70668"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sp>
            <p:nvSpPr>
              <p:cNvPr id="70669"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sp>
            <p:nvSpPr>
              <p:cNvPr id="70670"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fontAlgn="base">
                  <a:spcBef>
                    <a:spcPct val="0"/>
                  </a:spcBef>
                  <a:spcAft>
                    <a:spcPct val="0"/>
                  </a:spcAft>
                  <a:defRPr/>
                </a:pPr>
                <a:endParaRPr lang="es-MX" sz="1500">
                  <a:solidFill>
                    <a:srgbClr val="FFFFFF"/>
                  </a:solidFill>
                  <a:latin typeface="Arial" charset="0"/>
                </a:endParaRPr>
              </a:p>
            </p:txBody>
          </p:sp>
        </p:grpSp>
      </p:grpSp>
      <p:sp>
        <p:nvSpPr>
          <p:cNvPr id="70671" name="Rectangle 15"/>
          <p:cNvSpPr>
            <a:spLocks noGrp="1" noChangeArrowheads="1"/>
          </p:cNvSpPr>
          <p:nvPr>
            <p:ph type="title"/>
          </p:nvPr>
        </p:nvSpPr>
        <p:spPr bwMode="auto">
          <a:xfrm>
            <a:off x="1066800" y="304802"/>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70672"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70673"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effectLst>
                  <a:outerShdw blurRad="38100" dist="38100" dir="2700000" algn="tl">
                    <a:srgbClr val="000000"/>
                  </a:outerShdw>
                </a:effectLst>
                <a:latin typeface="+mn-lt"/>
              </a:defRPr>
            </a:lvl1pPr>
          </a:lstStyle>
          <a:p>
            <a:pPr fontAlgn="base">
              <a:spcBef>
                <a:spcPct val="0"/>
              </a:spcBef>
              <a:spcAft>
                <a:spcPct val="0"/>
              </a:spcAft>
              <a:defRPr/>
            </a:pPr>
            <a:endParaRPr lang="es-ES">
              <a:solidFill>
                <a:srgbClr val="FFFFFF"/>
              </a:solidFill>
            </a:endParaRPr>
          </a:p>
        </p:txBody>
      </p:sp>
      <p:sp>
        <p:nvSpPr>
          <p:cNvPr id="70674"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effectLst>
                  <a:outerShdw blurRad="38100" dist="38100" dir="2700000" algn="tl">
                    <a:srgbClr val="000000"/>
                  </a:outerShdw>
                </a:effectLst>
                <a:latin typeface="+mn-lt"/>
              </a:defRPr>
            </a:lvl1pPr>
          </a:lstStyle>
          <a:p>
            <a:pPr fontAlgn="base">
              <a:spcBef>
                <a:spcPct val="0"/>
              </a:spcBef>
              <a:spcAft>
                <a:spcPct val="0"/>
              </a:spcAft>
              <a:defRPr/>
            </a:pPr>
            <a:endParaRPr lang="es-ES">
              <a:solidFill>
                <a:srgbClr val="FFFFFF"/>
              </a:solidFill>
            </a:endParaRPr>
          </a:p>
        </p:txBody>
      </p:sp>
      <p:sp>
        <p:nvSpPr>
          <p:cNvPr id="70675"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effectLst>
                  <a:outerShdw blurRad="38100" dist="38100" dir="2700000" algn="tl">
                    <a:srgbClr val="000000"/>
                  </a:outerShdw>
                </a:effectLst>
                <a:latin typeface="+mn-lt"/>
              </a:defRPr>
            </a:lvl1pPr>
          </a:lstStyle>
          <a:p>
            <a:pPr fontAlgn="base">
              <a:spcBef>
                <a:spcPct val="0"/>
              </a:spcBef>
              <a:spcAft>
                <a:spcPct val="0"/>
              </a:spcAft>
              <a:defRPr/>
            </a:pPr>
            <a:fld id="{207275FE-4E5E-45CE-9C89-37F674D222E3}" type="slidenum">
              <a:rPr lang="es-ES">
                <a:solidFill>
                  <a:srgbClr val="FFFFFF"/>
                </a:solidFill>
              </a:rPr>
              <a:pPr fontAlgn="base">
                <a:spcBef>
                  <a:spcPct val="0"/>
                </a:spcBef>
                <a:spcAft>
                  <a:spcPct val="0"/>
                </a:spcAft>
                <a:defRPr/>
              </a:pPr>
              <a:t>‹Nº›</a:t>
            </a:fld>
            <a:endParaRPr lang="es-ES">
              <a:solidFill>
                <a:srgbClr val="FFFFFF"/>
              </a:solidFill>
            </a:endParaRPr>
          </a:p>
        </p:txBody>
      </p:sp>
    </p:spTree>
    <p:extLst>
      <p:ext uri="{BB962C8B-B14F-4D97-AF65-F5344CB8AC3E}">
        <p14:creationId xmlns:p14="http://schemas.microsoft.com/office/powerpoint/2010/main" val="132520832"/>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strips dir="rd"/>
  </p:transition>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4"/>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9144000" cy="742950"/>
          </a:xfrm>
          <a:prstGeom prst="rect">
            <a:avLst/>
          </a:prstGeom>
        </p:spPr>
      </p:pic>
      <p:sp>
        <p:nvSpPr>
          <p:cNvPr id="2" name="Title Placeholder 1"/>
          <p:cNvSpPr>
            <a:spLocks noGrp="1"/>
          </p:cNvSpPr>
          <p:nvPr>
            <p:ph type="title"/>
          </p:nvPr>
        </p:nvSpPr>
        <p:spPr>
          <a:xfrm>
            <a:off x="1151023" y="804522"/>
            <a:ext cx="7140119" cy="1049235"/>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1023" y="2015734"/>
            <a:ext cx="7140119"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65605" y="330370"/>
            <a:ext cx="2625536" cy="309201"/>
          </a:xfrm>
          <a:prstGeom prst="rect">
            <a:avLst/>
          </a:prstGeom>
        </p:spPr>
        <p:txBody>
          <a:bodyPr vert="horz" lIns="91440" tIns="45720" rIns="91440" bIns="45720" rtlCol="0" anchor="ctr"/>
          <a:lstStyle>
            <a:lvl1pPr algn="r">
              <a:defRPr sz="1000">
                <a:solidFill>
                  <a:schemeClr val="tx1">
                    <a:tint val="75000"/>
                  </a:schemeClr>
                </a:solidFill>
              </a:defRPr>
            </a:lvl1pPr>
          </a:lstStyle>
          <a:p>
            <a:pPr defTabSz="457200"/>
            <a:fld id="{48A87A34-81AB-432B-8DAE-1953F412C126}" type="datetimeFigureOut">
              <a:rPr lang="en-US" smtClean="0">
                <a:solidFill>
                  <a:prstClr val="black">
                    <a:tint val="75000"/>
                  </a:prstClr>
                </a:solidFill>
              </a:rPr>
              <a:pPr defTabSz="457200"/>
              <a:t>4/19/2017</a:t>
            </a:fld>
            <a:endParaRPr lang="en-US" dirty="0">
              <a:solidFill>
                <a:prstClr val="black">
                  <a:tint val="75000"/>
                </a:prstClr>
              </a:solidFill>
            </a:endParaRPr>
          </a:p>
        </p:txBody>
      </p:sp>
      <p:sp>
        <p:nvSpPr>
          <p:cNvPr id="5" name="Footer Placeholder 4"/>
          <p:cNvSpPr>
            <a:spLocks noGrp="1"/>
          </p:cNvSpPr>
          <p:nvPr>
            <p:ph type="ftr" sz="quarter" idx="3"/>
          </p:nvPr>
        </p:nvSpPr>
        <p:spPr>
          <a:xfrm>
            <a:off x="1151023" y="329310"/>
            <a:ext cx="4391789" cy="309201"/>
          </a:xfrm>
          <a:prstGeom prst="rect">
            <a:avLst/>
          </a:prstGeom>
        </p:spPr>
        <p:txBody>
          <a:bodyPr vert="horz" lIns="91440" tIns="45720" rIns="91440" bIns="45720" rtlCol="0" anchor="ctr"/>
          <a:lstStyle>
            <a:lvl1pPr algn="l">
              <a:defRPr sz="10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360046" y="798973"/>
            <a:ext cx="608264" cy="503578"/>
          </a:xfrm>
          <a:prstGeom prst="rect">
            <a:avLst/>
          </a:prstGeom>
        </p:spPr>
        <p:txBody>
          <a:bodyPr vert="horz" lIns="91440" tIns="45720" rIns="91440" bIns="45720" rtlCol="0" anchor="t"/>
          <a:lstStyle>
            <a:lvl1pPr algn="r">
              <a:defRPr sz="2800">
                <a:solidFill>
                  <a:schemeClr val="accent1"/>
                </a:solidFill>
              </a:defRPr>
            </a:lvl1pPr>
          </a:lstStyle>
          <a:p>
            <a:pPr defTabSz="457200"/>
            <a:fld id="{6D22F896-40B5-4ADD-8801-0D06FADFA095}" type="slidenum">
              <a:rPr lang="en-US" smtClean="0">
                <a:solidFill>
                  <a:srgbClr val="5FA534"/>
                </a:solidFill>
              </a:rPr>
              <a:pPr defTabSz="457200"/>
              <a:t>‹Nº›</a:t>
            </a:fld>
            <a:endParaRPr lang="en-US" dirty="0">
              <a:solidFill>
                <a:srgbClr val="5FA534"/>
              </a:solidFill>
            </a:endParaRPr>
          </a:p>
        </p:txBody>
      </p:sp>
      <p:cxnSp>
        <p:nvCxnSpPr>
          <p:cNvPr id="12" name="Straight Connector 11"/>
          <p:cNvCxnSpPr/>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57307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6350"/>
            <a:ext cx="9140825" cy="6851650"/>
            <a:chOff x="0" y="4"/>
            <a:chExt cx="5758" cy="4316"/>
          </a:xfrm>
        </p:grpSpPr>
        <p:sp>
          <p:nvSpPr>
            <p:cNvPr id="70659"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sp>
          <p:nvSpPr>
            <p:cNvPr id="70660"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grpSp>
          <p:nvGrpSpPr>
            <p:cNvPr id="2058" name="Group 5"/>
            <p:cNvGrpSpPr>
              <a:grpSpLocks/>
            </p:cNvGrpSpPr>
            <p:nvPr userDrawn="1"/>
          </p:nvGrpSpPr>
          <p:grpSpPr bwMode="auto">
            <a:xfrm>
              <a:off x="0" y="4"/>
              <a:ext cx="5758" cy="4316"/>
              <a:chOff x="0" y="4"/>
              <a:chExt cx="5758" cy="4316"/>
            </a:xfrm>
          </p:grpSpPr>
          <p:sp>
            <p:nvSpPr>
              <p:cNvPr id="70662"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sp>
            <p:nvSpPr>
              <p:cNvPr id="70663"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sp>
            <p:nvSpPr>
              <p:cNvPr id="70664"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sp>
            <p:nvSpPr>
              <p:cNvPr id="70665"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sp>
            <p:nvSpPr>
              <p:cNvPr id="70666"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sp>
            <p:nvSpPr>
              <p:cNvPr id="70667"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sp>
            <p:nvSpPr>
              <p:cNvPr id="70668"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sp>
            <p:nvSpPr>
              <p:cNvPr id="70669"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sp>
            <p:nvSpPr>
              <p:cNvPr id="70670"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fontAlgn="base">
                  <a:spcBef>
                    <a:spcPct val="0"/>
                  </a:spcBef>
                  <a:spcAft>
                    <a:spcPct val="0"/>
                  </a:spcAft>
                  <a:defRPr/>
                </a:pPr>
                <a:endParaRPr lang="es-ES" sz="1500">
                  <a:solidFill>
                    <a:srgbClr val="FFFFFF"/>
                  </a:solidFill>
                  <a:latin typeface="Arial" charset="0"/>
                </a:endParaRPr>
              </a:p>
            </p:txBody>
          </p:sp>
        </p:grpSp>
      </p:grpSp>
      <p:sp>
        <p:nvSpPr>
          <p:cNvPr id="70671"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70672"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70673"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latin typeface="+mn-lt"/>
              </a:defRPr>
            </a:lvl1pPr>
          </a:lstStyle>
          <a:p>
            <a:pPr fontAlgn="base">
              <a:spcBef>
                <a:spcPct val="0"/>
              </a:spcBef>
              <a:spcAft>
                <a:spcPct val="0"/>
              </a:spcAft>
              <a:defRPr/>
            </a:pPr>
            <a:endParaRPr lang="es-ES">
              <a:solidFill>
                <a:srgbClr val="FFFFFF"/>
              </a:solidFill>
            </a:endParaRPr>
          </a:p>
        </p:txBody>
      </p:sp>
      <p:sp>
        <p:nvSpPr>
          <p:cNvPr id="70674"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latin typeface="+mn-lt"/>
              </a:defRPr>
            </a:lvl1pPr>
          </a:lstStyle>
          <a:p>
            <a:pPr fontAlgn="base">
              <a:spcBef>
                <a:spcPct val="0"/>
              </a:spcBef>
              <a:spcAft>
                <a:spcPct val="0"/>
              </a:spcAft>
              <a:defRPr/>
            </a:pPr>
            <a:endParaRPr lang="es-ES">
              <a:solidFill>
                <a:srgbClr val="FFFFFF"/>
              </a:solidFill>
            </a:endParaRPr>
          </a:p>
        </p:txBody>
      </p:sp>
      <p:sp>
        <p:nvSpPr>
          <p:cNvPr id="70675"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latin typeface="+mn-lt"/>
              </a:defRPr>
            </a:lvl1pPr>
          </a:lstStyle>
          <a:p>
            <a:pPr fontAlgn="base">
              <a:spcBef>
                <a:spcPct val="0"/>
              </a:spcBef>
              <a:spcAft>
                <a:spcPct val="0"/>
              </a:spcAft>
              <a:defRPr/>
            </a:pPr>
            <a:fld id="{F0B75BF2-1A5E-46C4-BDB5-B25EC244AFAB}" type="slidenum">
              <a:rPr lang="es-ES">
                <a:solidFill>
                  <a:srgbClr val="FFFFFF"/>
                </a:solidFill>
              </a:rPr>
              <a:pPr fontAlgn="base">
                <a:spcBef>
                  <a:spcPct val="0"/>
                </a:spcBef>
                <a:spcAft>
                  <a:spcPct val="0"/>
                </a:spcAft>
                <a:defRPr/>
              </a:pPr>
              <a:t>‹Nº›</a:t>
            </a:fld>
            <a:endParaRPr lang="es-ES">
              <a:solidFill>
                <a:srgbClr val="FFFFFF"/>
              </a:solidFill>
            </a:endParaRPr>
          </a:p>
        </p:txBody>
      </p:sp>
    </p:spTree>
    <p:extLst>
      <p:ext uri="{BB962C8B-B14F-4D97-AF65-F5344CB8AC3E}">
        <p14:creationId xmlns:p14="http://schemas.microsoft.com/office/powerpoint/2010/main" val="2854105043"/>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strips dir="rd"/>
  </p:transition>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Imagen 4" descr="PAGINA 3.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513" y="0"/>
            <a:ext cx="91805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7" name="1 CuadroTexto"/>
          <p:cNvSpPr txBox="1">
            <a:spLocks noChangeArrowheads="1"/>
          </p:cNvSpPr>
          <p:nvPr/>
        </p:nvSpPr>
        <p:spPr bwMode="auto">
          <a:xfrm>
            <a:off x="6227763" y="6324600"/>
            <a:ext cx="25209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s-MX" altLang="es-ES" sz="1600" i="1">
                <a:latin typeface="Arial" pitchFamily="34" charset="0"/>
              </a:rPr>
              <a:t>A. Treviño</a:t>
            </a:r>
            <a:endParaRPr lang="es-ES" altLang="es-ES" sz="1600" i="1">
              <a:latin typeface="Arial" pitchFamily="34" charset="0"/>
            </a:endParaRPr>
          </a:p>
        </p:txBody>
      </p:sp>
      <p:pic>
        <p:nvPicPr>
          <p:cNvPr id="614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4202" t="-1" r="2633" b="233"/>
          <a:stretch/>
        </p:blipFill>
        <p:spPr bwMode="auto">
          <a:xfrm>
            <a:off x="1434164" y="243545"/>
            <a:ext cx="5467150" cy="6250124"/>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3545285"/>
      </p:ext>
    </p:extLst>
  </p:cSld>
  <p:clrMapOvr>
    <a:masterClrMapping/>
  </p:clrMapOvr>
  <p:transition>
    <p:strips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150440" y="36514"/>
            <a:ext cx="8382000" cy="34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0"/>
              </a:spcBef>
              <a:spcAft>
                <a:spcPct val="0"/>
              </a:spcAft>
              <a:defRPr sz="1500">
                <a:solidFill>
                  <a:schemeClr val="tx1"/>
                </a:solidFill>
                <a:latin typeface="Arial" charset="0"/>
              </a:defRPr>
            </a:lvl6pPr>
            <a:lvl7pPr marL="2971800" indent="-228600" eaLnBrk="0" fontAlgn="base" hangingPunct="0">
              <a:spcBef>
                <a:spcPct val="0"/>
              </a:spcBef>
              <a:spcAft>
                <a:spcPct val="0"/>
              </a:spcAft>
              <a:defRPr sz="1500">
                <a:solidFill>
                  <a:schemeClr val="tx1"/>
                </a:solidFill>
                <a:latin typeface="Arial" charset="0"/>
              </a:defRPr>
            </a:lvl7pPr>
            <a:lvl8pPr marL="3429000" indent="-228600" eaLnBrk="0" fontAlgn="base" hangingPunct="0">
              <a:spcBef>
                <a:spcPct val="0"/>
              </a:spcBef>
              <a:spcAft>
                <a:spcPct val="0"/>
              </a:spcAft>
              <a:defRPr sz="1500">
                <a:solidFill>
                  <a:schemeClr val="tx1"/>
                </a:solidFill>
                <a:latin typeface="Arial" charset="0"/>
              </a:defRPr>
            </a:lvl8pPr>
            <a:lvl9pPr marL="3886200" indent="-228600" eaLnBrk="0" fontAlgn="base" hangingPunct="0">
              <a:spcBef>
                <a:spcPct val="0"/>
              </a:spcBef>
              <a:spcAft>
                <a:spcPct val="0"/>
              </a:spcAft>
              <a:defRPr sz="1500">
                <a:solidFill>
                  <a:schemeClr val="tx1"/>
                </a:solidFill>
                <a:latin typeface="Arial" charset="0"/>
              </a:defRPr>
            </a:lvl9pPr>
          </a:lstStyle>
          <a:p>
            <a:pPr eaLnBrk="1" fontAlgn="base" hangingPunct="1">
              <a:lnSpc>
                <a:spcPct val="130000"/>
              </a:lnSpc>
              <a:spcBef>
                <a:spcPct val="0"/>
              </a:spcBef>
              <a:spcAft>
                <a:spcPct val="0"/>
              </a:spcAft>
            </a:pPr>
            <a:r>
              <a:rPr lang="es-ES_tradnl" sz="1400" b="1" dirty="0"/>
              <a:t>TOXICITY OF HYPERURICEMIA (</a:t>
            </a:r>
            <a:r>
              <a:rPr lang="es-ES_tradnl" sz="1400" b="1" dirty="0" err="1"/>
              <a:t>HyU</a:t>
            </a:r>
            <a:r>
              <a:rPr lang="es-ES_tradnl" sz="1400" b="1" dirty="0"/>
              <a:t>) IN CHRONIC RENAL FAILURE</a:t>
            </a:r>
            <a:endParaRPr lang="es-ES" sz="1400" b="1" dirty="0"/>
          </a:p>
        </p:txBody>
      </p:sp>
      <p:sp>
        <p:nvSpPr>
          <p:cNvPr id="28675" name="Text Box 4"/>
          <p:cNvSpPr txBox="1">
            <a:spLocks noChangeArrowheads="1"/>
          </p:cNvSpPr>
          <p:nvPr/>
        </p:nvSpPr>
        <p:spPr bwMode="auto">
          <a:xfrm>
            <a:off x="755650" y="476250"/>
            <a:ext cx="8229600" cy="1311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0"/>
              </a:spcBef>
              <a:spcAft>
                <a:spcPct val="0"/>
              </a:spcAft>
              <a:defRPr sz="1500">
                <a:solidFill>
                  <a:schemeClr val="tx1"/>
                </a:solidFill>
                <a:latin typeface="Arial" charset="0"/>
              </a:defRPr>
            </a:lvl6pPr>
            <a:lvl7pPr marL="2971800" indent="-228600" eaLnBrk="0" fontAlgn="base" hangingPunct="0">
              <a:spcBef>
                <a:spcPct val="0"/>
              </a:spcBef>
              <a:spcAft>
                <a:spcPct val="0"/>
              </a:spcAft>
              <a:defRPr sz="1500">
                <a:solidFill>
                  <a:schemeClr val="tx1"/>
                </a:solidFill>
                <a:latin typeface="Arial" charset="0"/>
              </a:defRPr>
            </a:lvl7pPr>
            <a:lvl8pPr marL="3429000" indent="-228600" eaLnBrk="0" fontAlgn="base" hangingPunct="0">
              <a:spcBef>
                <a:spcPct val="0"/>
              </a:spcBef>
              <a:spcAft>
                <a:spcPct val="0"/>
              </a:spcAft>
              <a:defRPr sz="1500">
                <a:solidFill>
                  <a:schemeClr val="tx1"/>
                </a:solidFill>
                <a:latin typeface="Arial" charset="0"/>
              </a:defRPr>
            </a:lvl8pPr>
            <a:lvl9pPr marL="3886200" indent="-228600" eaLnBrk="0" fontAlgn="base" hangingPunct="0">
              <a:spcBef>
                <a:spcPct val="0"/>
              </a:spcBef>
              <a:spcAft>
                <a:spcPct val="0"/>
              </a:spcAft>
              <a:defRPr sz="1500">
                <a:solidFill>
                  <a:schemeClr val="tx1"/>
                </a:solidFill>
                <a:latin typeface="Arial" charset="0"/>
              </a:defRPr>
            </a:lvl9pPr>
          </a:lstStyle>
          <a:p>
            <a:pPr algn="ctr" eaLnBrk="1" fontAlgn="base" hangingPunct="1">
              <a:lnSpc>
                <a:spcPct val="110000"/>
              </a:lnSpc>
              <a:spcBef>
                <a:spcPct val="0"/>
              </a:spcBef>
              <a:spcAft>
                <a:spcPct val="0"/>
              </a:spcAft>
            </a:pPr>
            <a:r>
              <a:rPr lang="es-ES_tradnl" sz="2400" b="1" dirty="0">
                <a:solidFill>
                  <a:srgbClr val="E9CA0F"/>
                </a:solidFill>
              </a:rPr>
              <a:t>FLUJO PLASMATICO (HIPURAN I</a:t>
            </a:r>
            <a:r>
              <a:rPr lang="es-ES_tradnl" sz="2400" b="1" baseline="30000" dirty="0">
                <a:solidFill>
                  <a:srgbClr val="E9CA0F"/>
                </a:solidFill>
              </a:rPr>
              <a:t>131</a:t>
            </a:r>
            <a:r>
              <a:rPr lang="es-ES_tradnl" sz="2400" b="1" dirty="0">
                <a:solidFill>
                  <a:srgbClr val="E9CA0F"/>
                </a:solidFill>
              </a:rPr>
              <a:t>) EN SIETE PACIENTES CON NEFRECTOMIA UNILATERAL ANTES Y DESPUES DE LAS DIETAS SIN PURINAS</a:t>
            </a:r>
            <a:endParaRPr lang="es-ES" sz="2400" b="1" i="1" dirty="0">
              <a:solidFill>
                <a:srgbClr val="E9CA0F"/>
              </a:solidFill>
              <a:cs typeface="Arial" charset="0"/>
            </a:endParaRPr>
          </a:p>
        </p:txBody>
      </p:sp>
      <p:sp>
        <p:nvSpPr>
          <p:cNvPr id="28676" name="Text Box 5"/>
          <p:cNvSpPr txBox="1">
            <a:spLocks noChangeArrowheads="1"/>
          </p:cNvSpPr>
          <p:nvPr/>
        </p:nvSpPr>
        <p:spPr bwMode="auto">
          <a:xfrm>
            <a:off x="1116013" y="6364288"/>
            <a:ext cx="7848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0"/>
              </a:spcBef>
              <a:spcAft>
                <a:spcPct val="0"/>
              </a:spcAft>
              <a:defRPr sz="1500">
                <a:solidFill>
                  <a:schemeClr val="tx1"/>
                </a:solidFill>
                <a:latin typeface="Arial" charset="0"/>
              </a:defRPr>
            </a:lvl6pPr>
            <a:lvl7pPr marL="2971800" indent="-228600" eaLnBrk="0" fontAlgn="base" hangingPunct="0">
              <a:spcBef>
                <a:spcPct val="0"/>
              </a:spcBef>
              <a:spcAft>
                <a:spcPct val="0"/>
              </a:spcAft>
              <a:defRPr sz="1500">
                <a:solidFill>
                  <a:schemeClr val="tx1"/>
                </a:solidFill>
                <a:latin typeface="Arial" charset="0"/>
              </a:defRPr>
            </a:lvl7pPr>
            <a:lvl8pPr marL="3429000" indent="-228600" eaLnBrk="0" fontAlgn="base" hangingPunct="0">
              <a:spcBef>
                <a:spcPct val="0"/>
              </a:spcBef>
              <a:spcAft>
                <a:spcPct val="0"/>
              </a:spcAft>
              <a:defRPr sz="1500">
                <a:solidFill>
                  <a:schemeClr val="tx1"/>
                </a:solidFill>
                <a:latin typeface="Arial" charset="0"/>
              </a:defRPr>
            </a:lvl8pPr>
            <a:lvl9pPr marL="3886200" indent="-228600" eaLnBrk="0" fontAlgn="base" hangingPunct="0">
              <a:spcBef>
                <a:spcPct val="0"/>
              </a:spcBef>
              <a:spcAft>
                <a:spcPct val="0"/>
              </a:spcAft>
              <a:defRPr sz="1500">
                <a:solidFill>
                  <a:schemeClr val="tx1"/>
                </a:solidFill>
                <a:latin typeface="Arial" charset="0"/>
              </a:defRPr>
            </a:lvl9pPr>
          </a:lstStyle>
          <a:p>
            <a:pPr algn="r" eaLnBrk="1" fontAlgn="base" hangingPunct="1">
              <a:spcBef>
                <a:spcPct val="0"/>
              </a:spcBef>
              <a:spcAft>
                <a:spcPct val="0"/>
              </a:spcAft>
            </a:pPr>
            <a:r>
              <a:rPr lang="en-US" sz="1400" b="1" i="1">
                <a:solidFill>
                  <a:srgbClr val="66CCFF"/>
                </a:solidFill>
              </a:rPr>
              <a:t>Nefrología Mexicana, Vol. 13, No. 1, 1992:pp 18</a:t>
            </a:r>
          </a:p>
        </p:txBody>
      </p:sp>
      <p:graphicFrame>
        <p:nvGraphicFramePr>
          <p:cNvPr id="214317" name="Group 301"/>
          <p:cNvGraphicFramePr>
            <a:graphicFrameLocks noGrp="1"/>
          </p:cNvGraphicFramePr>
          <p:nvPr/>
        </p:nvGraphicFramePr>
        <p:xfrm>
          <a:off x="1547813" y="1916113"/>
          <a:ext cx="6696075" cy="4389432"/>
        </p:xfrm>
        <a:graphic>
          <a:graphicData uri="http://schemas.openxmlformats.org/drawingml/2006/table">
            <a:tbl>
              <a:tblPr/>
              <a:tblGrid>
                <a:gridCol w="1674812"/>
                <a:gridCol w="1673225"/>
                <a:gridCol w="1674813"/>
                <a:gridCol w="1673225"/>
              </a:tblGrid>
              <a:tr h="36578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CC99"/>
                          </a:solidFill>
                          <a:effectLst/>
                          <a:latin typeface="Arial" charset="0"/>
                          <a:cs typeface="Arial" charset="0"/>
                        </a:rPr>
                        <a:t>Pacientes</a:t>
                      </a:r>
                      <a:endParaRPr kumimoji="0" lang="es-ES" sz="1800" b="1" i="0" u="none" strike="noStrike" cap="none" normalizeH="0" baseline="0" smtClean="0">
                        <a:ln>
                          <a:noFill/>
                        </a:ln>
                        <a:solidFill>
                          <a:srgbClr val="FFCC99"/>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CC99"/>
                          </a:solidFill>
                          <a:effectLst/>
                          <a:latin typeface="Arial" charset="0"/>
                          <a:cs typeface="Arial" charset="0"/>
                        </a:rPr>
                        <a:t>Basal</a:t>
                      </a:r>
                      <a:endParaRPr kumimoji="0" lang="es-ES" sz="1800" b="1" i="0" u="none" strike="noStrike" cap="none" normalizeH="0" baseline="0" smtClean="0">
                        <a:ln>
                          <a:noFill/>
                        </a:ln>
                        <a:solidFill>
                          <a:srgbClr val="FFCC99"/>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CC99"/>
                          </a:solidFill>
                          <a:effectLst/>
                          <a:latin typeface="Arial" charset="0"/>
                          <a:cs typeface="Arial" charset="0"/>
                        </a:rPr>
                        <a:t>Final</a:t>
                      </a:r>
                      <a:endParaRPr kumimoji="0" lang="es-ES" sz="1800" b="1" i="0" u="none" strike="noStrike" cap="none" normalizeH="0" baseline="0" smtClean="0">
                        <a:ln>
                          <a:noFill/>
                        </a:ln>
                        <a:solidFill>
                          <a:srgbClr val="FFCC99"/>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CC99"/>
                          </a:solidFill>
                          <a:effectLst/>
                          <a:latin typeface="Arial" charset="0"/>
                          <a:cs typeface="Arial" charset="0"/>
                        </a:rPr>
                        <a:t>Aumento</a:t>
                      </a:r>
                      <a:endParaRPr kumimoji="0" lang="es-ES" sz="1800" b="1" i="0" u="none" strike="noStrike" cap="none" normalizeH="0" baseline="0" smtClean="0">
                        <a:ln>
                          <a:noFill/>
                        </a:ln>
                        <a:solidFill>
                          <a:srgbClr val="FFCC99"/>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a:noFill/>
                    </a:lnB>
                    <a:lnTlToBr>
                      <a:noFill/>
                    </a:lnTlToBr>
                    <a:lnBlToTr>
                      <a:noFill/>
                    </a:lnBlToTr>
                    <a:noFill/>
                  </a:tcPr>
                </a:tc>
              </a:tr>
              <a:tr h="36578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CC99"/>
                          </a:solidFill>
                          <a:effectLst/>
                          <a:latin typeface="Arial" charset="0"/>
                          <a:cs typeface="Arial" charset="0"/>
                        </a:rPr>
                        <a:t> </a:t>
                      </a:r>
                      <a:endParaRPr kumimoji="0" lang="es-ES" sz="1800" b="1" i="0" u="none" strike="noStrike" cap="none" normalizeH="0" baseline="0" smtClean="0">
                        <a:ln>
                          <a:noFill/>
                        </a:ln>
                        <a:solidFill>
                          <a:srgbClr val="FFCC99"/>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a:noFill/>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CC99"/>
                          </a:solidFill>
                          <a:effectLst/>
                          <a:latin typeface="Arial" charset="0"/>
                          <a:cs typeface="Arial" charset="0"/>
                        </a:rPr>
                        <a:t>ml/min.</a:t>
                      </a:r>
                      <a:endParaRPr kumimoji="0" lang="es-ES" sz="1800" b="1" i="0" u="none" strike="noStrike" cap="none" normalizeH="0" baseline="0" smtClean="0">
                        <a:ln>
                          <a:noFill/>
                        </a:ln>
                        <a:solidFill>
                          <a:srgbClr val="FFCC99"/>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a:noFill/>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CC99"/>
                          </a:solidFill>
                          <a:effectLst/>
                          <a:latin typeface="Arial" charset="0"/>
                          <a:cs typeface="Arial" charset="0"/>
                        </a:rPr>
                        <a:t>ml/min.</a:t>
                      </a:r>
                      <a:endParaRPr kumimoji="0" lang="es-ES" sz="1800" b="1" i="0" u="none" strike="noStrike" cap="none" normalizeH="0" baseline="0" smtClean="0">
                        <a:ln>
                          <a:noFill/>
                        </a:ln>
                        <a:solidFill>
                          <a:srgbClr val="FFCC99"/>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a:noFill/>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CC99"/>
                          </a:solidFill>
                          <a:effectLst/>
                          <a:latin typeface="Arial" charset="0"/>
                          <a:cs typeface="Arial" charset="0"/>
                        </a:rPr>
                        <a:t>%</a:t>
                      </a:r>
                      <a:endParaRPr kumimoji="0" lang="es-ES" sz="1800" b="1" i="0" u="none" strike="noStrike" cap="none" normalizeH="0" baseline="0" smtClean="0">
                        <a:ln>
                          <a:noFill/>
                        </a:ln>
                        <a:solidFill>
                          <a:srgbClr val="FFCC99"/>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a:noFill/>
                    </a:lnT>
                    <a:lnB w="12700" cap="flat" cmpd="sng" algn="ctr">
                      <a:solidFill>
                        <a:srgbClr val="FF9900"/>
                      </a:solidFill>
                      <a:prstDash val="solid"/>
                      <a:round/>
                      <a:headEnd type="none" w="med" len="med"/>
                      <a:tailEnd type="none" w="med" len="med"/>
                    </a:lnB>
                    <a:lnTlToBr>
                      <a:noFill/>
                    </a:lnTlToBr>
                    <a:lnBlToTr>
                      <a:noFill/>
                    </a:lnBlToTr>
                    <a:noFill/>
                  </a:tcPr>
                </a:tc>
              </a:tr>
              <a:tr h="36578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CC99"/>
                          </a:solidFill>
                          <a:effectLst/>
                          <a:latin typeface="Arial" charset="0"/>
                          <a:cs typeface="Arial" charset="0"/>
                        </a:rPr>
                        <a:t>1</a:t>
                      </a:r>
                      <a:endParaRPr kumimoji="0" lang="es-ES" sz="1800" b="1" i="0" u="none" strike="noStrike" cap="none" normalizeH="0" baseline="0" smtClean="0">
                        <a:ln>
                          <a:noFill/>
                        </a:ln>
                        <a:solidFill>
                          <a:srgbClr val="FFCC99"/>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419</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416</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0</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36578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CC99"/>
                          </a:solidFill>
                          <a:effectLst/>
                          <a:latin typeface="Arial" charset="0"/>
                          <a:cs typeface="Arial" charset="0"/>
                        </a:rPr>
                        <a:t>2</a:t>
                      </a:r>
                      <a:endParaRPr kumimoji="0" lang="es-ES" sz="1800" b="1" i="0" u="none" strike="noStrike" cap="none" normalizeH="0" baseline="0" smtClean="0">
                        <a:ln>
                          <a:noFill/>
                        </a:ln>
                        <a:solidFill>
                          <a:srgbClr val="FFCC99"/>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447</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464</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4</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36578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CC99"/>
                          </a:solidFill>
                          <a:effectLst/>
                          <a:latin typeface="Arial" charset="0"/>
                          <a:cs typeface="Arial" charset="0"/>
                        </a:rPr>
                        <a:t>3</a:t>
                      </a:r>
                      <a:endParaRPr kumimoji="0" lang="es-ES" sz="1800" b="1" i="0" u="none" strike="noStrike" cap="none" normalizeH="0" baseline="0" smtClean="0">
                        <a:ln>
                          <a:noFill/>
                        </a:ln>
                        <a:solidFill>
                          <a:srgbClr val="FFCC99"/>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490</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547</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12</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36578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CC99"/>
                          </a:solidFill>
                          <a:effectLst/>
                          <a:latin typeface="Arial" charset="0"/>
                          <a:cs typeface="Arial" charset="0"/>
                        </a:rPr>
                        <a:t>4</a:t>
                      </a:r>
                      <a:endParaRPr kumimoji="0" lang="es-ES" sz="1800" b="1" i="0" u="none" strike="noStrike" cap="none" normalizeH="0" baseline="0" smtClean="0">
                        <a:ln>
                          <a:noFill/>
                        </a:ln>
                        <a:solidFill>
                          <a:srgbClr val="FFCC99"/>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431</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621</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44</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36578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CC99"/>
                          </a:solidFill>
                          <a:effectLst/>
                          <a:latin typeface="Arial" charset="0"/>
                          <a:cs typeface="Arial" charset="0"/>
                        </a:rPr>
                        <a:t>5</a:t>
                      </a:r>
                      <a:endParaRPr kumimoji="0" lang="es-ES" sz="1800" b="1" i="0" u="none" strike="noStrike" cap="none" normalizeH="0" baseline="0" smtClean="0">
                        <a:ln>
                          <a:noFill/>
                        </a:ln>
                        <a:solidFill>
                          <a:srgbClr val="FFCC99"/>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262</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392</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50</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36578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CC99"/>
                          </a:solidFill>
                          <a:effectLst/>
                          <a:latin typeface="Arial" charset="0"/>
                          <a:cs typeface="Arial" charset="0"/>
                        </a:rPr>
                        <a:t>6</a:t>
                      </a:r>
                      <a:endParaRPr kumimoji="0" lang="es-ES" sz="1800" b="1" i="0" u="none" strike="noStrike" cap="none" normalizeH="0" baseline="0" smtClean="0">
                        <a:ln>
                          <a:noFill/>
                        </a:ln>
                        <a:solidFill>
                          <a:srgbClr val="FFCC99"/>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428</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454</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6</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36578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CC99"/>
                          </a:solidFill>
                          <a:effectLst/>
                          <a:latin typeface="Arial" charset="0"/>
                          <a:cs typeface="Arial" charset="0"/>
                        </a:rPr>
                        <a:t>7</a:t>
                      </a:r>
                      <a:endParaRPr kumimoji="0" lang="es-ES" sz="1800" b="1" i="0" u="none" strike="noStrike" cap="none" normalizeH="0" baseline="0" smtClean="0">
                        <a:ln>
                          <a:noFill/>
                        </a:ln>
                        <a:solidFill>
                          <a:srgbClr val="FFCC99"/>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122</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196</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60</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36578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CC99"/>
                          </a:solidFill>
                          <a:effectLst/>
                          <a:latin typeface="Arial" charset="0"/>
                          <a:cs typeface="Arial" charset="0"/>
                        </a:rPr>
                        <a:t>m</a:t>
                      </a:r>
                      <a:endParaRPr kumimoji="0" lang="es-ES" sz="1800" b="1" i="0" u="none" strike="noStrike" cap="none" normalizeH="0" baseline="0" smtClean="0">
                        <a:ln>
                          <a:noFill/>
                        </a:ln>
                        <a:solidFill>
                          <a:srgbClr val="FFCC99"/>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371</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441</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25</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36578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CC99"/>
                          </a:solidFill>
                          <a:effectLst/>
                          <a:latin typeface="Arial" charset="0"/>
                          <a:cs typeface="Arial" charset="0"/>
                        </a:rPr>
                        <a:t>DS</a:t>
                      </a:r>
                      <a:endParaRPr kumimoji="0" lang="es-ES" sz="1800" b="1" i="0" u="none" strike="noStrike" cap="none" normalizeH="0" baseline="0" smtClean="0">
                        <a:ln>
                          <a:noFill/>
                        </a:ln>
                        <a:solidFill>
                          <a:srgbClr val="FFCC99"/>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131</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135</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 </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36578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FFCC99"/>
                          </a:solidFill>
                          <a:effectLst/>
                          <a:latin typeface="Arial" charset="0"/>
                          <a:cs typeface="Arial" charset="0"/>
                        </a:rPr>
                        <a:t>P</a:t>
                      </a:r>
                      <a:endParaRPr kumimoji="0" lang="es-ES" sz="1800" b="1" i="0" u="none" strike="noStrike" cap="none" normalizeH="0" baseline="0" smtClean="0">
                        <a:ln>
                          <a:noFill/>
                        </a:ln>
                        <a:solidFill>
                          <a:srgbClr val="FFCC99"/>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chemeClr val="tx1"/>
                          </a:solidFill>
                          <a:effectLst/>
                          <a:latin typeface="Arial" charset="0"/>
                          <a:cs typeface="Arial" charset="0"/>
                        </a:rPr>
                        <a:t>&lt;0.0025</a:t>
                      </a:r>
                      <a:endParaRPr kumimoji="0" lang="es-ES" sz="1800" b="1" i="0" u="none" strike="noStrike" cap="none" normalizeH="0" baseline="0" smtClean="0">
                        <a:ln>
                          <a:noFill/>
                        </a:ln>
                        <a:solidFill>
                          <a:schemeClr val="tx1"/>
                        </a:solidFill>
                        <a:effectLst/>
                        <a:latin typeface="Arial" charset="0"/>
                      </a:endParaRPr>
                    </a:p>
                  </a:txBody>
                  <a:tcPr marT="45723" marB="45723"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hMerge="1">
                  <a:txBody>
                    <a:bodyPr/>
                    <a:lstStyle/>
                    <a:p>
                      <a:endParaRPr lang="es-MX"/>
                    </a:p>
                  </a:txBody>
                  <a:tcPr/>
                </a:tc>
                <a:tc hMerge="1">
                  <a:txBody>
                    <a:bodyPr/>
                    <a:lstStyle/>
                    <a:p>
                      <a:endParaRPr lang="es-MX"/>
                    </a:p>
                  </a:txBody>
                  <a:tcPr/>
                </a:tc>
              </a:tr>
            </a:tbl>
          </a:graphicData>
        </a:graphic>
      </p:graphicFrame>
    </p:spTree>
    <p:extLst>
      <p:ext uri="{BB962C8B-B14F-4D97-AF65-F5344CB8AC3E}">
        <p14:creationId xmlns:p14="http://schemas.microsoft.com/office/powerpoint/2010/main" val="1658808660"/>
      </p:ext>
    </p:extLst>
  </p:cSld>
  <p:clrMapOvr>
    <a:masterClrMapping/>
  </p:clrMapOvr>
  <p:transition>
    <p:strips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827088" y="576265"/>
            <a:ext cx="81724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0"/>
              </a:spcBef>
              <a:spcAft>
                <a:spcPct val="0"/>
              </a:spcAft>
              <a:defRPr sz="1500">
                <a:solidFill>
                  <a:schemeClr val="tx1"/>
                </a:solidFill>
                <a:latin typeface="Arial" charset="0"/>
              </a:defRPr>
            </a:lvl6pPr>
            <a:lvl7pPr marL="2971800" indent="-228600" eaLnBrk="0" fontAlgn="base" hangingPunct="0">
              <a:spcBef>
                <a:spcPct val="0"/>
              </a:spcBef>
              <a:spcAft>
                <a:spcPct val="0"/>
              </a:spcAft>
              <a:defRPr sz="1500">
                <a:solidFill>
                  <a:schemeClr val="tx1"/>
                </a:solidFill>
                <a:latin typeface="Arial" charset="0"/>
              </a:defRPr>
            </a:lvl7pPr>
            <a:lvl8pPr marL="3429000" indent="-228600" eaLnBrk="0" fontAlgn="base" hangingPunct="0">
              <a:spcBef>
                <a:spcPct val="0"/>
              </a:spcBef>
              <a:spcAft>
                <a:spcPct val="0"/>
              </a:spcAft>
              <a:defRPr sz="1500">
                <a:solidFill>
                  <a:schemeClr val="tx1"/>
                </a:solidFill>
                <a:latin typeface="Arial" charset="0"/>
              </a:defRPr>
            </a:lvl8pPr>
            <a:lvl9pPr marL="3886200" indent="-228600" eaLnBrk="0" fontAlgn="base" hangingPunct="0">
              <a:spcBef>
                <a:spcPct val="0"/>
              </a:spcBef>
              <a:spcAft>
                <a:spcPct val="0"/>
              </a:spcAft>
              <a:defRPr sz="1500">
                <a:solidFill>
                  <a:schemeClr val="tx1"/>
                </a:solidFill>
                <a:latin typeface="Arial" charset="0"/>
              </a:defRPr>
            </a:lvl9pPr>
          </a:lstStyle>
          <a:p>
            <a:pPr algn="ctr" eaLnBrk="1" fontAlgn="base" hangingPunct="1">
              <a:lnSpc>
                <a:spcPct val="150000"/>
              </a:lnSpc>
              <a:spcBef>
                <a:spcPct val="0"/>
              </a:spcBef>
              <a:spcAft>
                <a:spcPct val="0"/>
              </a:spcAft>
            </a:pPr>
            <a:r>
              <a:rPr lang="es-ES_tradnl" sz="2000" b="1">
                <a:solidFill>
                  <a:srgbClr val="E9CA0F"/>
                </a:solidFill>
              </a:rPr>
              <a:t>UREMIC SYMPTOMS</a:t>
            </a:r>
            <a:endParaRPr lang="es-ES" sz="2000" b="1" i="1">
              <a:solidFill>
                <a:srgbClr val="E9CA0F"/>
              </a:solidFill>
              <a:cs typeface="Arial" charset="0"/>
            </a:endParaRPr>
          </a:p>
        </p:txBody>
      </p:sp>
      <p:sp>
        <p:nvSpPr>
          <p:cNvPr id="24579" name="Text Box 5"/>
          <p:cNvSpPr txBox="1">
            <a:spLocks noChangeArrowheads="1"/>
          </p:cNvSpPr>
          <p:nvPr/>
        </p:nvSpPr>
        <p:spPr bwMode="auto">
          <a:xfrm>
            <a:off x="395288" y="1844676"/>
            <a:ext cx="4074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0"/>
              </a:spcBef>
              <a:spcAft>
                <a:spcPct val="0"/>
              </a:spcAft>
              <a:defRPr sz="1500">
                <a:solidFill>
                  <a:schemeClr val="tx1"/>
                </a:solidFill>
                <a:latin typeface="Arial" charset="0"/>
              </a:defRPr>
            </a:lvl6pPr>
            <a:lvl7pPr marL="2971800" indent="-228600" eaLnBrk="0" fontAlgn="base" hangingPunct="0">
              <a:spcBef>
                <a:spcPct val="0"/>
              </a:spcBef>
              <a:spcAft>
                <a:spcPct val="0"/>
              </a:spcAft>
              <a:defRPr sz="1500">
                <a:solidFill>
                  <a:schemeClr val="tx1"/>
                </a:solidFill>
                <a:latin typeface="Arial" charset="0"/>
              </a:defRPr>
            </a:lvl7pPr>
            <a:lvl8pPr marL="3429000" indent="-228600" eaLnBrk="0" fontAlgn="base" hangingPunct="0">
              <a:spcBef>
                <a:spcPct val="0"/>
              </a:spcBef>
              <a:spcAft>
                <a:spcPct val="0"/>
              </a:spcAft>
              <a:defRPr sz="1500">
                <a:solidFill>
                  <a:schemeClr val="tx1"/>
                </a:solidFill>
                <a:latin typeface="Arial" charset="0"/>
              </a:defRPr>
            </a:lvl8pPr>
            <a:lvl9pPr marL="3886200" indent="-228600" eaLnBrk="0" fontAlgn="base" hangingPunct="0">
              <a:spcBef>
                <a:spcPct val="0"/>
              </a:spcBef>
              <a:spcAft>
                <a:spcPct val="0"/>
              </a:spcAft>
              <a:defRPr sz="1500">
                <a:solidFill>
                  <a:schemeClr val="tx1"/>
                </a:solidFill>
                <a:latin typeface="Arial" charset="0"/>
              </a:defRPr>
            </a:lvl9pPr>
          </a:lstStyle>
          <a:p>
            <a:pPr eaLnBrk="1" fontAlgn="base" hangingPunct="1">
              <a:spcBef>
                <a:spcPct val="0"/>
              </a:spcBef>
              <a:spcAft>
                <a:spcPct val="0"/>
              </a:spcAft>
            </a:pPr>
            <a:r>
              <a:rPr lang="es-ES_tradnl" sz="2400" b="1">
                <a:solidFill>
                  <a:srgbClr val="E5D64B"/>
                </a:solidFill>
              </a:rPr>
              <a:t>A</a:t>
            </a:r>
            <a:endParaRPr lang="es-ES" sz="2400" b="1">
              <a:solidFill>
                <a:srgbClr val="E5D64B"/>
              </a:solidFill>
            </a:endParaRPr>
          </a:p>
        </p:txBody>
      </p:sp>
      <p:graphicFrame>
        <p:nvGraphicFramePr>
          <p:cNvPr id="193910" name="Group 374"/>
          <p:cNvGraphicFramePr>
            <a:graphicFrameLocks noGrp="1"/>
          </p:cNvGraphicFramePr>
          <p:nvPr/>
        </p:nvGraphicFramePr>
        <p:xfrm>
          <a:off x="971551" y="1484315"/>
          <a:ext cx="7993063" cy="2521311"/>
        </p:xfrm>
        <a:graphic>
          <a:graphicData uri="http://schemas.openxmlformats.org/drawingml/2006/table">
            <a:tbl>
              <a:tblPr/>
              <a:tblGrid>
                <a:gridCol w="3221038"/>
                <a:gridCol w="584200"/>
                <a:gridCol w="541337"/>
                <a:gridCol w="539750"/>
                <a:gridCol w="539750"/>
                <a:gridCol w="541338"/>
                <a:gridCol w="539750"/>
                <a:gridCol w="539750"/>
                <a:gridCol w="946150"/>
              </a:tblGrid>
              <a:tr h="32694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dirty="0" smtClean="0">
                          <a:ln>
                            <a:noFill/>
                          </a:ln>
                          <a:solidFill>
                            <a:schemeClr val="tx1"/>
                          </a:solidFill>
                          <a:effectLst/>
                          <a:latin typeface="Tahoma" pitchFamily="34" charset="0"/>
                          <a:cs typeface="Arial" charset="0"/>
                        </a:rPr>
                        <a:t> </a:t>
                      </a:r>
                      <a:endParaRPr kumimoji="0" lang="es-ES" sz="1200" b="1" i="0" u="none" strike="noStrike" cap="none" normalizeH="0" baseline="0" dirty="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1</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2</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3</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4</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5</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6</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7</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TOTAL</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r>
              <a:tr h="27425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HALITOSIS</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6600"/>
                          </a:solidFill>
                          <a:effectLst/>
                          <a:latin typeface="Tahoma" pitchFamily="34" charset="0"/>
                          <a:cs typeface="Arial" charset="0"/>
                        </a:rPr>
                        <a:t> +</a:t>
                      </a:r>
                      <a:endParaRPr kumimoji="0" lang="es-ES" sz="1200" b="1" i="0" u="none" strike="noStrike" cap="none" normalizeH="0" baseline="0" smtClean="0">
                        <a:ln>
                          <a:noFill/>
                        </a:ln>
                        <a:solidFill>
                          <a:srgbClr val="FF6600"/>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 -</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6600"/>
                          </a:solidFill>
                          <a:effectLst/>
                          <a:latin typeface="Tahoma" pitchFamily="34" charset="0"/>
                          <a:cs typeface="Arial" charset="0"/>
                        </a:rPr>
                        <a:t>+ </a:t>
                      </a:r>
                      <a:endParaRPr kumimoji="0" lang="es-ES" sz="1200" b="1" i="0" u="none" strike="noStrike" cap="none" normalizeH="0" baseline="0" smtClean="0">
                        <a:ln>
                          <a:noFill/>
                        </a:ln>
                        <a:solidFill>
                          <a:srgbClr val="FF6600"/>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 </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6600"/>
                          </a:solidFill>
                          <a:effectLst/>
                          <a:latin typeface="Tahoma" pitchFamily="34" charset="0"/>
                          <a:cs typeface="Arial" charset="0"/>
                        </a:rPr>
                        <a:t>+</a:t>
                      </a:r>
                      <a:endParaRPr kumimoji="0" lang="es-ES" sz="1200" b="1" i="0" u="none" strike="noStrike" cap="none" normalizeH="0" baseline="0" smtClean="0">
                        <a:ln>
                          <a:noFill/>
                        </a:ln>
                        <a:solidFill>
                          <a:srgbClr val="FF6600"/>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3</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r>
              <a:tr h="27425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DISTASTE</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 -</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6600"/>
                          </a:solidFill>
                          <a:effectLst/>
                          <a:latin typeface="Tahoma" pitchFamily="34" charset="0"/>
                          <a:cs typeface="Arial" charset="0"/>
                        </a:rPr>
                        <a:t>+</a:t>
                      </a:r>
                      <a:endParaRPr kumimoji="0" lang="es-ES" sz="1200" b="1" i="0" u="none" strike="noStrike" cap="none" normalizeH="0" baseline="0" smtClean="0">
                        <a:ln>
                          <a:noFill/>
                        </a:ln>
                        <a:solidFill>
                          <a:srgbClr val="FF6600"/>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6600"/>
                          </a:solidFill>
                          <a:effectLst/>
                          <a:latin typeface="Tahoma" pitchFamily="34" charset="0"/>
                          <a:cs typeface="Arial" charset="0"/>
                        </a:rPr>
                        <a:t>+</a:t>
                      </a:r>
                      <a:endParaRPr kumimoji="0" lang="es-ES" sz="1200" b="1" i="0" u="none" strike="noStrike" cap="none" normalizeH="0" baseline="0" smtClean="0">
                        <a:ln>
                          <a:noFill/>
                        </a:ln>
                        <a:solidFill>
                          <a:srgbClr val="FF6600"/>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6600"/>
                          </a:solidFill>
                          <a:effectLst/>
                          <a:latin typeface="Tahoma" pitchFamily="34" charset="0"/>
                          <a:cs typeface="Arial" charset="0"/>
                        </a:rPr>
                        <a:t>+</a:t>
                      </a:r>
                      <a:endParaRPr kumimoji="0" lang="es-ES" sz="1200" b="1" i="0" u="none" strike="noStrike" cap="none" normalizeH="0" baseline="0" smtClean="0">
                        <a:ln>
                          <a:noFill/>
                        </a:ln>
                        <a:solidFill>
                          <a:srgbClr val="FF6600"/>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chemeClr val="tx1"/>
                          </a:solidFill>
                          <a:effectLst/>
                          <a:latin typeface="Tahoma" pitchFamily="34" charset="0"/>
                          <a:cs typeface="Arial" charset="0"/>
                        </a:rPr>
                        <a:t>-</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3</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r>
              <a:tr h="27425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ANOREXY</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 -</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6600"/>
                          </a:solidFill>
                          <a:effectLst/>
                          <a:latin typeface="Tahoma" pitchFamily="34" charset="0"/>
                          <a:cs typeface="Arial" charset="0"/>
                        </a:rPr>
                        <a:t>+</a:t>
                      </a:r>
                      <a:endParaRPr kumimoji="0" lang="es-ES" sz="1200" b="1" i="0" u="none" strike="noStrike" cap="none" normalizeH="0" baseline="0" smtClean="0">
                        <a:ln>
                          <a:noFill/>
                        </a:ln>
                        <a:solidFill>
                          <a:srgbClr val="FF6600"/>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6600"/>
                          </a:solidFill>
                          <a:effectLst/>
                          <a:latin typeface="Tahoma" pitchFamily="34" charset="0"/>
                          <a:cs typeface="Arial" charset="0"/>
                        </a:rPr>
                        <a:t>+</a:t>
                      </a:r>
                      <a:endParaRPr kumimoji="0" lang="es-ES" sz="1200" b="1" i="0" u="none" strike="noStrike" cap="none" normalizeH="0" baseline="0" smtClean="0">
                        <a:ln>
                          <a:noFill/>
                        </a:ln>
                        <a:solidFill>
                          <a:srgbClr val="FF6600"/>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6600"/>
                          </a:solidFill>
                          <a:effectLst/>
                          <a:latin typeface="Tahoma" pitchFamily="34" charset="0"/>
                          <a:cs typeface="Arial" charset="0"/>
                        </a:rPr>
                        <a:t>++</a:t>
                      </a:r>
                      <a:endParaRPr kumimoji="0" lang="es-ES" sz="1200" b="1" i="0" u="none" strike="noStrike" cap="none" normalizeH="0" baseline="0" smtClean="0">
                        <a:ln>
                          <a:noFill/>
                        </a:ln>
                        <a:solidFill>
                          <a:srgbClr val="FF6600"/>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4</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r>
              <a:tr h="27425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SICKNESS</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 -</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6600"/>
                          </a:solidFill>
                          <a:effectLst/>
                          <a:latin typeface="Tahoma" pitchFamily="34" charset="0"/>
                          <a:cs typeface="Arial" charset="0"/>
                        </a:rPr>
                        <a:t>+</a:t>
                      </a:r>
                      <a:endParaRPr kumimoji="0" lang="es-ES" sz="1200" b="1" i="0" u="none" strike="noStrike" cap="none" normalizeH="0" baseline="0" smtClean="0">
                        <a:ln>
                          <a:noFill/>
                        </a:ln>
                        <a:solidFill>
                          <a:srgbClr val="FF6600"/>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6600"/>
                          </a:solidFill>
                          <a:effectLst/>
                          <a:latin typeface="Tahoma" pitchFamily="34" charset="0"/>
                          <a:cs typeface="Arial" charset="0"/>
                        </a:rPr>
                        <a:t>+</a:t>
                      </a:r>
                      <a:endParaRPr kumimoji="0" lang="es-ES" sz="1200" b="1" i="0" u="none" strike="noStrike" cap="none" normalizeH="0" baseline="0" smtClean="0">
                        <a:ln>
                          <a:noFill/>
                        </a:ln>
                        <a:solidFill>
                          <a:srgbClr val="FF6600"/>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6600"/>
                          </a:solidFill>
                          <a:effectLst/>
                          <a:latin typeface="Tahoma" pitchFamily="34" charset="0"/>
                          <a:cs typeface="Arial" charset="0"/>
                        </a:rPr>
                        <a:t>+</a:t>
                      </a:r>
                      <a:endParaRPr kumimoji="0" lang="es-ES" sz="1200" b="1" i="0" u="none" strike="noStrike" cap="none" normalizeH="0" baseline="0" smtClean="0">
                        <a:ln>
                          <a:noFill/>
                        </a:ln>
                        <a:solidFill>
                          <a:srgbClr val="FF6600"/>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 </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 -</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3</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r>
              <a:tr h="27425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VOMITING</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 </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6600"/>
                          </a:solidFill>
                          <a:effectLst/>
                          <a:latin typeface="Tahoma" pitchFamily="34" charset="0"/>
                          <a:cs typeface="Arial" charset="0"/>
                        </a:rPr>
                        <a:t> +</a:t>
                      </a:r>
                      <a:endParaRPr kumimoji="0" lang="es-ES" sz="1200" b="1" i="0" u="none" strike="noStrike" cap="none" normalizeH="0" baseline="0" smtClean="0">
                        <a:ln>
                          <a:noFill/>
                        </a:ln>
                        <a:solidFill>
                          <a:srgbClr val="FF6600"/>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 -</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6600"/>
                          </a:solidFill>
                          <a:effectLst/>
                          <a:latin typeface="Tahoma" pitchFamily="34" charset="0"/>
                          <a:cs typeface="Arial" charset="0"/>
                        </a:rPr>
                        <a:t> +</a:t>
                      </a:r>
                      <a:endParaRPr kumimoji="0" lang="es-ES" sz="1200" b="1" i="0" u="none" strike="noStrike" cap="none" normalizeH="0" baseline="0" smtClean="0">
                        <a:ln>
                          <a:noFill/>
                        </a:ln>
                        <a:solidFill>
                          <a:srgbClr val="FF6600"/>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 </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 </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 </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2</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r>
              <a:tr h="27425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ASTHENIA</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 </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6600"/>
                          </a:solidFill>
                          <a:effectLst/>
                          <a:latin typeface="Tahoma" pitchFamily="34" charset="0"/>
                          <a:cs typeface="Arial" charset="0"/>
                        </a:rPr>
                        <a:t>+</a:t>
                      </a:r>
                      <a:endParaRPr kumimoji="0" lang="es-ES" sz="1200" b="1" i="0" u="none" strike="noStrike" cap="none" normalizeH="0" baseline="0" smtClean="0">
                        <a:ln>
                          <a:noFill/>
                        </a:ln>
                        <a:solidFill>
                          <a:srgbClr val="FF6600"/>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6600"/>
                          </a:solidFill>
                          <a:effectLst/>
                          <a:latin typeface="Tahoma" pitchFamily="34" charset="0"/>
                          <a:cs typeface="Arial" charset="0"/>
                        </a:rPr>
                        <a:t>+</a:t>
                      </a:r>
                      <a:endParaRPr kumimoji="0" lang="es-ES" sz="1200" b="1" i="0" u="none" strike="noStrike" cap="none" normalizeH="0" baseline="0" smtClean="0">
                        <a:ln>
                          <a:noFill/>
                        </a:ln>
                        <a:solidFill>
                          <a:srgbClr val="FF6600"/>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6600"/>
                          </a:solidFill>
                          <a:effectLst/>
                          <a:latin typeface="Tahoma" pitchFamily="34" charset="0"/>
                          <a:cs typeface="Arial" charset="0"/>
                        </a:rPr>
                        <a:t>++</a:t>
                      </a:r>
                      <a:endParaRPr kumimoji="0" lang="es-ES" sz="1200" b="1" i="0" u="none" strike="noStrike" cap="none" normalizeH="0" baseline="0" smtClean="0">
                        <a:ln>
                          <a:noFill/>
                        </a:ln>
                        <a:solidFill>
                          <a:srgbClr val="FF6600"/>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 </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 </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4</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r>
              <a:tr h="27425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dirty="0" err="1" smtClean="0">
                          <a:ln>
                            <a:noFill/>
                          </a:ln>
                          <a:solidFill>
                            <a:schemeClr val="tx1"/>
                          </a:solidFill>
                          <a:effectLst/>
                          <a:latin typeface="Tahoma" pitchFamily="34" charset="0"/>
                          <a:cs typeface="Arial" charset="0"/>
                        </a:rPr>
                        <a:t>COLD</a:t>
                      </a:r>
                      <a:r>
                        <a:rPr kumimoji="0" lang="es-ES" sz="1200" b="1" i="0" u="none" strike="noStrike" cap="none" normalizeH="0" baseline="0" dirty="0" smtClean="0">
                          <a:ln>
                            <a:noFill/>
                          </a:ln>
                          <a:solidFill>
                            <a:schemeClr val="tx1"/>
                          </a:solidFill>
                          <a:effectLst/>
                          <a:latin typeface="Tahoma" pitchFamily="34" charset="0"/>
                          <a:cs typeface="Arial" charset="0"/>
                        </a:rPr>
                        <a:t> </a:t>
                      </a:r>
                      <a:r>
                        <a:rPr kumimoji="0" lang="es-ES" sz="1200" b="1" i="0" u="none" strike="noStrike" cap="none" normalizeH="0" baseline="0" dirty="0" err="1" smtClean="0">
                          <a:ln>
                            <a:noFill/>
                          </a:ln>
                          <a:solidFill>
                            <a:schemeClr val="tx1"/>
                          </a:solidFill>
                          <a:effectLst/>
                          <a:latin typeface="Tahoma" pitchFamily="34" charset="0"/>
                          <a:cs typeface="Arial" charset="0"/>
                        </a:rPr>
                        <a:t>INTOLERANCE</a:t>
                      </a:r>
                      <a:endParaRPr kumimoji="0" lang="es-ES" sz="1200" b="1" i="0" u="none" strike="noStrike" cap="none" normalizeH="0" baseline="0" dirty="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 -</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6600"/>
                          </a:solidFill>
                          <a:effectLst/>
                          <a:latin typeface="Tahoma" pitchFamily="34" charset="0"/>
                          <a:cs typeface="Arial" charset="0"/>
                        </a:rPr>
                        <a:t> +</a:t>
                      </a:r>
                      <a:endParaRPr kumimoji="0" lang="es-ES" sz="1200" b="1" i="0" u="none" strike="noStrike" cap="none" normalizeH="0" baseline="0" smtClean="0">
                        <a:ln>
                          <a:noFill/>
                        </a:ln>
                        <a:solidFill>
                          <a:srgbClr val="FF6600"/>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 -</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6600"/>
                          </a:solidFill>
                          <a:effectLst/>
                          <a:latin typeface="Tahoma" pitchFamily="34" charset="0"/>
                          <a:cs typeface="Arial" charset="0"/>
                        </a:rPr>
                        <a:t>++ </a:t>
                      </a:r>
                      <a:endParaRPr kumimoji="0" lang="es-ES" sz="1200" b="1" i="0" u="none" strike="noStrike" cap="none" normalizeH="0" baseline="0" smtClean="0">
                        <a:ln>
                          <a:noFill/>
                        </a:ln>
                        <a:solidFill>
                          <a:srgbClr val="FF6600"/>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 -</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 </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 -</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3</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r>
              <a:tr h="274251">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TOTAL    22</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0</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7</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2</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9</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0</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4</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0</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22</a:t>
                      </a:r>
                      <a:endParaRPr kumimoji="0" lang="es-ES" sz="1200" b="1" i="0" u="none" strike="noStrike" cap="none" normalizeH="0" baseline="0" smtClean="0">
                        <a:ln>
                          <a:noFill/>
                        </a:ln>
                        <a:solidFill>
                          <a:schemeClr val="tx1"/>
                        </a:solidFill>
                        <a:effectLst/>
                        <a:latin typeface="Tahoma" pitchFamily="34" charset="0"/>
                      </a:endParaRPr>
                    </a:p>
                  </a:txBody>
                  <a:tcPr marT="45708" marB="45708" anchor="b" horzOverflow="overflow">
                    <a:lnL w="12700" cap="flat" cmpd="sng" algn="ctr">
                      <a:solidFill>
                        <a:srgbClr val="E5D64B"/>
                      </a:solidFill>
                      <a:prstDash val="solid"/>
                      <a:round/>
                      <a:headEnd type="none" w="med" len="med"/>
                      <a:tailEnd type="none" w="med" len="med"/>
                    </a:lnL>
                    <a:lnR w="12700" cap="flat" cmpd="sng" algn="ctr">
                      <a:solidFill>
                        <a:srgbClr val="E5D64B"/>
                      </a:solidFill>
                      <a:prstDash val="solid"/>
                      <a:round/>
                      <a:headEnd type="none" w="med" len="med"/>
                      <a:tailEnd type="none" w="med" len="med"/>
                    </a:lnR>
                    <a:lnT w="12700" cap="flat" cmpd="sng" algn="ctr">
                      <a:solidFill>
                        <a:srgbClr val="E5D64B"/>
                      </a:solidFill>
                      <a:prstDash val="solid"/>
                      <a:round/>
                      <a:headEnd type="none" w="med" len="med"/>
                      <a:tailEnd type="none" w="med" len="med"/>
                    </a:lnT>
                    <a:lnB w="12700" cap="flat" cmpd="sng" algn="ctr">
                      <a:solidFill>
                        <a:srgbClr val="E5D64B"/>
                      </a:solidFill>
                      <a:prstDash val="solid"/>
                      <a:round/>
                      <a:headEnd type="none" w="med" len="med"/>
                      <a:tailEnd type="none" w="med" len="med"/>
                    </a:lnB>
                    <a:lnTlToBr>
                      <a:noFill/>
                    </a:lnTlToBr>
                    <a:lnBlToTr>
                      <a:noFill/>
                    </a:lnBlToTr>
                    <a:noFill/>
                  </a:tcPr>
                </a:tc>
              </a:tr>
            </a:tbl>
          </a:graphicData>
        </a:graphic>
      </p:graphicFrame>
      <p:graphicFrame>
        <p:nvGraphicFramePr>
          <p:cNvPr id="193647" name="Group 111"/>
          <p:cNvGraphicFramePr>
            <a:graphicFrameLocks noGrp="1"/>
          </p:cNvGraphicFramePr>
          <p:nvPr/>
        </p:nvGraphicFramePr>
        <p:xfrm>
          <a:off x="971551" y="4292600"/>
          <a:ext cx="7993063" cy="2468772"/>
        </p:xfrm>
        <a:graphic>
          <a:graphicData uri="http://schemas.openxmlformats.org/drawingml/2006/table">
            <a:tbl>
              <a:tblPr/>
              <a:tblGrid>
                <a:gridCol w="3221038"/>
                <a:gridCol w="584200"/>
                <a:gridCol w="541337"/>
                <a:gridCol w="539750"/>
                <a:gridCol w="539750"/>
                <a:gridCol w="541338"/>
                <a:gridCol w="539750"/>
                <a:gridCol w="539750"/>
                <a:gridCol w="946150"/>
              </a:tblGrid>
              <a:tr h="27428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dirty="0" smtClean="0">
                          <a:ln>
                            <a:noFill/>
                          </a:ln>
                          <a:solidFill>
                            <a:schemeClr val="tx1"/>
                          </a:solidFill>
                          <a:effectLst/>
                          <a:latin typeface="Tahoma" pitchFamily="34" charset="0"/>
                          <a:cs typeface="Arial" charset="0"/>
                        </a:rPr>
                        <a:t> </a:t>
                      </a:r>
                      <a:endParaRPr kumimoji="0" lang="es-ES" sz="1200" b="1" i="0" u="none" strike="noStrike" cap="none" normalizeH="0" baseline="0" dirty="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1</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2</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3</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4</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5</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6</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s-MX"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TOTAL</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7428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HALITOSIS</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rgbClr val="FF6600"/>
                          </a:solidFill>
                          <a:effectLst/>
                          <a:latin typeface="Tahoma" pitchFamily="34" charset="0"/>
                        </a:rPr>
                        <a:t>++</a:t>
                      </a:r>
                      <a:endParaRPr kumimoji="0" lang="es-ES" sz="1200" b="1" i="0" u="none" strike="noStrike" cap="none" normalizeH="0" baseline="0" smtClean="0">
                        <a:ln>
                          <a:noFill/>
                        </a:ln>
                        <a:solidFill>
                          <a:srgbClr val="FF6600"/>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chemeClr val="tx1"/>
                          </a:solidFill>
                          <a:effectLst/>
                          <a:latin typeface="Tahoma" pitchFamily="34" charset="0"/>
                        </a:rPr>
                        <a:t>-</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rgbClr val="FF6600"/>
                          </a:solidFill>
                          <a:effectLst/>
                          <a:latin typeface="Tahoma" pitchFamily="34" charset="0"/>
                        </a:rPr>
                        <a:t>+</a:t>
                      </a:r>
                      <a:endParaRPr kumimoji="0" lang="es-ES" sz="1200" b="1" i="0" u="none" strike="noStrike" cap="none" normalizeH="0" baseline="0" smtClean="0">
                        <a:ln>
                          <a:noFill/>
                        </a:ln>
                        <a:solidFill>
                          <a:srgbClr val="FF6600"/>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rgbClr val="FF6600"/>
                          </a:solidFill>
                          <a:effectLst/>
                          <a:latin typeface="Tahoma" pitchFamily="34" charset="0"/>
                        </a:rPr>
                        <a:t>++</a:t>
                      </a:r>
                      <a:endParaRPr kumimoji="0" lang="es-ES" sz="1200" b="1" i="0" u="none" strike="noStrike" cap="none" normalizeH="0" baseline="0" smtClean="0">
                        <a:ln>
                          <a:noFill/>
                        </a:ln>
                        <a:solidFill>
                          <a:srgbClr val="FF6600"/>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rgbClr val="FF6600"/>
                          </a:solidFill>
                          <a:effectLst/>
                          <a:latin typeface="Tahoma" pitchFamily="34" charset="0"/>
                        </a:rPr>
                        <a:t>+</a:t>
                      </a:r>
                      <a:endParaRPr kumimoji="0" lang="es-ES" sz="1200" b="1" i="0" u="none" strike="noStrike" cap="none" normalizeH="0" baseline="0" smtClean="0">
                        <a:ln>
                          <a:noFill/>
                        </a:ln>
                        <a:solidFill>
                          <a:srgbClr val="FF6600"/>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rgbClr val="FF6600"/>
                          </a:solidFill>
                          <a:effectLst/>
                          <a:latin typeface="Tahoma" pitchFamily="34" charset="0"/>
                        </a:rPr>
                        <a:t>+</a:t>
                      </a:r>
                      <a:endParaRPr kumimoji="0" lang="es-ES" sz="1200" b="1" i="0" u="none" strike="noStrike" cap="none" normalizeH="0" baseline="0" smtClean="0">
                        <a:ln>
                          <a:noFill/>
                        </a:ln>
                        <a:solidFill>
                          <a:srgbClr val="FF6600"/>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s-MX"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7</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7428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DISTASTE</a:t>
                      </a: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rgbClr val="FF6600"/>
                          </a:solidFill>
                          <a:effectLst/>
                          <a:latin typeface="Tahoma" pitchFamily="34" charset="0"/>
                        </a:rPr>
                        <a:t>++</a:t>
                      </a:r>
                      <a:endParaRPr kumimoji="0" lang="es-ES" sz="1200" b="1" i="0" u="none" strike="noStrike" cap="none" normalizeH="0" baseline="0" smtClean="0">
                        <a:ln>
                          <a:noFill/>
                        </a:ln>
                        <a:solidFill>
                          <a:srgbClr val="FF6600"/>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chemeClr val="tx1"/>
                          </a:solidFill>
                          <a:effectLst/>
                          <a:latin typeface="Tahoma" pitchFamily="34" charset="0"/>
                        </a:rPr>
                        <a:t>-</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rgbClr val="FF6600"/>
                          </a:solidFill>
                          <a:effectLst/>
                          <a:latin typeface="Tahoma" pitchFamily="34" charset="0"/>
                        </a:rPr>
                        <a:t>+</a:t>
                      </a:r>
                      <a:endParaRPr kumimoji="0" lang="es-ES" sz="1200" b="1" i="0" u="none" strike="noStrike" cap="none" normalizeH="0" baseline="0" smtClean="0">
                        <a:ln>
                          <a:noFill/>
                        </a:ln>
                        <a:solidFill>
                          <a:srgbClr val="FF6600"/>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rgbClr val="FF6600"/>
                          </a:solidFill>
                          <a:effectLst/>
                          <a:latin typeface="Tahoma" pitchFamily="34" charset="0"/>
                        </a:rPr>
                        <a:t>++</a:t>
                      </a:r>
                      <a:endParaRPr kumimoji="0" lang="es-ES" sz="1200" b="1" i="0" u="none" strike="noStrike" cap="none" normalizeH="0" baseline="0" smtClean="0">
                        <a:ln>
                          <a:noFill/>
                        </a:ln>
                        <a:solidFill>
                          <a:srgbClr val="FF6600"/>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rgbClr val="FF6600"/>
                          </a:solidFill>
                          <a:effectLst/>
                          <a:latin typeface="Tahoma" pitchFamily="34" charset="0"/>
                        </a:rPr>
                        <a:t>+</a:t>
                      </a:r>
                      <a:endParaRPr kumimoji="0" lang="es-ES" sz="1200" b="1" i="0" u="none" strike="noStrike" cap="none" normalizeH="0" baseline="0" smtClean="0">
                        <a:ln>
                          <a:noFill/>
                        </a:ln>
                        <a:solidFill>
                          <a:srgbClr val="FF6600"/>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rgbClr val="FF6600"/>
                          </a:solidFill>
                          <a:effectLst/>
                          <a:latin typeface="Tahoma" pitchFamily="34" charset="0"/>
                        </a:rPr>
                        <a:t>+</a:t>
                      </a:r>
                      <a:endParaRPr kumimoji="0" lang="es-ES" sz="1200" b="1" i="0" u="none" strike="noStrike" cap="none" normalizeH="0" baseline="0" smtClean="0">
                        <a:ln>
                          <a:noFill/>
                        </a:ln>
                        <a:solidFill>
                          <a:srgbClr val="FF6600"/>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s-MX"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7</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7428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ANOREXY</a:t>
                      </a: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chemeClr val="tx1"/>
                          </a:solidFill>
                          <a:effectLst/>
                          <a:latin typeface="Tahoma" pitchFamily="34" charset="0"/>
                        </a:rPr>
                        <a:t>-</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chemeClr val="tx1"/>
                          </a:solidFill>
                          <a:effectLst/>
                          <a:latin typeface="Tahoma" pitchFamily="34" charset="0"/>
                        </a:rPr>
                        <a:t>-</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chemeClr val="tx1"/>
                          </a:solidFill>
                          <a:effectLst/>
                          <a:latin typeface="Tahoma" pitchFamily="34" charset="0"/>
                        </a:rPr>
                        <a:t>-</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rgbClr val="FF6600"/>
                          </a:solidFill>
                          <a:effectLst/>
                          <a:latin typeface="Tahoma" pitchFamily="34" charset="0"/>
                        </a:rPr>
                        <a:t>++</a:t>
                      </a:r>
                      <a:endParaRPr kumimoji="0" lang="es-ES" sz="1200" b="1" i="0" u="none" strike="noStrike" cap="none" normalizeH="0" baseline="0" smtClean="0">
                        <a:ln>
                          <a:noFill/>
                        </a:ln>
                        <a:solidFill>
                          <a:srgbClr val="FF6600"/>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rgbClr val="FF6600"/>
                          </a:solidFill>
                          <a:effectLst/>
                          <a:latin typeface="Tahoma" pitchFamily="34" charset="0"/>
                        </a:rPr>
                        <a:t>+</a:t>
                      </a:r>
                      <a:endParaRPr kumimoji="0" lang="es-ES" sz="1200" b="1" i="0" u="none" strike="noStrike" cap="none" normalizeH="0" baseline="0" smtClean="0">
                        <a:ln>
                          <a:noFill/>
                        </a:ln>
                        <a:solidFill>
                          <a:srgbClr val="FF6600"/>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chemeClr val="tx1"/>
                          </a:solidFill>
                          <a:effectLst/>
                          <a:latin typeface="Tahoma" pitchFamily="34" charset="0"/>
                        </a:rPr>
                        <a:t>-</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s-MX"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4</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7428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SICKNESS</a:t>
                      </a: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rgbClr val="FF6600"/>
                          </a:solidFill>
                          <a:effectLst/>
                          <a:latin typeface="Tahoma" pitchFamily="34" charset="0"/>
                        </a:rPr>
                        <a:t>+</a:t>
                      </a:r>
                      <a:endParaRPr kumimoji="0" lang="es-ES" sz="1200" b="1" i="0" u="none" strike="noStrike" cap="none" normalizeH="0" baseline="0" smtClean="0">
                        <a:ln>
                          <a:noFill/>
                        </a:ln>
                        <a:solidFill>
                          <a:srgbClr val="FF6600"/>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chemeClr val="tx1"/>
                          </a:solidFill>
                          <a:effectLst/>
                          <a:latin typeface="Tahoma" pitchFamily="34" charset="0"/>
                        </a:rPr>
                        <a:t>-</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chemeClr val="tx1"/>
                          </a:solidFill>
                          <a:effectLst/>
                          <a:latin typeface="Tahoma" pitchFamily="34" charset="0"/>
                        </a:rPr>
                        <a:t>-</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rgbClr val="FF6600"/>
                          </a:solidFill>
                          <a:effectLst/>
                          <a:latin typeface="Tahoma" pitchFamily="34" charset="0"/>
                        </a:rPr>
                        <a:t>++</a:t>
                      </a:r>
                      <a:endParaRPr kumimoji="0" lang="es-ES" sz="1200" b="1" i="0" u="none" strike="noStrike" cap="none" normalizeH="0" baseline="0" smtClean="0">
                        <a:ln>
                          <a:noFill/>
                        </a:ln>
                        <a:solidFill>
                          <a:srgbClr val="FF6600"/>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rgbClr val="FF6600"/>
                          </a:solidFill>
                          <a:effectLst/>
                          <a:latin typeface="Tahoma" pitchFamily="34" charset="0"/>
                        </a:rPr>
                        <a:t>++</a:t>
                      </a:r>
                      <a:endParaRPr kumimoji="0" lang="es-ES" sz="1200" b="1" i="0" u="none" strike="noStrike" cap="none" normalizeH="0" baseline="0" smtClean="0">
                        <a:ln>
                          <a:noFill/>
                        </a:ln>
                        <a:solidFill>
                          <a:srgbClr val="FF6600"/>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chemeClr val="tx1"/>
                          </a:solidFill>
                          <a:effectLst/>
                          <a:latin typeface="Tahoma" pitchFamily="34" charset="0"/>
                        </a:rPr>
                        <a:t>-</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s-MX"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5</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7428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VOMITING</a:t>
                      </a: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s-MX"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s-MX"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s-MX"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s-MX"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s-MX"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s-MX"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s-MX"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s-MX"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7428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ASTHENIA</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chemeClr val="tx1"/>
                          </a:solidFill>
                          <a:effectLst/>
                          <a:latin typeface="Tahoma" pitchFamily="34" charset="0"/>
                        </a:rPr>
                        <a:t>-</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chemeClr val="tx1"/>
                          </a:solidFill>
                          <a:effectLst/>
                          <a:latin typeface="Tahoma" pitchFamily="34" charset="0"/>
                        </a:rPr>
                        <a:t>-</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chemeClr val="tx1"/>
                          </a:solidFill>
                          <a:effectLst/>
                          <a:latin typeface="Tahoma" pitchFamily="34" charset="0"/>
                        </a:rPr>
                        <a:t>-</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rgbClr val="FF6600"/>
                          </a:solidFill>
                          <a:effectLst/>
                          <a:latin typeface="Tahoma" pitchFamily="34" charset="0"/>
                        </a:rPr>
                        <a:t>++</a:t>
                      </a:r>
                      <a:endParaRPr kumimoji="0" lang="es-ES" sz="1200" b="1" i="0" u="none" strike="noStrike" cap="none" normalizeH="0" baseline="0" smtClean="0">
                        <a:ln>
                          <a:noFill/>
                        </a:ln>
                        <a:solidFill>
                          <a:srgbClr val="FF6600"/>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rgbClr val="FF6600"/>
                          </a:solidFill>
                          <a:effectLst/>
                          <a:latin typeface="Tahoma" pitchFamily="34" charset="0"/>
                        </a:rPr>
                        <a:t>+</a:t>
                      </a:r>
                      <a:endParaRPr kumimoji="0" lang="es-ES" sz="1200" b="1" i="0" u="none" strike="noStrike" cap="none" normalizeH="0" baseline="0" smtClean="0">
                        <a:ln>
                          <a:noFill/>
                        </a:ln>
                        <a:solidFill>
                          <a:srgbClr val="FF6600"/>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chemeClr val="tx1"/>
                          </a:solidFill>
                          <a:effectLst/>
                          <a:latin typeface="Tahoma" pitchFamily="34" charset="0"/>
                        </a:rPr>
                        <a:t>-</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s-MX"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3</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7428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dirty="0" err="1" smtClean="0">
                          <a:ln>
                            <a:noFill/>
                          </a:ln>
                          <a:solidFill>
                            <a:schemeClr val="tx1"/>
                          </a:solidFill>
                          <a:effectLst/>
                          <a:latin typeface="Tahoma" pitchFamily="34" charset="0"/>
                          <a:cs typeface="Arial" charset="0"/>
                        </a:rPr>
                        <a:t>COLD</a:t>
                      </a:r>
                      <a:r>
                        <a:rPr kumimoji="0" lang="es-ES" sz="1200" b="1" i="0" u="none" strike="noStrike" cap="none" normalizeH="0" baseline="0" dirty="0" smtClean="0">
                          <a:ln>
                            <a:noFill/>
                          </a:ln>
                          <a:solidFill>
                            <a:schemeClr val="tx1"/>
                          </a:solidFill>
                          <a:effectLst/>
                          <a:latin typeface="Tahoma" pitchFamily="34" charset="0"/>
                          <a:cs typeface="Arial" charset="0"/>
                        </a:rPr>
                        <a:t> </a:t>
                      </a:r>
                      <a:r>
                        <a:rPr kumimoji="0" lang="es-ES" sz="1200" b="1" i="0" u="none" strike="noStrike" cap="none" normalizeH="0" baseline="0" dirty="0" err="1" smtClean="0">
                          <a:ln>
                            <a:noFill/>
                          </a:ln>
                          <a:solidFill>
                            <a:schemeClr val="tx1"/>
                          </a:solidFill>
                          <a:effectLst/>
                          <a:latin typeface="Tahoma" pitchFamily="34" charset="0"/>
                          <a:cs typeface="Arial" charset="0"/>
                        </a:rPr>
                        <a:t>INTOLERANCE</a:t>
                      </a:r>
                      <a:endParaRPr kumimoji="0" lang="es-ES" sz="1200" b="1" i="0" u="none" strike="noStrike" cap="none" normalizeH="0" baseline="0" dirty="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chemeClr val="tx1"/>
                          </a:solidFill>
                          <a:effectLst/>
                          <a:latin typeface="Tahoma" pitchFamily="34" charset="0"/>
                        </a:rPr>
                        <a:t>-</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chemeClr val="tx1"/>
                          </a:solidFill>
                          <a:effectLst/>
                          <a:latin typeface="Tahoma" pitchFamily="34" charset="0"/>
                        </a:rPr>
                        <a:t>-</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chemeClr val="tx1"/>
                          </a:solidFill>
                          <a:effectLst/>
                          <a:latin typeface="Tahoma" pitchFamily="34" charset="0"/>
                        </a:rPr>
                        <a:t>-</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rgbClr val="FF6600"/>
                          </a:solidFill>
                          <a:effectLst/>
                          <a:latin typeface="Tahoma" pitchFamily="34" charset="0"/>
                        </a:rPr>
                        <a:t>++</a:t>
                      </a:r>
                      <a:endParaRPr kumimoji="0" lang="es-ES" sz="1200" b="1" i="0" u="none" strike="noStrike" cap="none" normalizeH="0" baseline="0" smtClean="0">
                        <a:ln>
                          <a:noFill/>
                        </a:ln>
                        <a:solidFill>
                          <a:srgbClr val="FF6600"/>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rgbClr val="FF6600"/>
                          </a:solidFill>
                          <a:effectLst/>
                          <a:latin typeface="Tahoma" pitchFamily="34" charset="0"/>
                        </a:rPr>
                        <a:t>+</a:t>
                      </a:r>
                      <a:endParaRPr kumimoji="0" lang="es-ES" sz="1200" b="1" i="0" u="none" strike="noStrike" cap="none" normalizeH="0" baseline="0" smtClean="0">
                        <a:ln>
                          <a:noFill/>
                        </a:ln>
                        <a:solidFill>
                          <a:srgbClr val="FF6600"/>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chemeClr val="tx1"/>
                          </a:solidFill>
                          <a:effectLst/>
                          <a:latin typeface="Tahoma" pitchFamily="34" charset="0"/>
                        </a:rPr>
                        <a:t>-</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s-MX"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3</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27428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TOTAL    31</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6</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0</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2</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12</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9</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Tahoma" pitchFamily="34" charset="0"/>
                          <a:cs typeface="Arial" charset="0"/>
                        </a:rPr>
                        <a:t>2</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s-MX"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chemeClr val="tx1"/>
                          </a:solidFill>
                          <a:effectLst/>
                          <a:latin typeface="Tahoma" pitchFamily="34" charset="0"/>
                        </a:rPr>
                        <a:t>29</a:t>
                      </a:r>
                      <a:endParaRPr kumimoji="0" lang="es-ES" sz="1200" b="1" i="0" u="none" strike="noStrike" cap="none" normalizeH="0" baseline="0" smtClean="0">
                        <a:ln>
                          <a:noFill/>
                        </a:ln>
                        <a:solidFill>
                          <a:schemeClr val="tx1"/>
                        </a:solidFill>
                        <a:effectLst/>
                        <a:latin typeface="Tahoma" pitchFamily="34" charset="0"/>
                      </a:endParaRPr>
                    </a:p>
                  </a:txBody>
                  <a:tcPr marT="45714" marB="45714" anchor="b"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bl>
          </a:graphicData>
        </a:graphic>
      </p:graphicFrame>
      <p:sp>
        <p:nvSpPr>
          <p:cNvPr id="24784" name="Text Box 213"/>
          <p:cNvSpPr txBox="1">
            <a:spLocks noChangeArrowheads="1"/>
          </p:cNvSpPr>
          <p:nvPr/>
        </p:nvSpPr>
        <p:spPr bwMode="auto">
          <a:xfrm>
            <a:off x="395288" y="4292601"/>
            <a:ext cx="4074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0"/>
              </a:spcBef>
              <a:spcAft>
                <a:spcPct val="0"/>
              </a:spcAft>
              <a:defRPr sz="1500">
                <a:solidFill>
                  <a:schemeClr val="tx1"/>
                </a:solidFill>
                <a:latin typeface="Arial" charset="0"/>
              </a:defRPr>
            </a:lvl6pPr>
            <a:lvl7pPr marL="2971800" indent="-228600" eaLnBrk="0" fontAlgn="base" hangingPunct="0">
              <a:spcBef>
                <a:spcPct val="0"/>
              </a:spcBef>
              <a:spcAft>
                <a:spcPct val="0"/>
              </a:spcAft>
              <a:defRPr sz="1500">
                <a:solidFill>
                  <a:schemeClr val="tx1"/>
                </a:solidFill>
                <a:latin typeface="Arial" charset="0"/>
              </a:defRPr>
            </a:lvl7pPr>
            <a:lvl8pPr marL="3429000" indent="-228600" eaLnBrk="0" fontAlgn="base" hangingPunct="0">
              <a:spcBef>
                <a:spcPct val="0"/>
              </a:spcBef>
              <a:spcAft>
                <a:spcPct val="0"/>
              </a:spcAft>
              <a:defRPr sz="1500">
                <a:solidFill>
                  <a:schemeClr val="tx1"/>
                </a:solidFill>
                <a:latin typeface="Arial" charset="0"/>
              </a:defRPr>
            </a:lvl8pPr>
            <a:lvl9pPr marL="3886200" indent="-228600" eaLnBrk="0" fontAlgn="base" hangingPunct="0">
              <a:spcBef>
                <a:spcPct val="0"/>
              </a:spcBef>
              <a:spcAft>
                <a:spcPct val="0"/>
              </a:spcAft>
              <a:defRPr sz="1500">
                <a:solidFill>
                  <a:schemeClr val="tx1"/>
                </a:solidFill>
                <a:latin typeface="Arial" charset="0"/>
              </a:defRPr>
            </a:lvl9pPr>
          </a:lstStyle>
          <a:p>
            <a:pPr eaLnBrk="1" fontAlgn="base" hangingPunct="1">
              <a:spcBef>
                <a:spcPct val="0"/>
              </a:spcBef>
              <a:spcAft>
                <a:spcPct val="0"/>
              </a:spcAft>
            </a:pPr>
            <a:r>
              <a:rPr lang="es-ES_tradnl" sz="2400" b="1">
                <a:solidFill>
                  <a:srgbClr val="E5D64B"/>
                </a:solidFill>
              </a:rPr>
              <a:t>B</a:t>
            </a:r>
            <a:endParaRPr lang="es-ES" sz="2400" b="1">
              <a:solidFill>
                <a:srgbClr val="E5D64B"/>
              </a:solidFill>
            </a:endParaRPr>
          </a:p>
        </p:txBody>
      </p:sp>
      <p:sp>
        <p:nvSpPr>
          <p:cNvPr id="24785" name="Text Box 375"/>
          <p:cNvSpPr txBox="1">
            <a:spLocks noChangeArrowheads="1"/>
          </p:cNvSpPr>
          <p:nvPr/>
        </p:nvSpPr>
        <p:spPr bwMode="auto">
          <a:xfrm>
            <a:off x="150440" y="36514"/>
            <a:ext cx="8382000" cy="34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0"/>
              </a:spcBef>
              <a:spcAft>
                <a:spcPct val="0"/>
              </a:spcAft>
              <a:defRPr sz="1500">
                <a:solidFill>
                  <a:schemeClr val="tx1"/>
                </a:solidFill>
                <a:latin typeface="Arial" charset="0"/>
              </a:defRPr>
            </a:lvl6pPr>
            <a:lvl7pPr marL="2971800" indent="-228600" eaLnBrk="0" fontAlgn="base" hangingPunct="0">
              <a:spcBef>
                <a:spcPct val="0"/>
              </a:spcBef>
              <a:spcAft>
                <a:spcPct val="0"/>
              </a:spcAft>
              <a:defRPr sz="1500">
                <a:solidFill>
                  <a:schemeClr val="tx1"/>
                </a:solidFill>
                <a:latin typeface="Arial" charset="0"/>
              </a:defRPr>
            </a:lvl7pPr>
            <a:lvl8pPr marL="3429000" indent="-228600" eaLnBrk="0" fontAlgn="base" hangingPunct="0">
              <a:spcBef>
                <a:spcPct val="0"/>
              </a:spcBef>
              <a:spcAft>
                <a:spcPct val="0"/>
              </a:spcAft>
              <a:defRPr sz="1500">
                <a:solidFill>
                  <a:schemeClr val="tx1"/>
                </a:solidFill>
                <a:latin typeface="Arial" charset="0"/>
              </a:defRPr>
            </a:lvl8pPr>
            <a:lvl9pPr marL="3886200" indent="-228600" eaLnBrk="0" fontAlgn="base" hangingPunct="0">
              <a:spcBef>
                <a:spcPct val="0"/>
              </a:spcBef>
              <a:spcAft>
                <a:spcPct val="0"/>
              </a:spcAft>
              <a:defRPr sz="1500">
                <a:solidFill>
                  <a:schemeClr val="tx1"/>
                </a:solidFill>
                <a:latin typeface="Arial" charset="0"/>
              </a:defRPr>
            </a:lvl9pPr>
          </a:lstStyle>
          <a:p>
            <a:pPr eaLnBrk="1" fontAlgn="base" hangingPunct="1">
              <a:lnSpc>
                <a:spcPct val="130000"/>
              </a:lnSpc>
              <a:spcBef>
                <a:spcPct val="0"/>
              </a:spcBef>
              <a:spcAft>
                <a:spcPct val="0"/>
              </a:spcAft>
            </a:pPr>
            <a:r>
              <a:rPr lang="es-ES_tradnl" sz="1400" b="1" dirty="0"/>
              <a:t>TOXICITY OF HYPERURICEMIA (</a:t>
            </a:r>
            <a:r>
              <a:rPr lang="es-ES_tradnl" sz="1400" b="1" dirty="0" err="1"/>
              <a:t>HyU</a:t>
            </a:r>
            <a:r>
              <a:rPr lang="es-ES_tradnl" sz="1400" b="1" dirty="0"/>
              <a:t>) IN CHRONIC RENAL FAILURE</a:t>
            </a:r>
            <a:endParaRPr lang="es-ES" sz="1400" b="1" dirty="0"/>
          </a:p>
        </p:txBody>
      </p:sp>
    </p:spTree>
    <p:extLst>
      <p:ext uri="{BB962C8B-B14F-4D97-AF65-F5344CB8AC3E}">
        <p14:creationId xmlns:p14="http://schemas.microsoft.com/office/powerpoint/2010/main" val="3016211674"/>
      </p:ext>
    </p:extLst>
  </p:cSld>
  <p:clrMapOvr>
    <a:masterClrMapping/>
  </p:clrMapOvr>
  <p:transition>
    <p:strips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990600" y="1812926"/>
            <a:ext cx="7848600"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76250" indent="-476250"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0"/>
              </a:spcBef>
              <a:spcAft>
                <a:spcPct val="0"/>
              </a:spcAft>
              <a:defRPr sz="1500">
                <a:solidFill>
                  <a:schemeClr val="tx1"/>
                </a:solidFill>
                <a:latin typeface="Arial" charset="0"/>
              </a:defRPr>
            </a:lvl6pPr>
            <a:lvl7pPr marL="2971800" indent="-228600" eaLnBrk="0" fontAlgn="base" hangingPunct="0">
              <a:spcBef>
                <a:spcPct val="0"/>
              </a:spcBef>
              <a:spcAft>
                <a:spcPct val="0"/>
              </a:spcAft>
              <a:defRPr sz="1500">
                <a:solidFill>
                  <a:schemeClr val="tx1"/>
                </a:solidFill>
                <a:latin typeface="Arial" charset="0"/>
              </a:defRPr>
            </a:lvl7pPr>
            <a:lvl8pPr marL="3429000" indent="-228600" eaLnBrk="0" fontAlgn="base" hangingPunct="0">
              <a:spcBef>
                <a:spcPct val="0"/>
              </a:spcBef>
              <a:spcAft>
                <a:spcPct val="0"/>
              </a:spcAft>
              <a:defRPr sz="1500">
                <a:solidFill>
                  <a:schemeClr val="tx1"/>
                </a:solidFill>
                <a:latin typeface="Arial" charset="0"/>
              </a:defRPr>
            </a:lvl8pPr>
            <a:lvl9pPr marL="3886200" indent="-228600" eaLnBrk="0" fontAlgn="base" hangingPunct="0">
              <a:spcBef>
                <a:spcPct val="0"/>
              </a:spcBef>
              <a:spcAft>
                <a:spcPct val="0"/>
              </a:spcAft>
              <a:defRPr sz="1500">
                <a:solidFill>
                  <a:schemeClr val="tx1"/>
                </a:solidFill>
                <a:latin typeface="Arial" charset="0"/>
              </a:defRPr>
            </a:lvl9pPr>
          </a:lstStyle>
          <a:p>
            <a:pPr algn="just" eaLnBrk="1" fontAlgn="base" hangingPunct="1">
              <a:lnSpc>
                <a:spcPct val="130000"/>
              </a:lnSpc>
              <a:spcBef>
                <a:spcPct val="0"/>
              </a:spcBef>
              <a:spcAft>
                <a:spcPct val="0"/>
              </a:spcAft>
              <a:buClr>
                <a:srgbClr val="E9CA0F"/>
              </a:buClr>
              <a:buFontTx/>
              <a:buAutoNum type="arabicPeriod"/>
            </a:pPr>
            <a:r>
              <a:rPr lang="en-US" sz="2500" b="1" dirty="0" smtClean="0">
                <a:solidFill>
                  <a:srgbClr val="FFFFFF"/>
                </a:solidFill>
              </a:rPr>
              <a:t>DECREASE </a:t>
            </a:r>
            <a:r>
              <a:rPr lang="en-US" sz="2500" b="1" dirty="0">
                <a:solidFill>
                  <a:srgbClr val="FFFFFF"/>
                </a:solidFill>
              </a:rPr>
              <a:t>GLOMERULAR FILTRATION</a:t>
            </a:r>
          </a:p>
          <a:p>
            <a:pPr algn="just" eaLnBrk="1" fontAlgn="base" hangingPunct="1">
              <a:lnSpc>
                <a:spcPct val="130000"/>
              </a:lnSpc>
              <a:spcBef>
                <a:spcPct val="0"/>
              </a:spcBef>
              <a:spcAft>
                <a:spcPct val="0"/>
              </a:spcAft>
              <a:buClr>
                <a:srgbClr val="E9CA0F"/>
              </a:buClr>
              <a:buFontTx/>
              <a:buAutoNum type="arabicPeriod"/>
            </a:pPr>
            <a:r>
              <a:rPr lang="en-US" sz="2500" b="1" dirty="0">
                <a:solidFill>
                  <a:srgbClr val="FFFFFF"/>
                </a:solidFill>
              </a:rPr>
              <a:t>DIURETICS</a:t>
            </a:r>
          </a:p>
          <a:p>
            <a:pPr algn="just" eaLnBrk="1" fontAlgn="base" hangingPunct="1">
              <a:lnSpc>
                <a:spcPct val="130000"/>
              </a:lnSpc>
              <a:spcBef>
                <a:spcPct val="0"/>
              </a:spcBef>
              <a:spcAft>
                <a:spcPct val="0"/>
              </a:spcAft>
              <a:buClr>
                <a:srgbClr val="E9CA0F"/>
              </a:buClr>
              <a:buFontTx/>
              <a:buAutoNum type="arabicPeriod"/>
            </a:pPr>
            <a:r>
              <a:rPr lang="en-US" sz="2500" b="1" dirty="0">
                <a:solidFill>
                  <a:srgbClr val="FFFFFF"/>
                </a:solidFill>
              </a:rPr>
              <a:t>METABOLIC ACIDOSIS</a:t>
            </a:r>
          </a:p>
          <a:p>
            <a:pPr algn="just" eaLnBrk="1" fontAlgn="base" hangingPunct="1">
              <a:lnSpc>
                <a:spcPct val="130000"/>
              </a:lnSpc>
              <a:spcBef>
                <a:spcPct val="0"/>
              </a:spcBef>
              <a:spcAft>
                <a:spcPct val="0"/>
              </a:spcAft>
              <a:buClr>
                <a:srgbClr val="E9CA0F"/>
              </a:buClr>
              <a:buFontTx/>
              <a:buAutoNum type="arabicPeriod"/>
            </a:pPr>
            <a:r>
              <a:rPr lang="en-US" sz="2500" b="1" dirty="0">
                <a:solidFill>
                  <a:srgbClr val="FFFFFF"/>
                </a:solidFill>
              </a:rPr>
              <a:t>MALNUTRITION-CAQUEXIA</a:t>
            </a:r>
          </a:p>
          <a:p>
            <a:pPr algn="just" eaLnBrk="1" fontAlgn="base" hangingPunct="1">
              <a:lnSpc>
                <a:spcPct val="130000"/>
              </a:lnSpc>
              <a:spcBef>
                <a:spcPct val="0"/>
              </a:spcBef>
              <a:spcAft>
                <a:spcPct val="0"/>
              </a:spcAft>
              <a:buClr>
                <a:srgbClr val="E9CA0F"/>
              </a:buClr>
              <a:buFontTx/>
              <a:buAutoNum type="arabicPeriod"/>
            </a:pPr>
            <a:r>
              <a:rPr lang="en-US" sz="2500" b="1" dirty="0">
                <a:solidFill>
                  <a:srgbClr val="FFFFFF"/>
                </a:solidFill>
              </a:rPr>
              <a:t>HIGH PROTEINS OR PURINE DIETS</a:t>
            </a:r>
          </a:p>
          <a:p>
            <a:pPr algn="just" eaLnBrk="1" fontAlgn="base" hangingPunct="1">
              <a:lnSpc>
                <a:spcPct val="130000"/>
              </a:lnSpc>
              <a:spcBef>
                <a:spcPct val="0"/>
              </a:spcBef>
              <a:spcAft>
                <a:spcPct val="0"/>
              </a:spcAft>
              <a:buClr>
                <a:srgbClr val="E9CA0F"/>
              </a:buClr>
              <a:buFontTx/>
              <a:buAutoNum type="arabicPeriod"/>
            </a:pPr>
            <a:r>
              <a:rPr lang="en-US" sz="2500" b="1" dirty="0">
                <a:solidFill>
                  <a:srgbClr val="FFFFFF"/>
                </a:solidFill>
              </a:rPr>
              <a:t>CATABOLISM</a:t>
            </a:r>
          </a:p>
          <a:p>
            <a:pPr algn="just" eaLnBrk="1" fontAlgn="base" hangingPunct="1">
              <a:lnSpc>
                <a:spcPct val="130000"/>
              </a:lnSpc>
              <a:spcBef>
                <a:spcPct val="0"/>
              </a:spcBef>
              <a:spcAft>
                <a:spcPct val="0"/>
              </a:spcAft>
              <a:buClr>
                <a:srgbClr val="E9CA0F"/>
              </a:buClr>
              <a:buFontTx/>
              <a:buAutoNum type="arabicPeriod"/>
            </a:pPr>
            <a:r>
              <a:rPr lang="en-US" sz="2500" b="1" dirty="0">
                <a:solidFill>
                  <a:srgbClr val="FFFFFF"/>
                </a:solidFill>
              </a:rPr>
              <a:t>KETOACIDS</a:t>
            </a:r>
          </a:p>
          <a:p>
            <a:pPr algn="just" eaLnBrk="1" fontAlgn="base" hangingPunct="1">
              <a:lnSpc>
                <a:spcPct val="130000"/>
              </a:lnSpc>
              <a:spcBef>
                <a:spcPct val="0"/>
              </a:spcBef>
              <a:spcAft>
                <a:spcPct val="0"/>
              </a:spcAft>
              <a:buClr>
                <a:srgbClr val="E9CA0F"/>
              </a:buClr>
              <a:buFontTx/>
              <a:buAutoNum type="arabicPeriod"/>
            </a:pPr>
            <a:r>
              <a:rPr lang="en-US" sz="2500" b="1" dirty="0">
                <a:solidFill>
                  <a:srgbClr val="FFFFFF"/>
                </a:solidFill>
              </a:rPr>
              <a:t>OTHERS</a:t>
            </a:r>
          </a:p>
        </p:txBody>
      </p:sp>
      <p:sp>
        <p:nvSpPr>
          <p:cNvPr id="5123" name="Text Box 3"/>
          <p:cNvSpPr txBox="1">
            <a:spLocks noChangeArrowheads="1"/>
          </p:cNvSpPr>
          <p:nvPr/>
        </p:nvSpPr>
        <p:spPr bwMode="auto">
          <a:xfrm>
            <a:off x="0" y="836614"/>
            <a:ext cx="914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0"/>
              </a:spcBef>
              <a:spcAft>
                <a:spcPct val="0"/>
              </a:spcAft>
              <a:defRPr sz="1500">
                <a:solidFill>
                  <a:schemeClr val="tx1"/>
                </a:solidFill>
                <a:latin typeface="Arial" charset="0"/>
              </a:defRPr>
            </a:lvl6pPr>
            <a:lvl7pPr marL="2971800" indent="-228600" eaLnBrk="0" fontAlgn="base" hangingPunct="0">
              <a:spcBef>
                <a:spcPct val="0"/>
              </a:spcBef>
              <a:spcAft>
                <a:spcPct val="0"/>
              </a:spcAft>
              <a:defRPr sz="1500">
                <a:solidFill>
                  <a:schemeClr val="tx1"/>
                </a:solidFill>
                <a:latin typeface="Arial" charset="0"/>
              </a:defRPr>
            </a:lvl7pPr>
            <a:lvl8pPr marL="3429000" indent="-228600" eaLnBrk="0" fontAlgn="base" hangingPunct="0">
              <a:spcBef>
                <a:spcPct val="0"/>
              </a:spcBef>
              <a:spcAft>
                <a:spcPct val="0"/>
              </a:spcAft>
              <a:defRPr sz="1500">
                <a:solidFill>
                  <a:schemeClr val="tx1"/>
                </a:solidFill>
                <a:latin typeface="Arial" charset="0"/>
              </a:defRPr>
            </a:lvl8pPr>
            <a:lvl9pPr marL="3886200" indent="-228600" eaLnBrk="0" fontAlgn="base" hangingPunct="0">
              <a:spcBef>
                <a:spcPct val="0"/>
              </a:spcBef>
              <a:spcAft>
                <a:spcPct val="0"/>
              </a:spcAft>
              <a:defRPr sz="1500">
                <a:solidFill>
                  <a:schemeClr val="tx1"/>
                </a:solidFill>
                <a:latin typeface="Arial" charset="0"/>
              </a:defRPr>
            </a:lvl9pPr>
          </a:lstStyle>
          <a:p>
            <a:pPr algn="ctr" eaLnBrk="1" fontAlgn="base" hangingPunct="1">
              <a:lnSpc>
                <a:spcPct val="150000"/>
              </a:lnSpc>
              <a:spcBef>
                <a:spcPct val="0"/>
              </a:spcBef>
              <a:spcAft>
                <a:spcPct val="0"/>
              </a:spcAft>
            </a:pPr>
            <a:r>
              <a:rPr lang="es-ES_tradnl" sz="2400" b="1">
                <a:solidFill>
                  <a:srgbClr val="E9CA0F"/>
                </a:solidFill>
              </a:rPr>
              <a:t>FACTORS THAT PRODUCE HyU IN CRF</a:t>
            </a:r>
            <a:endParaRPr lang="es-ES" sz="2400" b="1" i="1">
              <a:solidFill>
                <a:srgbClr val="E9CA0F"/>
              </a:solidFill>
              <a:cs typeface="Arial" charset="0"/>
            </a:endParaRPr>
          </a:p>
        </p:txBody>
      </p:sp>
      <p:sp>
        <p:nvSpPr>
          <p:cNvPr id="5124" name="Rectangle 5"/>
          <p:cNvSpPr>
            <a:spLocks noChangeArrowheads="1"/>
          </p:cNvSpPr>
          <p:nvPr/>
        </p:nvSpPr>
        <p:spPr bwMode="auto">
          <a:xfrm>
            <a:off x="0" y="6400800"/>
            <a:ext cx="8839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fontAlgn="base">
              <a:spcBef>
                <a:spcPct val="0"/>
              </a:spcBef>
              <a:spcAft>
                <a:spcPct val="0"/>
              </a:spcAft>
            </a:pPr>
            <a:r>
              <a:rPr lang="es-ES_tradnl" sz="1400" b="1" i="1">
                <a:solidFill>
                  <a:srgbClr val="66CCFF"/>
                </a:solidFill>
                <a:latin typeface="Arial" charset="0"/>
              </a:rPr>
              <a:t>Dr. A. Treviño-Becerra</a:t>
            </a:r>
            <a:r>
              <a:rPr lang="es-ES" sz="1400" b="1" i="1">
                <a:solidFill>
                  <a:srgbClr val="66CCFF"/>
                </a:solidFill>
                <a:latin typeface="Arial" charset="0"/>
                <a:cs typeface="Arial" charset="0"/>
              </a:rPr>
              <a:t> </a:t>
            </a:r>
            <a:endParaRPr lang="en-US" sz="1400" b="1" i="1">
              <a:solidFill>
                <a:srgbClr val="66CCFF"/>
              </a:solidFill>
              <a:latin typeface="Arial" charset="0"/>
              <a:cs typeface="Arial" charset="0"/>
            </a:endParaRPr>
          </a:p>
        </p:txBody>
      </p:sp>
      <p:sp>
        <p:nvSpPr>
          <p:cNvPr id="5125" name="Text Box 6"/>
          <p:cNvSpPr txBox="1">
            <a:spLocks noChangeArrowheads="1"/>
          </p:cNvSpPr>
          <p:nvPr/>
        </p:nvSpPr>
        <p:spPr bwMode="auto">
          <a:xfrm>
            <a:off x="150440" y="36513"/>
            <a:ext cx="8382000" cy="34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0"/>
              </a:spcBef>
              <a:spcAft>
                <a:spcPct val="0"/>
              </a:spcAft>
              <a:defRPr sz="1500">
                <a:solidFill>
                  <a:schemeClr val="tx1"/>
                </a:solidFill>
                <a:latin typeface="Arial" charset="0"/>
              </a:defRPr>
            </a:lvl6pPr>
            <a:lvl7pPr marL="2971800" indent="-228600" eaLnBrk="0" fontAlgn="base" hangingPunct="0">
              <a:spcBef>
                <a:spcPct val="0"/>
              </a:spcBef>
              <a:spcAft>
                <a:spcPct val="0"/>
              </a:spcAft>
              <a:defRPr sz="1500">
                <a:solidFill>
                  <a:schemeClr val="tx1"/>
                </a:solidFill>
                <a:latin typeface="Arial" charset="0"/>
              </a:defRPr>
            </a:lvl7pPr>
            <a:lvl8pPr marL="3429000" indent="-228600" eaLnBrk="0" fontAlgn="base" hangingPunct="0">
              <a:spcBef>
                <a:spcPct val="0"/>
              </a:spcBef>
              <a:spcAft>
                <a:spcPct val="0"/>
              </a:spcAft>
              <a:defRPr sz="1500">
                <a:solidFill>
                  <a:schemeClr val="tx1"/>
                </a:solidFill>
                <a:latin typeface="Arial" charset="0"/>
              </a:defRPr>
            </a:lvl8pPr>
            <a:lvl9pPr marL="3886200" indent="-228600" eaLnBrk="0" fontAlgn="base" hangingPunct="0">
              <a:spcBef>
                <a:spcPct val="0"/>
              </a:spcBef>
              <a:spcAft>
                <a:spcPct val="0"/>
              </a:spcAft>
              <a:defRPr sz="1500">
                <a:solidFill>
                  <a:schemeClr val="tx1"/>
                </a:solidFill>
                <a:latin typeface="Arial" charset="0"/>
              </a:defRPr>
            </a:lvl9pPr>
          </a:lstStyle>
          <a:p>
            <a:pPr eaLnBrk="1" fontAlgn="base" hangingPunct="1">
              <a:lnSpc>
                <a:spcPct val="130000"/>
              </a:lnSpc>
              <a:spcBef>
                <a:spcPct val="0"/>
              </a:spcBef>
              <a:spcAft>
                <a:spcPct val="0"/>
              </a:spcAft>
            </a:pPr>
            <a:r>
              <a:rPr lang="es-ES_tradnl" sz="1400" b="1" dirty="0"/>
              <a:t>TOXICITY OF HYPERURICEMIA (</a:t>
            </a:r>
            <a:r>
              <a:rPr lang="es-ES_tradnl" sz="1400" b="1" dirty="0" err="1"/>
              <a:t>HyU</a:t>
            </a:r>
            <a:r>
              <a:rPr lang="es-ES_tradnl" sz="1400" b="1" dirty="0"/>
              <a:t>) IN CHRONIC RENAL FAILURE</a:t>
            </a:r>
            <a:endParaRPr lang="es-ES" sz="1400" b="1" dirty="0"/>
          </a:p>
        </p:txBody>
      </p:sp>
    </p:spTree>
    <p:extLst>
      <p:ext uri="{BB962C8B-B14F-4D97-AF65-F5344CB8AC3E}">
        <p14:creationId xmlns:p14="http://schemas.microsoft.com/office/powerpoint/2010/main" val="4075735858"/>
      </p:ext>
    </p:extLst>
  </p:cSld>
  <p:clrMapOvr>
    <a:masterClrMapping/>
  </p:clrMapOvr>
  <p:transition>
    <p:strips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Imagen 4" descr="PAGINA 3.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805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5" name="Rectangle 1"/>
          <p:cNvSpPr>
            <a:spLocks noChangeArrowheads="1"/>
          </p:cNvSpPr>
          <p:nvPr/>
        </p:nvSpPr>
        <p:spPr bwMode="auto">
          <a:xfrm>
            <a:off x="773113" y="1651000"/>
            <a:ext cx="7272337"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450850" indent="-450850"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algn="just">
              <a:spcBef>
                <a:spcPct val="0"/>
              </a:spcBef>
              <a:buFont typeface="Calibri" pitchFamily="34" charset="0"/>
              <a:buAutoNum type="arabicParenR"/>
            </a:pPr>
            <a:r>
              <a:rPr lang="es-ES" altLang="es-ES" sz="2400" b="1" dirty="0">
                <a:solidFill>
                  <a:schemeClr val="bg1"/>
                </a:solidFill>
                <a:latin typeface="Arial" pitchFamily="34" charset="0"/>
                <a:cs typeface="Arial" pitchFamily="34" charset="0"/>
              </a:rPr>
              <a:t>No medir acido úrico en sangre, ni en orina</a:t>
            </a:r>
            <a:endParaRPr lang="es-MX" altLang="es-ES" sz="2000" b="1" dirty="0">
              <a:solidFill>
                <a:schemeClr val="bg1"/>
              </a:solidFill>
              <a:latin typeface="Arial" pitchFamily="34" charset="0"/>
              <a:cs typeface="Arial" pitchFamily="34" charset="0"/>
            </a:endParaRPr>
          </a:p>
          <a:p>
            <a:pPr algn="just">
              <a:spcBef>
                <a:spcPct val="0"/>
              </a:spcBef>
              <a:buFont typeface="Calibri" pitchFamily="34" charset="0"/>
              <a:buAutoNum type="arabicParenR"/>
            </a:pPr>
            <a:r>
              <a:rPr lang="es-ES" altLang="es-ES" sz="2400" b="1" dirty="0">
                <a:solidFill>
                  <a:schemeClr val="bg1"/>
                </a:solidFill>
                <a:latin typeface="Arial" pitchFamily="34" charset="0"/>
                <a:cs typeface="Arial" pitchFamily="34" charset="0"/>
              </a:rPr>
              <a:t>Desnutrición y deshidratación del enfermo</a:t>
            </a:r>
            <a:endParaRPr lang="es-MX" altLang="es-ES" sz="2000" b="1" dirty="0">
              <a:solidFill>
                <a:schemeClr val="bg1"/>
              </a:solidFill>
              <a:latin typeface="Arial" pitchFamily="34" charset="0"/>
              <a:cs typeface="Arial" pitchFamily="34" charset="0"/>
            </a:endParaRPr>
          </a:p>
          <a:p>
            <a:pPr algn="just">
              <a:spcBef>
                <a:spcPct val="0"/>
              </a:spcBef>
              <a:buFont typeface="Calibri" pitchFamily="34" charset="0"/>
              <a:buAutoNum type="arabicParenR"/>
            </a:pPr>
            <a:r>
              <a:rPr lang="es-ES" altLang="es-ES" sz="2400" b="1" dirty="0">
                <a:solidFill>
                  <a:schemeClr val="bg1"/>
                </a:solidFill>
                <a:latin typeface="Arial" pitchFamily="34" charset="0"/>
                <a:cs typeface="Arial" pitchFamily="34" charset="0"/>
              </a:rPr>
              <a:t>Aumentar proteína vegetal y suprimir animal</a:t>
            </a:r>
            <a:endParaRPr lang="es-MX" altLang="es-ES" sz="2000" b="1" dirty="0">
              <a:solidFill>
                <a:schemeClr val="bg1"/>
              </a:solidFill>
              <a:latin typeface="Arial" pitchFamily="34" charset="0"/>
              <a:cs typeface="Arial" pitchFamily="34" charset="0"/>
            </a:endParaRPr>
          </a:p>
          <a:p>
            <a:pPr algn="just">
              <a:spcBef>
                <a:spcPct val="0"/>
              </a:spcBef>
              <a:buFont typeface="Calibri" pitchFamily="34" charset="0"/>
              <a:buAutoNum type="arabicParenR"/>
            </a:pPr>
            <a:r>
              <a:rPr lang="es-ES" altLang="es-ES" sz="2400" b="1" dirty="0">
                <a:solidFill>
                  <a:schemeClr val="bg1"/>
                </a:solidFill>
                <a:latin typeface="Arial" pitchFamily="34" charset="0"/>
                <a:cs typeface="Arial" pitchFamily="34" charset="0"/>
              </a:rPr>
              <a:t>No calcular productos acido úrico y fosforo</a:t>
            </a:r>
            <a:endParaRPr lang="es-MX" altLang="es-ES" sz="2000" b="1" dirty="0">
              <a:solidFill>
                <a:schemeClr val="bg1"/>
              </a:solidFill>
              <a:latin typeface="Arial" pitchFamily="34" charset="0"/>
              <a:cs typeface="Arial" pitchFamily="34" charset="0"/>
            </a:endParaRPr>
          </a:p>
          <a:p>
            <a:pPr algn="just">
              <a:spcBef>
                <a:spcPct val="0"/>
              </a:spcBef>
              <a:buFont typeface="Calibri" pitchFamily="34" charset="0"/>
              <a:buAutoNum type="arabicParenR"/>
            </a:pPr>
            <a:r>
              <a:rPr lang="es-ES" altLang="es-ES" sz="2400" b="1" dirty="0">
                <a:solidFill>
                  <a:schemeClr val="bg1"/>
                </a:solidFill>
                <a:latin typeface="Arial" pitchFamily="34" charset="0"/>
                <a:cs typeface="Arial" pitchFamily="34" charset="0"/>
              </a:rPr>
              <a:t>Emplear </a:t>
            </a:r>
            <a:r>
              <a:rPr lang="es-ES" altLang="es-ES" sz="2400" b="1" dirty="0" err="1">
                <a:solidFill>
                  <a:schemeClr val="bg1"/>
                </a:solidFill>
                <a:latin typeface="Arial" pitchFamily="34" charset="0"/>
                <a:cs typeface="Arial" pitchFamily="34" charset="0"/>
              </a:rPr>
              <a:t>colchicina</a:t>
            </a:r>
            <a:r>
              <a:rPr lang="es-ES" altLang="es-ES" sz="2400" b="1" dirty="0">
                <a:solidFill>
                  <a:schemeClr val="bg1"/>
                </a:solidFill>
                <a:latin typeface="Arial" pitchFamily="34" charset="0"/>
                <a:cs typeface="Arial" pitchFamily="34" charset="0"/>
              </a:rPr>
              <a:t> y </a:t>
            </a:r>
            <a:r>
              <a:rPr lang="es-ES" altLang="es-ES" sz="2400" b="1" dirty="0" err="1">
                <a:solidFill>
                  <a:schemeClr val="bg1"/>
                </a:solidFill>
                <a:latin typeface="Arial" pitchFamily="34" charset="0"/>
                <a:cs typeface="Arial" pitchFamily="34" charset="0"/>
              </a:rPr>
              <a:t>uricosuricos</a:t>
            </a:r>
            <a:endParaRPr lang="es-MX" altLang="es-ES" sz="2000" b="1" dirty="0">
              <a:solidFill>
                <a:schemeClr val="bg1"/>
              </a:solidFill>
              <a:latin typeface="Arial" pitchFamily="34" charset="0"/>
              <a:cs typeface="Arial" pitchFamily="34" charset="0"/>
            </a:endParaRPr>
          </a:p>
          <a:p>
            <a:pPr algn="just">
              <a:spcBef>
                <a:spcPct val="0"/>
              </a:spcBef>
              <a:buFont typeface="Calibri" pitchFamily="34" charset="0"/>
              <a:buAutoNum type="arabicParenR"/>
            </a:pPr>
            <a:r>
              <a:rPr lang="es-ES" altLang="es-ES" sz="2400" b="1" dirty="0">
                <a:solidFill>
                  <a:schemeClr val="bg1"/>
                </a:solidFill>
                <a:latin typeface="Arial" pitchFamily="34" charset="0"/>
                <a:cs typeface="Arial" pitchFamily="34" charset="0"/>
              </a:rPr>
              <a:t>No prescribir </a:t>
            </a:r>
            <a:r>
              <a:rPr lang="es-ES" altLang="es-ES" sz="2400" b="1" dirty="0" err="1">
                <a:solidFill>
                  <a:schemeClr val="bg1"/>
                </a:solidFill>
                <a:latin typeface="Arial" pitchFamily="34" charset="0"/>
                <a:cs typeface="Arial" pitchFamily="34" charset="0"/>
              </a:rPr>
              <a:t>alopurinol</a:t>
            </a:r>
            <a:r>
              <a:rPr lang="es-ES" altLang="es-ES" sz="2400" b="1" dirty="0">
                <a:solidFill>
                  <a:schemeClr val="bg1"/>
                </a:solidFill>
                <a:latin typeface="Arial" pitchFamily="34" charset="0"/>
                <a:cs typeface="Arial" pitchFamily="34" charset="0"/>
              </a:rPr>
              <a:t> o prescribirlo a dosis ”</a:t>
            </a:r>
            <a:r>
              <a:rPr lang="es-ES" altLang="es-ES" sz="2400" b="1" dirty="0" err="1">
                <a:solidFill>
                  <a:schemeClr val="bg1"/>
                </a:solidFill>
                <a:latin typeface="Arial" pitchFamily="34" charset="0"/>
                <a:cs typeface="Arial" pitchFamily="34" charset="0"/>
              </a:rPr>
              <a:t>Homeopaticas</a:t>
            </a:r>
            <a:r>
              <a:rPr lang="es-ES" altLang="es-ES" sz="2400" b="1" dirty="0">
                <a:solidFill>
                  <a:schemeClr val="bg1"/>
                </a:solidFill>
                <a:latin typeface="Arial" pitchFamily="34" charset="0"/>
                <a:cs typeface="Arial" pitchFamily="34" charset="0"/>
              </a:rPr>
              <a:t>”</a:t>
            </a:r>
            <a:endParaRPr lang="es-MX" altLang="es-ES" sz="2000" b="1" dirty="0">
              <a:solidFill>
                <a:schemeClr val="bg1"/>
              </a:solidFill>
              <a:latin typeface="Arial" pitchFamily="34" charset="0"/>
              <a:cs typeface="Arial" pitchFamily="34" charset="0"/>
            </a:endParaRPr>
          </a:p>
          <a:p>
            <a:pPr algn="just">
              <a:spcBef>
                <a:spcPct val="0"/>
              </a:spcBef>
              <a:buFont typeface="Calibri" pitchFamily="34" charset="0"/>
              <a:buAutoNum type="arabicParenR"/>
            </a:pPr>
            <a:r>
              <a:rPr lang="es-ES" altLang="es-ES" sz="2400" b="1" dirty="0">
                <a:solidFill>
                  <a:schemeClr val="bg1"/>
                </a:solidFill>
                <a:latin typeface="Arial" pitchFamily="34" charset="0"/>
                <a:cs typeface="Arial" pitchFamily="34" charset="0"/>
              </a:rPr>
              <a:t>Suspender </a:t>
            </a:r>
            <a:r>
              <a:rPr lang="es-ES" altLang="es-ES" sz="2400" b="1" dirty="0" err="1">
                <a:solidFill>
                  <a:schemeClr val="bg1"/>
                </a:solidFill>
                <a:latin typeface="Arial" pitchFamily="34" charset="0"/>
                <a:cs typeface="Arial" pitchFamily="34" charset="0"/>
              </a:rPr>
              <a:t>alopurinol</a:t>
            </a:r>
            <a:r>
              <a:rPr lang="es-ES" altLang="es-ES" sz="2400" b="1" dirty="0">
                <a:solidFill>
                  <a:schemeClr val="bg1"/>
                </a:solidFill>
                <a:latin typeface="Arial" pitchFamily="34" charset="0"/>
                <a:cs typeface="Arial" pitchFamily="34" charset="0"/>
              </a:rPr>
              <a:t> cuando se inicia el descenso de A.U. y mantener al A.U. alto</a:t>
            </a:r>
          </a:p>
          <a:p>
            <a:pPr algn="just">
              <a:spcBef>
                <a:spcPct val="0"/>
              </a:spcBef>
              <a:buFont typeface="Calibri" pitchFamily="34" charset="0"/>
              <a:buAutoNum type="arabicParenR"/>
            </a:pPr>
            <a:r>
              <a:rPr lang="es-ES" altLang="es-ES" sz="2400" b="1" dirty="0">
                <a:solidFill>
                  <a:schemeClr val="bg1"/>
                </a:solidFill>
                <a:latin typeface="Arial" pitchFamily="34" charset="0"/>
                <a:cs typeface="Arial" pitchFamily="34" charset="0"/>
              </a:rPr>
              <a:t>No advertir sobre sus efectos secundarios </a:t>
            </a:r>
          </a:p>
          <a:p>
            <a:pPr algn="just">
              <a:spcBef>
                <a:spcPct val="0"/>
              </a:spcBef>
              <a:buFont typeface="Calibri" pitchFamily="34" charset="0"/>
              <a:buAutoNum type="arabicParenR"/>
            </a:pPr>
            <a:endParaRPr lang="es-ES" altLang="es-ES" sz="2400" b="1" dirty="0">
              <a:solidFill>
                <a:schemeClr val="bg1"/>
              </a:solidFill>
              <a:latin typeface="Arial" pitchFamily="34" charset="0"/>
              <a:cs typeface="Arial" pitchFamily="34" charset="0"/>
            </a:endParaRPr>
          </a:p>
        </p:txBody>
      </p:sp>
      <p:sp>
        <p:nvSpPr>
          <p:cNvPr id="33796" name="3 CuadroTexto"/>
          <p:cNvSpPr txBox="1">
            <a:spLocks noChangeArrowheads="1"/>
          </p:cNvSpPr>
          <p:nvPr/>
        </p:nvSpPr>
        <p:spPr bwMode="auto">
          <a:xfrm>
            <a:off x="900113" y="620713"/>
            <a:ext cx="72723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algn="ctr">
              <a:spcBef>
                <a:spcPct val="0"/>
              </a:spcBef>
              <a:buFontTx/>
              <a:buNone/>
            </a:pPr>
            <a:r>
              <a:rPr lang="es-ES" altLang="es-ES" sz="1800" b="1" dirty="0">
                <a:solidFill>
                  <a:srgbClr val="0033CC"/>
                </a:solidFill>
                <a:latin typeface="Arial" pitchFamily="34" charset="0"/>
                <a:cs typeface="Arial" pitchFamily="34" charset="0"/>
              </a:rPr>
              <a:t>ERRORES FRECUENTES DEL MANEJO DEL ACIDO URICO EN LA ERC</a:t>
            </a:r>
          </a:p>
        </p:txBody>
      </p:sp>
      <p:sp>
        <p:nvSpPr>
          <p:cNvPr id="33797" name="1 CuadroTexto"/>
          <p:cNvSpPr txBox="1">
            <a:spLocks noChangeArrowheads="1"/>
          </p:cNvSpPr>
          <p:nvPr/>
        </p:nvSpPr>
        <p:spPr bwMode="auto">
          <a:xfrm>
            <a:off x="6227763" y="6324600"/>
            <a:ext cx="25209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s-MX" altLang="es-ES" sz="1600" i="1">
                <a:latin typeface="Arial" pitchFamily="34" charset="0"/>
              </a:rPr>
              <a:t>A. Treviño</a:t>
            </a:r>
            <a:endParaRPr lang="es-ES" altLang="es-ES" sz="1600" i="1">
              <a:latin typeface="Arial" pitchFamily="34" charset="0"/>
            </a:endParaRPr>
          </a:p>
        </p:txBody>
      </p:sp>
    </p:spTree>
    <p:extLst>
      <p:ext uri="{BB962C8B-B14F-4D97-AF65-F5344CB8AC3E}">
        <p14:creationId xmlns:p14="http://schemas.microsoft.com/office/powerpoint/2010/main" val="2270352699"/>
      </p:ext>
    </p:extLst>
  </p:cSld>
  <p:clrMapOvr>
    <a:masterClrMapping/>
  </p:clrMapOvr>
  <p:transition>
    <p:strips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Imagen 4" descr="PAGINA 3.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805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7" name="1 CuadroTexto"/>
          <p:cNvSpPr txBox="1">
            <a:spLocks noChangeArrowheads="1"/>
          </p:cNvSpPr>
          <p:nvPr/>
        </p:nvSpPr>
        <p:spPr bwMode="auto">
          <a:xfrm>
            <a:off x="6227763" y="6324600"/>
            <a:ext cx="25209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s-MX" altLang="es-ES" sz="1600" i="1">
                <a:latin typeface="Arial" pitchFamily="34" charset="0"/>
              </a:rPr>
              <a:t>A. Treviño</a:t>
            </a:r>
            <a:endParaRPr lang="es-ES" altLang="es-ES" sz="1600" i="1">
              <a:latin typeface="Arial" pitchFamily="34" charset="0"/>
            </a:endParaRPr>
          </a:p>
        </p:txBody>
      </p:sp>
      <p:pic>
        <p:nvPicPr>
          <p:cNvPr id="2060"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7" y="379413"/>
            <a:ext cx="8640961" cy="611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7816032"/>
      </p:ext>
    </p:extLst>
  </p:cSld>
  <p:clrMapOvr>
    <a:masterClrMapping/>
  </p:clrMapOvr>
  <p:transition>
    <p:strips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Imagen 4" descr="PAGINA 3.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805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7" name="1 CuadroTexto"/>
          <p:cNvSpPr txBox="1">
            <a:spLocks noChangeArrowheads="1"/>
          </p:cNvSpPr>
          <p:nvPr/>
        </p:nvSpPr>
        <p:spPr bwMode="auto">
          <a:xfrm>
            <a:off x="6227763" y="6324600"/>
            <a:ext cx="25209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s-MX" altLang="es-ES" sz="1600" i="1">
                <a:latin typeface="Arial" pitchFamily="34" charset="0"/>
              </a:rPr>
              <a:t>A. Treviño</a:t>
            </a:r>
            <a:endParaRPr lang="es-ES" altLang="es-ES" sz="1600" i="1">
              <a:latin typeface="Arial" pitchFamily="34" charset="0"/>
            </a:endParaRPr>
          </a:p>
        </p:txBody>
      </p:sp>
      <p:pic>
        <p:nvPicPr>
          <p:cNvPr id="5423" name="Picture 30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33664"/>
          <a:stretch/>
        </p:blipFill>
        <p:spPr bwMode="auto">
          <a:xfrm>
            <a:off x="2123728" y="332656"/>
            <a:ext cx="4536504" cy="6161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063385"/>
      </p:ext>
    </p:extLst>
  </p:cSld>
  <p:clrMapOvr>
    <a:masterClrMapping/>
  </p:clrMapOvr>
  <p:transition>
    <p:strips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tx2"/>
        </a:solidFill>
        <a:effectLst/>
      </p:bgPr>
    </p:bg>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900113" y="5084763"/>
            <a:ext cx="8001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500">
                <a:solidFill>
                  <a:schemeClr val="tx1"/>
                </a:solidFill>
                <a:latin typeface="Arial" pitchFamily="34" charset="0"/>
              </a:defRPr>
            </a:lvl1pPr>
            <a:lvl2pPr marL="742950" indent="-285750" eaLnBrk="0" hangingPunct="0">
              <a:defRPr sz="1500">
                <a:solidFill>
                  <a:schemeClr val="tx1"/>
                </a:solidFill>
                <a:latin typeface="Arial" pitchFamily="34" charset="0"/>
              </a:defRPr>
            </a:lvl2pPr>
            <a:lvl3pPr marL="1143000" indent="-228600" eaLnBrk="0" hangingPunct="0">
              <a:defRPr sz="1500">
                <a:solidFill>
                  <a:schemeClr val="tx1"/>
                </a:solidFill>
                <a:latin typeface="Arial" pitchFamily="34" charset="0"/>
              </a:defRPr>
            </a:lvl3pPr>
            <a:lvl4pPr marL="1600200" indent="-228600" eaLnBrk="0" hangingPunct="0">
              <a:defRPr sz="1500">
                <a:solidFill>
                  <a:schemeClr val="tx1"/>
                </a:solidFill>
                <a:latin typeface="Arial" pitchFamily="34" charset="0"/>
              </a:defRPr>
            </a:lvl4pPr>
            <a:lvl5pPr marL="2057400" indent="-228600" eaLnBrk="0" hangingPunct="0">
              <a:defRPr sz="1500">
                <a:solidFill>
                  <a:schemeClr val="tx1"/>
                </a:solidFill>
                <a:latin typeface="Arial" pitchFamily="34" charset="0"/>
              </a:defRPr>
            </a:lvl5pPr>
            <a:lvl6pPr marL="2514600" indent="-228600" eaLnBrk="0" fontAlgn="base" hangingPunct="0">
              <a:spcBef>
                <a:spcPct val="0"/>
              </a:spcBef>
              <a:spcAft>
                <a:spcPct val="0"/>
              </a:spcAft>
              <a:defRPr sz="1500">
                <a:solidFill>
                  <a:schemeClr val="tx1"/>
                </a:solidFill>
                <a:latin typeface="Arial" pitchFamily="34" charset="0"/>
              </a:defRPr>
            </a:lvl6pPr>
            <a:lvl7pPr marL="2971800" indent="-228600" eaLnBrk="0" fontAlgn="base" hangingPunct="0">
              <a:spcBef>
                <a:spcPct val="0"/>
              </a:spcBef>
              <a:spcAft>
                <a:spcPct val="0"/>
              </a:spcAft>
              <a:defRPr sz="1500">
                <a:solidFill>
                  <a:schemeClr val="tx1"/>
                </a:solidFill>
                <a:latin typeface="Arial" pitchFamily="34" charset="0"/>
              </a:defRPr>
            </a:lvl7pPr>
            <a:lvl8pPr marL="3429000" indent="-228600" eaLnBrk="0" fontAlgn="base" hangingPunct="0">
              <a:spcBef>
                <a:spcPct val="0"/>
              </a:spcBef>
              <a:spcAft>
                <a:spcPct val="0"/>
              </a:spcAft>
              <a:defRPr sz="1500">
                <a:solidFill>
                  <a:schemeClr val="tx1"/>
                </a:solidFill>
                <a:latin typeface="Arial" pitchFamily="34" charset="0"/>
              </a:defRPr>
            </a:lvl8pPr>
            <a:lvl9pPr marL="3886200" indent="-228600" eaLnBrk="0" fontAlgn="base" hangingPunct="0">
              <a:spcBef>
                <a:spcPct val="0"/>
              </a:spcBef>
              <a:spcAft>
                <a:spcPct val="0"/>
              </a:spcAft>
              <a:defRPr sz="1500">
                <a:solidFill>
                  <a:schemeClr val="tx1"/>
                </a:solidFill>
                <a:latin typeface="Arial" pitchFamily="34" charset="0"/>
              </a:defRPr>
            </a:lvl9pPr>
          </a:lstStyle>
          <a:p>
            <a:pPr algn="ctr" eaLnBrk="1" fontAlgn="base" hangingPunct="1">
              <a:spcBef>
                <a:spcPct val="0"/>
              </a:spcBef>
              <a:spcAft>
                <a:spcPct val="0"/>
              </a:spcAft>
            </a:pPr>
            <a:r>
              <a:rPr lang="es-ES_tradnl" altLang="es-ES" sz="2000" b="1" smtClean="0">
                <a:solidFill>
                  <a:srgbClr val="993300"/>
                </a:solidFill>
                <a:latin typeface="Tahoma" pitchFamily="34" charset="0"/>
              </a:rPr>
              <a:t>DR. ALEJANDRO TREVIÑO-BECERRA</a:t>
            </a:r>
          </a:p>
          <a:p>
            <a:pPr algn="ctr" eaLnBrk="1" fontAlgn="base" hangingPunct="1">
              <a:spcBef>
                <a:spcPct val="0"/>
              </a:spcBef>
              <a:spcAft>
                <a:spcPct val="0"/>
              </a:spcAft>
            </a:pPr>
            <a:r>
              <a:rPr lang="es-ES_tradnl" altLang="es-ES" sz="2000" b="1" smtClean="0">
                <a:solidFill>
                  <a:srgbClr val="993300"/>
                </a:solidFill>
                <a:latin typeface="Tahoma" pitchFamily="34" charset="0"/>
              </a:rPr>
              <a:t>DIRECTOR RESEARCH AND TEACHING DEPT.</a:t>
            </a:r>
          </a:p>
          <a:p>
            <a:pPr algn="ctr" eaLnBrk="1" fontAlgn="base" hangingPunct="1">
              <a:spcBef>
                <a:spcPct val="0"/>
              </a:spcBef>
              <a:spcAft>
                <a:spcPct val="0"/>
              </a:spcAft>
            </a:pPr>
            <a:r>
              <a:rPr lang="es-ES_tradnl" altLang="es-ES" sz="2000" b="1" smtClean="0">
                <a:solidFill>
                  <a:srgbClr val="993300"/>
                </a:solidFill>
                <a:latin typeface="Tahoma" pitchFamily="34" charset="0"/>
              </a:rPr>
              <a:t>HOSPITAL JUAREZ DE MÉXICO, O.D. SSA</a:t>
            </a:r>
          </a:p>
          <a:p>
            <a:pPr algn="ctr" eaLnBrk="1" fontAlgn="base" hangingPunct="1">
              <a:spcBef>
                <a:spcPct val="0"/>
              </a:spcBef>
              <a:spcAft>
                <a:spcPct val="0"/>
              </a:spcAft>
            </a:pPr>
            <a:r>
              <a:rPr lang="es-ES_tradnl" altLang="es-ES" sz="2000" b="1" smtClean="0">
                <a:solidFill>
                  <a:srgbClr val="993300"/>
                </a:solidFill>
                <a:latin typeface="Tahoma" pitchFamily="34" charset="0"/>
              </a:rPr>
              <a:t>MÉXICO, D.F.</a:t>
            </a:r>
            <a:endParaRPr lang="es-ES" altLang="es-ES" sz="2000" b="1" smtClean="0">
              <a:solidFill>
                <a:srgbClr val="993300"/>
              </a:solidFill>
              <a:latin typeface="Tahoma" pitchFamily="34" charset="0"/>
            </a:endParaRPr>
          </a:p>
        </p:txBody>
      </p:sp>
      <p:sp>
        <p:nvSpPr>
          <p:cNvPr id="78850" name="Text Box 2"/>
          <p:cNvSpPr txBox="1">
            <a:spLocks noChangeArrowheads="1"/>
          </p:cNvSpPr>
          <p:nvPr/>
        </p:nvSpPr>
        <p:spPr bwMode="auto">
          <a:xfrm>
            <a:off x="827088" y="3068638"/>
            <a:ext cx="7986712" cy="1006475"/>
          </a:xfrm>
          <a:prstGeom prst="rect">
            <a:avLst/>
          </a:prstGeom>
          <a:noFill/>
          <a:ln w="9525">
            <a:noFill/>
            <a:miter lim="800000"/>
            <a:headEnd/>
            <a:tailEnd/>
          </a:ln>
          <a:effectLst/>
        </p:spPr>
        <p:txBody>
          <a:bodyPr>
            <a:spAutoFit/>
          </a:bodyPr>
          <a:lstStyle/>
          <a:p>
            <a:pPr algn="ctr" fontAlgn="base">
              <a:spcBef>
                <a:spcPct val="0"/>
              </a:spcBef>
              <a:spcAft>
                <a:spcPct val="0"/>
              </a:spcAft>
              <a:defRPr/>
            </a:pPr>
            <a:r>
              <a:rPr lang="es-ES_tradnl" sz="3000" b="1">
                <a:solidFill>
                  <a:srgbClr val="000066"/>
                </a:solidFill>
                <a:effectLst>
                  <a:outerShdw blurRad="38100" dist="38100" dir="2700000" algn="tl">
                    <a:srgbClr val="000000"/>
                  </a:outerShdw>
                </a:effectLst>
                <a:latin typeface="Verdana" pitchFamily="34" charset="0"/>
              </a:rPr>
              <a:t>TOXICITY OF HYPERURICEMIA (HyU) IN CHRONIC RENAL FAILURE</a:t>
            </a:r>
            <a:endParaRPr lang="es-ES" sz="3000" b="1">
              <a:solidFill>
                <a:srgbClr val="000066"/>
              </a:solidFill>
              <a:effectLst>
                <a:outerShdw blurRad="38100" dist="38100" dir="2700000" algn="tl">
                  <a:srgbClr val="000000"/>
                </a:outerShdw>
              </a:effectLst>
              <a:latin typeface="Verdana" pitchFamily="34" charset="0"/>
            </a:endParaRPr>
          </a:p>
        </p:txBody>
      </p:sp>
      <p:pic>
        <p:nvPicPr>
          <p:cNvPr id="4100" name="Picture 8" descr="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7745283"/>
      </p:ext>
    </p:extLst>
  </p:cSld>
  <p:clrMapOvr>
    <a:masterClrMapping/>
  </p:clrMapOvr>
  <p:transition>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stretch>
            <a:fillRect/>
          </a:stretch>
        </p:blipFill>
        <p:spPr>
          <a:xfrm>
            <a:off x="2411760" y="1988840"/>
            <a:ext cx="4088111" cy="378886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8" name="Rectángulo 7"/>
          <p:cNvSpPr/>
          <p:nvPr/>
        </p:nvSpPr>
        <p:spPr>
          <a:xfrm>
            <a:off x="755577" y="486363"/>
            <a:ext cx="7704856" cy="830997"/>
          </a:xfrm>
          <a:prstGeom prst="rect">
            <a:avLst/>
          </a:prstGeom>
        </p:spPr>
        <p:txBody>
          <a:bodyPr wrap="square" anchor="t">
            <a:spAutoFit/>
          </a:bodyPr>
          <a:lstStyle/>
          <a:p>
            <a:pPr algn="ctr"/>
            <a:r>
              <a:rPr lang="it-IT" sz="2400" b="1" dirty="0"/>
              <a:t>In Memoriam</a:t>
            </a:r>
            <a:r>
              <a:rPr lang="it-IT" sz="2400" dirty="0"/>
              <a:t> </a:t>
            </a:r>
            <a:r>
              <a:rPr lang="es-MX" sz="2400" b="1" dirty="0" smtClean="0"/>
              <a:t>Prof. </a:t>
            </a:r>
            <a:r>
              <a:rPr lang="es-MX" sz="2400" b="1" dirty="0"/>
              <a:t>Umberto </a:t>
            </a:r>
            <a:r>
              <a:rPr lang="es-MX" sz="2400" b="1" dirty="0" err="1"/>
              <a:t>Buoncristiani</a:t>
            </a:r>
            <a:endParaRPr lang="es-MX" sz="2400" b="1" dirty="0"/>
          </a:p>
          <a:p>
            <a:pPr algn="ctr"/>
            <a:r>
              <a:rPr lang="es-MX" sz="2400" b="1" dirty="0"/>
              <a:t>Perugia, Italia, 1940-2016</a:t>
            </a:r>
            <a:endParaRPr lang="es-MX" sz="2400" dirty="0"/>
          </a:p>
        </p:txBody>
      </p:sp>
      <p:sp>
        <p:nvSpPr>
          <p:cNvPr id="9" name="Rectángulo 8"/>
          <p:cNvSpPr/>
          <p:nvPr/>
        </p:nvSpPr>
        <p:spPr>
          <a:xfrm>
            <a:off x="914401" y="824007"/>
            <a:ext cx="3221123" cy="5262979"/>
          </a:xfrm>
          <a:prstGeom prst="rect">
            <a:avLst/>
          </a:prstGeom>
        </p:spPr>
        <p:txBody>
          <a:bodyPr wrap="square">
            <a:spAutoFit/>
          </a:bodyPr>
          <a:lstStyle/>
          <a:p>
            <a:pPr algn="ctr"/>
            <a:endParaRPr lang="es-MX" sz="2400" dirty="0"/>
          </a:p>
          <a:p>
            <a:pPr algn="ctr"/>
            <a:endParaRPr lang="es-MX" sz="2400" dirty="0"/>
          </a:p>
          <a:p>
            <a:pPr algn="ctr"/>
            <a:endParaRPr lang="es-MX" sz="2400" dirty="0"/>
          </a:p>
          <a:p>
            <a:pPr algn="ctr"/>
            <a:endParaRPr lang="es-MX" sz="2400" dirty="0"/>
          </a:p>
          <a:p>
            <a:pPr algn="ctr"/>
            <a:endParaRPr lang="es-MX" sz="2400" dirty="0"/>
          </a:p>
          <a:p>
            <a:pPr algn="ctr"/>
            <a:endParaRPr lang="es-MX" sz="2400" dirty="0"/>
          </a:p>
          <a:p>
            <a:pPr algn="ctr"/>
            <a:endParaRPr lang="es-MX" sz="2400" dirty="0"/>
          </a:p>
          <a:p>
            <a:pPr algn="ctr"/>
            <a:endParaRPr lang="es-MX" sz="2400" dirty="0"/>
          </a:p>
          <a:p>
            <a:pPr algn="ctr"/>
            <a:endParaRPr lang="es-MX" sz="2400" dirty="0"/>
          </a:p>
          <a:p>
            <a:pPr algn="ctr"/>
            <a:endParaRPr lang="es-MX" sz="2400" dirty="0"/>
          </a:p>
          <a:p>
            <a:pPr algn="ctr"/>
            <a:endParaRPr lang="es-MX" sz="2400" dirty="0"/>
          </a:p>
          <a:p>
            <a:pPr algn="ctr"/>
            <a:endParaRPr lang="es-MX" sz="2400" dirty="0"/>
          </a:p>
          <a:p>
            <a:pPr algn="ctr"/>
            <a:endParaRPr lang="es-MX" sz="2400" dirty="0"/>
          </a:p>
          <a:p>
            <a:pPr algn="ctr"/>
            <a:endParaRPr lang="es-MX" sz="2400" dirty="0"/>
          </a:p>
        </p:txBody>
      </p:sp>
    </p:spTree>
    <p:extLst>
      <p:ext uri="{BB962C8B-B14F-4D97-AF65-F5344CB8AC3E}">
        <p14:creationId xmlns:p14="http://schemas.microsoft.com/office/powerpoint/2010/main" val="416065243"/>
      </p:ext>
    </p:extLst>
  </p:cSld>
  <p:clrMapOvr>
    <a:masterClrMapping/>
  </p:clrMapOvr>
  <p:transition>
    <p:strips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it-IT" sz="2400" b="1" dirty="0"/>
              <a:t>In Memoriam</a:t>
            </a:r>
            <a:r>
              <a:rPr lang="it-IT" sz="2400" dirty="0"/>
              <a:t> </a:t>
            </a:r>
            <a:r>
              <a:rPr lang="it-IT" sz="2400" b="1" dirty="0"/>
              <a:t>- Prof. Carmelo Giordano </a:t>
            </a:r>
            <a:br>
              <a:rPr lang="it-IT" sz="2400" b="1" dirty="0"/>
            </a:br>
            <a:r>
              <a:rPr lang="it-IT" sz="2400" b="1" dirty="0"/>
              <a:t>1930-2016 NAPOLES, ITALIA </a:t>
            </a:r>
            <a:endParaRPr lang="es-MX" sz="2400" dirty="0"/>
          </a:p>
        </p:txBody>
      </p:sp>
      <p:pic>
        <p:nvPicPr>
          <p:cNvPr id="5" name="Marcador de contenido 4"/>
          <p:cNvPicPr>
            <a:picLocks noGrp="1" noChangeAspect="1"/>
          </p:cNvPicPr>
          <p:nvPr>
            <p:ph idx="1"/>
          </p:nvPr>
        </p:nvPicPr>
        <p:blipFill>
          <a:blip r:embed="rId2"/>
          <a:stretch>
            <a:fillRect/>
          </a:stretch>
        </p:blipFill>
        <p:spPr>
          <a:xfrm>
            <a:off x="2987824" y="1844824"/>
            <a:ext cx="2441765" cy="454494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674416087"/>
      </p:ext>
    </p:extLst>
  </p:cSld>
  <p:clrMapOvr>
    <a:masterClrMapping/>
  </p:clrMapOvr>
  <p:transition>
    <p:strips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395536" y="620688"/>
            <a:ext cx="8136904" cy="720725"/>
          </a:xfrm>
        </p:spPr>
        <p:txBody>
          <a:bodyPr>
            <a:normAutofit fontScale="90000"/>
          </a:bodyPr>
          <a:lstStyle/>
          <a:p>
            <a:pPr algn="ctr"/>
            <a:r>
              <a:rPr lang="en-US" sz="2700" dirty="0"/>
              <a:t>THE POLICLINICO  IN MIRAGLIA SQUARE</a:t>
            </a:r>
            <a:r>
              <a:rPr lang="en-US" sz="2400" dirty="0"/>
              <a:t>  </a:t>
            </a:r>
            <a:br>
              <a:rPr lang="en-US" sz="2400" dirty="0"/>
            </a:br>
            <a:r>
              <a:rPr lang="en-US" sz="2400" dirty="0"/>
              <a:t>(that was then destroyed by the earthquake of </a:t>
            </a:r>
            <a:r>
              <a:rPr lang="en-US" sz="2400" dirty="0" smtClean="0"/>
              <a:t>Nov </a:t>
            </a:r>
            <a:r>
              <a:rPr lang="en-US" sz="2400" dirty="0"/>
              <a:t>23, 1980).</a:t>
            </a:r>
            <a:endParaRPr lang="es-MX" sz="2400" dirty="0"/>
          </a:p>
        </p:txBody>
      </p:sp>
      <p:pic>
        <p:nvPicPr>
          <p:cNvPr id="5" name="Marcador de contenido 4"/>
          <p:cNvPicPr>
            <a:picLocks noGrp="1" noChangeAspect="1"/>
          </p:cNvPicPr>
          <p:nvPr>
            <p:ph idx="4294967295"/>
          </p:nvPr>
        </p:nvPicPr>
        <p:blipFill>
          <a:blip r:embed="rId2"/>
          <a:stretch>
            <a:fillRect/>
          </a:stretch>
        </p:blipFill>
        <p:spPr>
          <a:xfrm>
            <a:off x="1619672" y="1772816"/>
            <a:ext cx="5492750" cy="4365625"/>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617216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187224" y="188640"/>
            <a:ext cx="8679560" cy="5955476"/>
          </a:xfrm>
          <a:prstGeom prst="rect">
            <a:avLst/>
          </a:prstGeom>
        </p:spPr>
        <p:txBody>
          <a:bodyPr wrap="square">
            <a:spAutoFit/>
          </a:bodyPr>
          <a:lstStyle/>
          <a:p>
            <a:pPr algn="just"/>
            <a:r>
              <a:rPr lang="en-US" sz="1300" dirty="0">
                <a:latin typeface="Verdana" panose="020B0604030504040204" pitchFamily="34" charset="0"/>
              </a:rPr>
              <a:t>Various creative clinical scientists worked during sabbaticals at the nephrological unit directed by Prof. Carmelo Giordano. The fist— Prof. Kazimierz </a:t>
            </a:r>
            <a:r>
              <a:rPr lang="en-US" sz="1300" dirty="0" err="1">
                <a:latin typeface="Verdana" panose="020B0604030504040204" pitchFamily="34" charset="0"/>
              </a:rPr>
              <a:t>Backzyk</a:t>
            </a:r>
            <a:r>
              <a:rPr lang="en-US" sz="1300" dirty="0">
                <a:latin typeface="Verdana" panose="020B0604030504040204" pitchFamily="34" charset="0"/>
              </a:rPr>
              <a:t>―who was later professor of Nephrology at the Medical  University of Poznan (Poland) —arrived in Naples just in the days in which Eastern Europe was separated from the West with the construction of the wall in Berlin (Germany). Prof. Malcolm E. Phillips came to Naples from London as a </a:t>
            </a:r>
            <a:r>
              <a:rPr lang="en-US" sz="1300" dirty="0" err="1">
                <a:latin typeface="Verdana" panose="020B0604030504040204" pitchFamily="34" charset="0"/>
              </a:rPr>
              <a:t>Wellcome</a:t>
            </a:r>
            <a:r>
              <a:rPr lang="en-US" sz="1300" dirty="0">
                <a:latin typeface="Verdana" panose="020B0604030504040204" pitchFamily="34" charset="0"/>
              </a:rPr>
              <a:t> Trust Research Fellow for 2 years. His fellowship was arranged between Professors Hugh de </a:t>
            </a:r>
            <a:r>
              <a:rPr lang="en-US" sz="1300" dirty="0" err="1">
                <a:latin typeface="Verdana" panose="020B0604030504040204" pitchFamily="34" charset="0"/>
              </a:rPr>
              <a:t>Wardener</a:t>
            </a:r>
            <a:r>
              <a:rPr lang="en-US" sz="1300" dirty="0">
                <a:latin typeface="Verdana" panose="020B0604030504040204" pitchFamily="34" charset="0"/>
              </a:rPr>
              <a:t> and Carmelo Giordano. He studied amino acid losses and the effects of essential amino acid supplements in hemodialysis patients and the </a:t>
            </a:r>
            <a:r>
              <a:rPr lang="en-US" sz="1300" dirty="0" err="1">
                <a:latin typeface="Verdana" panose="020B0604030504040204" pitchFamily="34" charset="0"/>
              </a:rPr>
              <a:t>utilisation</a:t>
            </a:r>
            <a:r>
              <a:rPr lang="en-US" sz="1300" dirty="0">
                <a:latin typeface="Verdana" panose="020B0604030504040204" pitchFamily="34" charset="0"/>
              </a:rPr>
              <a:t> of D-amino acids and keto-acids in healthy and uremic patients (Lancet 1972). Later, when back in London, (</a:t>
            </a:r>
            <a:r>
              <a:rPr lang="en-US" sz="1300" dirty="0" err="1">
                <a:latin typeface="Verdana" panose="020B0604030504040204" pitchFamily="34" charset="0"/>
              </a:rPr>
              <a:t>Dr</a:t>
            </a:r>
            <a:r>
              <a:rPr lang="en-US" sz="1300" dirty="0">
                <a:latin typeface="Verdana" panose="020B0604030504040204" pitchFamily="34" charset="0"/>
              </a:rPr>
              <a:t>). Phillips   was for varying periods General Manager of the Charing Cross Hospital and Medical Director of the Charing Cross and Hammersmith Hospitals. Prof. Otto </a:t>
            </a:r>
            <a:r>
              <a:rPr lang="en-US" sz="1300" dirty="0" err="1">
                <a:latin typeface="Verdana" panose="020B0604030504040204" pitchFamily="34" charset="0"/>
              </a:rPr>
              <a:t>Busato</a:t>
            </a:r>
            <a:r>
              <a:rPr lang="en-US" sz="1300" dirty="0">
                <a:latin typeface="Verdana" panose="020B0604030504040204" pitchFamily="34" charset="0"/>
              </a:rPr>
              <a:t> came from the department of nephrology at the University of Porto Alegre (Brazil) to work on nutrition and peritoneal dialysis. </a:t>
            </a:r>
            <a:r>
              <a:rPr lang="en-US" sz="1500" dirty="0">
                <a:highlight>
                  <a:srgbClr val="00FF00"/>
                </a:highlight>
                <a:latin typeface="Verdana" panose="020B0604030504040204" pitchFamily="34" charset="0"/>
              </a:rPr>
              <a:t>Also Prof. Alejandro Trevino Becerra came with the same goal and subsequently remained―as it is evident― anchored to the topic life-long</a:t>
            </a:r>
            <a:r>
              <a:rPr lang="en-US" sz="1200" dirty="0">
                <a:latin typeface="Verdana" panose="020B0604030504040204" pitchFamily="34" charset="0"/>
              </a:rPr>
              <a:t>.  </a:t>
            </a:r>
            <a:r>
              <a:rPr lang="en-US" sz="1300" dirty="0">
                <a:latin typeface="Verdana" panose="020B0604030504040204" pitchFamily="34" charset="0"/>
              </a:rPr>
              <a:t>Prof. Francisco Gonzalez, Chair of Medicine and chief of nephrology at Louisiana State university during his stay attracted many young investigators to acid base balance in HD and PD and focused his research on pharmacological means to augment peritoneal dialysis clearances. The list of visiting scientists includes Professors Karl Julius Ullrich, </a:t>
            </a:r>
            <a:r>
              <a:rPr lang="en-US" sz="1300" dirty="0" err="1">
                <a:latin typeface="Verdana" panose="020B0604030504040204" pitchFamily="34" charset="0"/>
              </a:rPr>
              <a:t>Shaul</a:t>
            </a:r>
            <a:r>
              <a:rPr lang="en-US" sz="1300" dirty="0">
                <a:latin typeface="Verdana" panose="020B0604030504040204" pitchFamily="34" charset="0"/>
              </a:rPr>
              <a:t> Massry, Klaus </a:t>
            </a:r>
            <a:r>
              <a:rPr lang="en-US" sz="1300" dirty="0" err="1">
                <a:latin typeface="Verdana" panose="020B0604030504040204" pitchFamily="34" charset="0"/>
              </a:rPr>
              <a:t>Hierholzer</a:t>
            </a:r>
            <a:r>
              <a:rPr lang="en-US" sz="1300" dirty="0">
                <a:latin typeface="Verdana" panose="020B0604030504040204" pitchFamily="34" charset="0"/>
              </a:rPr>
              <a:t>,   Gerhard </a:t>
            </a:r>
            <a:r>
              <a:rPr lang="en-US" sz="1300" dirty="0" err="1">
                <a:latin typeface="Verdana" panose="020B0604030504040204" pitchFamily="34" charset="0"/>
              </a:rPr>
              <a:t>Malnic</a:t>
            </a:r>
            <a:r>
              <a:rPr lang="en-US" sz="1300" dirty="0">
                <a:latin typeface="Verdana" panose="020B0604030504040204" pitchFamily="34" charset="0"/>
              </a:rPr>
              <a:t>, and Willem </a:t>
            </a:r>
            <a:r>
              <a:rPr lang="en-US" sz="1300" dirty="0" err="1">
                <a:latin typeface="Verdana" panose="020B0604030504040204" pitchFamily="34" charset="0"/>
              </a:rPr>
              <a:t>Kolff</a:t>
            </a:r>
            <a:r>
              <a:rPr lang="en-US" sz="1300" dirty="0">
                <a:latin typeface="Verdana" panose="020B0604030504040204" pitchFamily="34" charset="0"/>
              </a:rPr>
              <a:t> who was attracted by the use of sorbents for wearable kidney. In fact Prof. Giordano with Professors </a:t>
            </a:r>
            <a:r>
              <a:rPr lang="en-US" sz="1300" dirty="0" err="1">
                <a:latin typeface="Verdana" panose="020B0604030504040204" pitchFamily="34" charset="0"/>
              </a:rPr>
              <a:t>Yatzidis</a:t>
            </a:r>
            <a:r>
              <a:rPr lang="en-US" sz="1300" dirty="0">
                <a:latin typeface="Verdana" panose="020B0604030504040204" pitchFamily="34" charset="0"/>
              </a:rPr>
              <a:t>, Chang and Friedman introduced the use sorbents in medicine. The monograph on </a:t>
            </a:r>
            <a:r>
              <a:rPr lang="en-US" sz="1300" i="1" dirty="0">
                <a:latin typeface="Verdana" panose="020B0604030504040204" pitchFamily="34" charset="0"/>
              </a:rPr>
              <a:t>Sorbents and their clinical applications</a:t>
            </a:r>
            <a:r>
              <a:rPr lang="en-US" sz="1300" dirty="0">
                <a:latin typeface="Verdana" panose="020B0604030504040204" pitchFamily="34" charset="0"/>
              </a:rPr>
              <a:t> (Academic Press, New York 1980) is the outcome of such interest. The Group of Sorbents for Portable-Wearable kidneys was coordinated by Professor Renato Esposito (professor of nutrition and included Professors Giovanni </a:t>
            </a:r>
            <a:r>
              <a:rPr lang="en-US" sz="1300" dirty="0" err="1">
                <a:latin typeface="Verdana" panose="020B0604030504040204" pitchFamily="34" charset="0"/>
              </a:rPr>
              <a:t>Demma</a:t>
            </a:r>
            <a:r>
              <a:rPr lang="en-US" sz="1300" dirty="0">
                <a:latin typeface="Verdana" panose="020B0604030504040204" pitchFamily="34" charset="0"/>
              </a:rPr>
              <a:t>, Piero   Bello (both Doctors in Chemistry),   Prof. Ernst Quarto (bioengineer) and Prof. </a:t>
            </a:r>
            <a:r>
              <a:rPr lang="en-US" sz="1300" dirty="0" err="1">
                <a:latin typeface="Verdana" panose="020B0604030504040204" pitchFamily="34" charset="0"/>
              </a:rPr>
              <a:t>Giacomino</a:t>
            </a:r>
            <a:r>
              <a:rPr lang="en-US" sz="1300" dirty="0">
                <a:latin typeface="Verdana" panose="020B0604030504040204" pitchFamily="34" charset="0"/>
              </a:rPr>
              <a:t> </a:t>
            </a:r>
            <a:r>
              <a:rPr lang="en-US" sz="1300" dirty="0" err="1">
                <a:latin typeface="Verdana" panose="020B0604030504040204" pitchFamily="34" charset="0"/>
              </a:rPr>
              <a:t>Randazzo</a:t>
            </a:r>
            <a:r>
              <a:rPr lang="en-US" sz="1300" dirty="0">
                <a:latin typeface="Verdana" panose="020B0604030504040204" pitchFamily="34" charset="0"/>
              </a:rPr>
              <a:t> (Professor of Biochemistry), and finally also Doctor </a:t>
            </a:r>
            <a:r>
              <a:rPr lang="en-US" sz="1300" dirty="0" err="1">
                <a:latin typeface="Verdana" panose="020B0604030504040204" pitchFamily="34" charset="0"/>
              </a:rPr>
              <a:t>Norina</a:t>
            </a:r>
            <a:r>
              <a:rPr lang="en-US" sz="1300" dirty="0">
                <a:latin typeface="Verdana" panose="020B0604030504040204" pitchFamily="34" charset="0"/>
              </a:rPr>
              <a:t> </a:t>
            </a:r>
            <a:r>
              <a:rPr lang="en-US" sz="1300" dirty="0" err="1">
                <a:latin typeface="Verdana" panose="020B0604030504040204" pitchFamily="34" charset="0"/>
              </a:rPr>
              <a:t>Lanzetti</a:t>
            </a:r>
            <a:r>
              <a:rPr lang="en-US" sz="1300" dirty="0">
                <a:latin typeface="Verdana" panose="020B0604030504040204" pitchFamily="34" charset="0"/>
              </a:rPr>
              <a:t> (a nephrologist). They synthesized </a:t>
            </a:r>
            <a:r>
              <a:rPr lang="en-US" sz="1300" dirty="0" err="1">
                <a:latin typeface="Verdana" panose="020B0604030504040204" pitchFamily="34" charset="0"/>
              </a:rPr>
              <a:t>oxystarch</a:t>
            </a:r>
            <a:r>
              <a:rPr lang="en-US" sz="1300" dirty="0">
                <a:latin typeface="Verdana" panose="020B0604030504040204" pitchFamily="34" charset="0"/>
              </a:rPr>
              <a:t> and oxycellulose to be used orally (alone or in combination with charcoal) or for regeneration of dialysis fluid in wearable-portable kidneys. Both substances were potent binders for urea, and other nitrogenous waste products. Professors Esposito, Bello and Quarto also hypothesized the advent of inert material used for hydroponic cultivations to reabsorb water in human gastrointestinal tract. A field now in progress in many international laboratories. </a:t>
            </a:r>
            <a:endParaRPr lang="es-MX" sz="1300" dirty="0"/>
          </a:p>
        </p:txBody>
      </p:sp>
    </p:spTree>
    <p:extLst>
      <p:ext uri="{BB962C8B-B14F-4D97-AF65-F5344CB8AC3E}">
        <p14:creationId xmlns:p14="http://schemas.microsoft.com/office/powerpoint/2010/main" val="21418516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107504" y="36514"/>
            <a:ext cx="8382000" cy="34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0"/>
              </a:spcBef>
              <a:spcAft>
                <a:spcPct val="0"/>
              </a:spcAft>
              <a:defRPr sz="1500">
                <a:solidFill>
                  <a:schemeClr val="tx1"/>
                </a:solidFill>
                <a:latin typeface="Arial" charset="0"/>
              </a:defRPr>
            </a:lvl6pPr>
            <a:lvl7pPr marL="2971800" indent="-228600" eaLnBrk="0" fontAlgn="base" hangingPunct="0">
              <a:spcBef>
                <a:spcPct val="0"/>
              </a:spcBef>
              <a:spcAft>
                <a:spcPct val="0"/>
              </a:spcAft>
              <a:defRPr sz="1500">
                <a:solidFill>
                  <a:schemeClr val="tx1"/>
                </a:solidFill>
                <a:latin typeface="Arial" charset="0"/>
              </a:defRPr>
            </a:lvl7pPr>
            <a:lvl8pPr marL="3429000" indent="-228600" eaLnBrk="0" fontAlgn="base" hangingPunct="0">
              <a:spcBef>
                <a:spcPct val="0"/>
              </a:spcBef>
              <a:spcAft>
                <a:spcPct val="0"/>
              </a:spcAft>
              <a:defRPr sz="1500">
                <a:solidFill>
                  <a:schemeClr val="tx1"/>
                </a:solidFill>
                <a:latin typeface="Arial" charset="0"/>
              </a:defRPr>
            </a:lvl8pPr>
            <a:lvl9pPr marL="3886200" indent="-228600" eaLnBrk="0" fontAlgn="base" hangingPunct="0">
              <a:spcBef>
                <a:spcPct val="0"/>
              </a:spcBef>
              <a:spcAft>
                <a:spcPct val="0"/>
              </a:spcAft>
              <a:defRPr sz="1500">
                <a:solidFill>
                  <a:schemeClr val="tx1"/>
                </a:solidFill>
                <a:latin typeface="Arial" charset="0"/>
              </a:defRPr>
            </a:lvl9pPr>
          </a:lstStyle>
          <a:p>
            <a:pPr eaLnBrk="1" fontAlgn="base" hangingPunct="1">
              <a:lnSpc>
                <a:spcPct val="130000"/>
              </a:lnSpc>
              <a:spcBef>
                <a:spcPct val="0"/>
              </a:spcBef>
              <a:spcAft>
                <a:spcPct val="0"/>
              </a:spcAft>
            </a:pPr>
            <a:r>
              <a:rPr lang="es-ES_tradnl" sz="1400" b="1" dirty="0"/>
              <a:t>TOXICITY OF HYPERURICEMIA (</a:t>
            </a:r>
            <a:r>
              <a:rPr lang="es-ES_tradnl" sz="1400" b="1" dirty="0" err="1"/>
              <a:t>HyU</a:t>
            </a:r>
            <a:r>
              <a:rPr lang="es-ES_tradnl" sz="1400" b="1" dirty="0"/>
              <a:t>) IN CHRONIC RENAL FAILURE</a:t>
            </a:r>
            <a:endParaRPr lang="es-ES" sz="1400" b="1" dirty="0"/>
          </a:p>
        </p:txBody>
      </p:sp>
      <p:grpSp>
        <p:nvGrpSpPr>
          <p:cNvPr id="6147" name="Group 10"/>
          <p:cNvGrpSpPr>
            <a:grpSpLocks/>
          </p:cNvGrpSpPr>
          <p:nvPr/>
        </p:nvGrpSpPr>
        <p:grpSpPr bwMode="auto">
          <a:xfrm>
            <a:off x="736600" y="476522"/>
            <a:ext cx="7645400" cy="6192838"/>
            <a:chOff x="476" y="346"/>
            <a:chExt cx="4816" cy="3901"/>
          </a:xfrm>
        </p:grpSpPr>
        <p:pic>
          <p:nvPicPr>
            <p:cNvPr id="6148" name="Picture 5" descr="TIATB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 y="346"/>
              <a:ext cx="4749" cy="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6" descr="TIATB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 y="1199"/>
              <a:ext cx="4765" cy="1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7" descr="TIATB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 y="3097"/>
              <a:ext cx="4763" cy="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Rectangle 8"/>
            <p:cNvSpPr>
              <a:spLocks noChangeArrowheads="1"/>
            </p:cNvSpPr>
            <p:nvPr/>
          </p:nvSpPr>
          <p:spPr bwMode="auto">
            <a:xfrm>
              <a:off x="476" y="346"/>
              <a:ext cx="181" cy="3901"/>
            </a:xfrm>
            <a:prstGeom prst="rect">
              <a:avLst/>
            </a:prstGeom>
            <a:solidFill>
              <a:schemeClr val="tx1"/>
            </a:solidFill>
            <a:ln w="9525">
              <a:solidFill>
                <a:schemeClr val="tx1"/>
              </a:solidFill>
              <a:miter lim="800000"/>
              <a:headEnd/>
              <a:tailEnd/>
            </a:ln>
          </p:spPr>
          <p:txBody>
            <a:bodyPr wrap="none" anchor="ctr"/>
            <a:lstStyle/>
            <a:p>
              <a:pPr fontAlgn="base">
                <a:spcBef>
                  <a:spcPct val="0"/>
                </a:spcBef>
                <a:spcAft>
                  <a:spcPct val="0"/>
                </a:spcAft>
              </a:pPr>
              <a:endParaRPr lang="es-MX" sz="1500">
                <a:solidFill>
                  <a:srgbClr val="FFFFFF"/>
                </a:solidFill>
                <a:latin typeface="Arial" charset="0"/>
              </a:endParaRPr>
            </a:p>
          </p:txBody>
        </p:sp>
      </p:grpSp>
    </p:spTree>
    <p:extLst>
      <p:ext uri="{BB962C8B-B14F-4D97-AF65-F5344CB8AC3E}">
        <p14:creationId xmlns:p14="http://schemas.microsoft.com/office/powerpoint/2010/main" val="2895457451"/>
      </p:ext>
    </p:extLst>
  </p:cSld>
  <p:clrMapOvr>
    <a:masterClrMapping/>
  </p:clrMapOvr>
  <p:transition>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3"/>
          <p:cNvSpPr txBox="1">
            <a:spLocks noChangeArrowheads="1"/>
          </p:cNvSpPr>
          <p:nvPr/>
        </p:nvSpPr>
        <p:spPr bwMode="auto">
          <a:xfrm>
            <a:off x="533400" y="476252"/>
            <a:ext cx="8534400" cy="137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0"/>
              </a:spcBef>
              <a:spcAft>
                <a:spcPct val="0"/>
              </a:spcAft>
              <a:defRPr sz="1500">
                <a:solidFill>
                  <a:schemeClr val="tx1"/>
                </a:solidFill>
                <a:latin typeface="Arial" charset="0"/>
              </a:defRPr>
            </a:lvl6pPr>
            <a:lvl7pPr marL="2971800" indent="-228600" eaLnBrk="0" fontAlgn="base" hangingPunct="0">
              <a:spcBef>
                <a:spcPct val="0"/>
              </a:spcBef>
              <a:spcAft>
                <a:spcPct val="0"/>
              </a:spcAft>
              <a:defRPr sz="1500">
                <a:solidFill>
                  <a:schemeClr val="tx1"/>
                </a:solidFill>
                <a:latin typeface="Arial" charset="0"/>
              </a:defRPr>
            </a:lvl7pPr>
            <a:lvl8pPr marL="3429000" indent="-228600" eaLnBrk="0" fontAlgn="base" hangingPunct="0">
              <a:spcBef>
                <a:spcPct val="0"/>
              </a:spcBef>
              <a:spcAft>
                <a:spcPct val="0"/>
              </a:spcAft>
              <a:defRPr sz="1500">
                <a:solidFill>
                  <a:schemeClr val="tx1"/>
                </a:solidFill>
                <a:latin typeface="Arial" charset="0"/>
              </a:defRPr>
            </a:lvl8pPr>
            <a:lvl9pPr marL="3886200" indent="-228600" eaLnBrk="0" fontAlgn="base" hangingPunct="0">
              <a:spcBef>
                <a:spcPct val="0"/>
              </a:spcBef>
              <a:spcAft>
                <a:spcPct val="0"/>
              </a:spcAft>
              <a:defRPr sz="1500">
                <a:solidFill>
                  <a:schemeClr val="tx1"/>
                </a:solidFill>
                <a:latin typeface="Arial" charset="0"/>
              </a:defRPr>
            </a:lvl9pPr>
          </a:lstStyle>
          <a:p>
            <a:pPr algn="ctr" eaLnBrk="1" fontAlgn="base" hangingPunct="1">
              <a:lnSpc>
                <a:spcPct val="150000"/>
              </a:lnSpc>
              <a:spcBef>
                <a:spcPct val="0"/>
              </a:spcBef>
              <a:spcAft>
                <a:spcPct val="0"/>
              </a:spcAft>
            </a:pPr>
            <a:r>
              <a:rPr lang="en-US" sz="2800" b="1">
                <a:solidFill>
                  <a:srgbClr val="E9CA0F"/>
                </a:solidFill>
              </a:rPr>
              <a:t>BLOOD URIC ACID CORRELATION, WITH LOW PURINE DIET AND ALOPURINOL</a:t>
            </a:r>
            <a:endParaRPr lang="es-ES" sz="2800" b="1">
              <a:solidFill>
                <a:srgbClr val="E9CA0F"/>
              </a:solidFill>
              <a:cs typeface="Arial" charset="0"/>
            </a:endParaRPr>
          </a:p>
        </p:txBody>
      </p:sp>
      <p:sp>
        <p:nvSpPr>
          <p:cNvPr id="17411" name="Rectangle 8"/>
          <p:cNvSpPr>
            <a:spLocks noChangeArrowheads="1"/>
          </p:cNvSpPr>
          <p:nvPr/>
        </p:nvSpPr>
        <p:spPr bwMode="auto">
          <a:xfrm>
            <a:off x="0" y="6477000"/>
            <a:ext cx="8839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fontAlgn="base">
              <a:spcBef>
                <a:spcPct val="0"/>
              </a:spcBef>
              <a:spcAft>
                <a:spcPct val="0"/>
              </a:spcAft>
            </a:pPr>
            <a:r>
              <a:rPr lang="es-ES_tradnl" sz="1400" b="1" i="1">
                <a:solidFill>
                  <a:srgbClr val="66CCFF"/>
                </a:solidFill>
                <a:latin typeface="Arial" charset="0"/>
              </a:rPr>
              <a:t>Dr. A. Treviño-Becerra</a:t>
            </a:r>
            <a:r>
              <a:rPr lang="es-ES" sz="1400" b="1" i="1">
                <a:solidFill>
                  <a:srgbClr val="66CCFF"/>
                </a:solidFill>
                <a:latin typeface="Arial" charset="0"/>
                <a:cs typeface="Arial" charset="0"/>
              </a:rPr>
              <a:t> </a:t>
            </a:r>
            <a:endParaRPr lang="en-US" sz="1400" b="1" i="1">
              <a:solidFill>
                <a:srgbClr val="66CCFF"/>
              </a:solidFill>
              <a:latin typeface="Arial" charset="0"/>
              <a:cs typeface="Arial" charset="0"/>
            </a:endParaRPr>
          </a:p>
        </p:txBody>
      </p:sp>
      <p:pic>
        <p:nvPicPr>
          <p:cNvPr id="173066" name="Picture 10" descr="bloo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828800"/>
            <a:ext cx="6934200" cy="467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Text Box 11"/>
          <p:cNvSpPr txBox="1">
            <a:spLocks noChangeArrowheads="1"/>
          </p:cNvSpPr>
          <p:nvPr/>
        </p:nvSpPr>
        <p:spPr bwMode="auto">
          <a:xfrm>
            <a:off x="150440" y="36513"/>
            <a:ext cx="8382000" cy="34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0"/>
              </a:spcBef>
              <a:spcAft>
                <a:spcPct val="0"/>
              </a:spcAft>
              <a:defRPr sz="1500">
                <a:solidFill>
                  <a:schemeClr val="tx1"/>
                </a:solidFill>
                <a:latin typeface="Arial" charset="0"/>
              </a:defRPr>
            </a:lvl6pPr>
            <a:lvl7pPr marL="2971800" indent="-228600" eaLnBrk="0" fontAlgn="base" hangingPunct="0">
              <a:spcBef>
                <a:spcPct val="0"/>
              </a:spcBef>
              <a:spcAft>
                <a:spcPct val="0"/>
              </a:spcAft>
              <a:defRPr sz="1500">
                <a:solidFill>
                  <a:schemeClr val="tx1"/>
                </a:solidFill>
                <a:latin typeface="Arial" charset="0"/>
              </a:defRPr>
            </a:lvl7pPr>
            <a:lvl8pPr marL="3429000" indent="-228600" eaLnBrk="0" fontAlgn="base" hangingPunct="0">
              <a:spcBef>
                <a:spcPct val="0"/>
              </a:spcBef>
              <a:spcAft>
                <a:spcPct val="0"/>
              </a:spcAft>
              <a:defRPr sz="1500">
                <a:solidFill>
                  <a:schemeClr val="tx1"/>
                </a:solidFill>
                <a:latin typeface="Arial" charset="0"/>
              </a:defRPr>
            </a:lvl8pPr>
            <a:lvl9pPr marL="3886200" indent="-228600" eaLnBrk="0" fontAlgn="base" hangingPunct="0">
              <a:spcBef>
                <a:spcPct val="0"/>
              </a:spcBef>
              <a:spcAft>
                <a:spcPct val="0"/>
              </a:spcAft>
              <a:defRPr sz="1500">
                <a:solidFill>
                  <a:schemeClr val="tx1"/>
                </a:solidFill>
                <a:latin typeface="Arial" charset="0"/>
              </a:defRPr>
            </a:lvl9pPr>
          </a:lstStyle>
          <a:p>
            <a:pPr eaLnBrk="1" fontAlgn="base" hangingPunct="1">
              <a:lnSpc>
                <a:spcPct val="130000"/>
              </a:lnSpc>
              <a:spcBef>
                <a:spcPct val="0"/>
              </a:spcBef>
              <a:spcAft>
                <a:spcPct val="0"/>
              </a:spcAft>
            </a:pPr>
            <a:r>
              <a:rPr lang="es-ES_tradnl" sz="1400" b="1" dirty="0"/>
              <a:t>TOXICITY OF HYPERURICEMIA (</a:t>
            </a:r>
            <a:r>
              <a:rPr lang="es-ES_tradnl" sz="1400" b="1" dirty="0" err="1"/>
              <a:t>HyU</a:t>
            </a:r>
            <a:r>
              <a:rPr lang="es-ES_tradnl" sz="1400" b="1" dirty="0"/>
              <a:t>) IN CHRONIC RENAL FAILURE</a:t>
            </a:r>
            <a:endParaRPr lang="es-ES" sz="1400" b="1" dirty="0"/>
          </a:p>
        </p:txBody>
      </p:sp>
    </p:spTree>
    <p:extLst>
      <p:ext uri="{BB962C8B-B14F-4D97-AF65-F5344CB8AC3E}">
        <p14:creationId xmlns:p14="http://schemas.microsoft.com/office/powerpoint/2010/main" val="699433942"/>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173066"/>
                                        </p:tgtEl>
                                        <p:attrNameLst>
                                          <p:attrName>style.visibility</p:attrName>
                                        </p:attrNameLst>
                                      </p:cBhvr>
                                      <p:to>
                                        <p:strVal val="visible"/>
                                      </p:to>
                                    </p:set>
                                    <p:animEffect transition="in" filter="dissolve">
                                      <p:cBhvr>
                                        <p:cTn id="7" dur="500"/>
                                        <p:tgtEl>
                                          <p:spTgt spid="1730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7"/>
          <p:cNvSpPr txBox="1">
            <a:spLocks noChangeArrowheads="1"/>
          </p:cNvSpPr>
          <p:nvPr/>
        </p:nvSpPr>
        <p:spPr bwMode="auto">
          <a:xfrm>
            <a:off x="914400" y="838202"/>
            <a:ext cx="792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0"/>
              </a:spcBef>
              <a:spcAft>
                <a:spcPct val="0"/>
              </a:spcAft>
              <a:defRPr sz="1500">
                <a:solidFill>
                  <a:schemeClr val="tx1"/>
                </a:solidFill>
                <a:latin typeface="Arial" charset="0"/>
              </a:defRPr>
            </a:lvl6pPr>
            <a:lvl7pPr marL="2971800" indent="-228600" eaLnBrk="0" fontAlgn="base" hangingPunct="0">
              <a:spcBef>
                <a:spcPct val="0"/>
              </a:spcBef>
              <a:spcAft>
                <a:spcPct val="0"/>
              </a:spcAft>
              <a:defRPr sz="1500">
                <a:solidFill>
                  <a:schemeClr val="tx1"/>
                </a:solidFill>
                <a:latin typeface="Arial" charset="0"/>
              </a:defRPr>
            </a:lvl7pPr>
            <a:lvl8pPr marL="3429000" indent="-228600" eaLnBrk="0" fontAlgn="base" hangingPunct="0">
              <a:spcBef>
                <a:spcPct val="0"/>
              </a:spcBef>
              <a:spcAft>
                <a:spcPct val="0"/>
              </a:spcAft>
              <a:defRPr sz="1500">
                <a:solidFill>
                  <a:schemeClr val="tx1"/>
                </a:solidFill>
                <a:latin typeface="Arial" charset="0"/>
              </a:defRPr>
            </a:lvl8pPr>
            <a:lvl9pPr marL="3886200" indent="-228600" eaLnBrk="0" fontAlgn="base" hangingPunct="0">
              <a:spcBef>
                <a:spcPct val="0"/>
              </a:spcBef>
              <a:spcAft>
                <a:spcPct val="0"/>
              </a:spcAft>
              <a:defRPr sz="1500">
                <a:solidFill>
                  <a:schemeClr val="tx1"/>
                </a:solidFill>
                <a:latin typeface="Arial" charset="0"/>
              </a:defRPr>
            </a:lvl9pPr>
          </a:lstStyle>
          <a:p>
            <a:pPr algn="ctr" eaLnBrk="1" fontAlgn="base" hangingPunct="1">
              <a:spcBef>
                <a:spcPct val="0"/>
              </a:spcBef>
              <a:spcAft>
                <a:spcPct val="0"/>
              </a:spcAft>
            </a:pPr>
            <a:r>
              <a:rPr lang="es-ES" sz="2800" b="1">
                <a:solidFill>
                  <a:srgbClr val="E9CA0F"/>
                </a:solidFill>
              </a:rPr>
              <a:t>Four publications were reviewed. </a:t>
            </a:r>
            <a:r>
              <a:rPr lang="es-MX" sz="2800" b="1">
                <a:solidFill>
                  <a:srgbClr val="E9CA0F"/>
                </a:solidFill>
              </a:rPr>
              <a:t>R</a:t>
            </a:r>
            <a:r>
              <a:rPr lang="es-ES" sz="2800" b="1">
                <a:solidFill>
                  <a:srgbClr val="E9CA0F"/>
                </a:solidFill>
              </a:rPr>
              <a:t>esults</a:t>
            </a:r>
          </a:p>
        </p:txBody>
      </p:sp>
      <p:sp>
        <p:nvSpPr>
          <p:cNvPr id="16387" name="Text Box 10"/>
          <p:cNvSpPr txBox="1">
            <a:spLocks noChangeArrowheads="1"/>
          </p:cNvSpPr>
          <p:nvPr/>
        </p:nvSpPr>
        <p:spPr bwMode="auto">
          <a:xfrm>
            <a:off x="6156326" y="6381752"/>
            <a:ext cx="272023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0"/>
              </a:spcBef>
              <a:spcAft>
                <a:spcPct val="0"/>
              </a:spcAft>
              <a:defRPr sz="1500">
                <a:solidFill>
                  <a:schemeClr val="tx1"/>
                </a:solidFill>
                <a:latin typeface="Arial" charset="0"/>
              </a:defRPr>
            </a:lvl6pPr>
            <a:lvl7pPr marL="2971800" indent="-228600" eaLnBrk="0" fontAlgn="base" hangingPunct="0">
              <a:spcBef>
                <a:spcPct val="0"/>
              </a:spcBef>
              <a:spcAft>
                <a:spcPct val="0"/>
              </a:spcAft>
              <a:defRPr sz="1500">
                <a:solidFill>
                  <a:schemeClr val="tx1"/>
                </a:solidFill>
                <a:latin typeface="Arial" charset="0"/>
              </a:defRPr>
            </a:lvl7pPr>
            <a:lvl8pPr marL="3429000" indent="-228600" eaLnBrk="0" fontAlgn="base" hangingPunct="0">
              <a:spcBef>
                <a:spcPct val="0"/>
              </a:spcBef>
              <a:spcAft>
                <a:spcPct val="0"/>
              </a:spcAft>
              <a:defRPr sz="1500">
                <a:solidFill>
                  <a:schemeClr val="tx1"/>
                </a:solidFill>
                <a:latin typeface="Arial" charset="0"/>
              </a:defRPr>
            </a:lvl8pPr>
            <a:lvl9pPr marL="3886200" indent="-228600" eaLnBrk="0" fontAlgn="base" hangingPunct="0">
              <a:spcBef>
                <a:spcPct val="0"/>
              </a:spcBef>
              <a:spcAft>
                <a:spcPct val="0"/>
              </a:spcAft>
              <a:defRPr sz="1500">
                <a:solidFill>
                  <a:schemeClr val="tx1"/>
                </a:solidFill>
                <a:latin typeface="Arial" charset="0"/>
              </a:defRPr>
            </a:lvl9pPr>
          </a:lstStyle>
          <a:p>
            <a:pPr eaLnBrk="1" fontAlgn="base" hangingPunct="1">
              <a:spcBef>
                <a:spcPct val="0"/>
              </a:spcBef>
              <a:spcAft>
                <a:spcPct val="0"/>
              </a:spcAft>
            </a:pPr>
            <a:r>
              <a:rPr lang="es-ES_tradnl" b="1" i="1">
                <a:solidFill>
                  <a:srgbClr val="66CCFF"/>
                </a:solidFill>
              </a:rPr>
              <a:t>(1-4)</a:t>
            </a:r>
            <a:r>
              <a:rPr lang="es-ES_tradnl">
                <a:solidFill>
                  <a:srgbClr val="FFFFFF"/>
                </a:solidFill>
              </a:rPr>
              <a:t> </a:t>
            </a:r>
            <a:r>
              <a:rPr lang="es-ES_tradnl" b="1" i="1">
                <a:solidFill>
                  <a:srgbClr val="66CCFF"/>
                </a:solidFill>
              </a:rPr>
              <a:t>Dr. A. Treviño-Becerra</a:t>
            </a:r>
            <a:r>
              <a:rPr lang="es-ES">
                <a:solidFill>
                  <a:srgbClr val="FFFFFF"/>
                </a:solidFill>
              </a:rPr>
              <a:t> </a:t>
            </a:r>
          </a:p>
        </p:txBody>
      </p:sp>
      <p:sp>
        <p:nvSpPr>
          <p:cNvPr id="16388" name="Text Box 11"/>
          <p:cNvSpPr txBox="1">
            <a:spLocks noChangeArrowheads="1"/>
          </p:cNvSpPr>
          <p:nvPr/>
        </p:nvSpPr>
        <p:spPr bwMode="auto">
          <a:xfrm>
            <a:off x="150440" y="36514"/>
            <a:ext cx="8382000" cy="34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0"/>
              </a:spcBef>
              <a:spcAft>
                <a:spcPct val="0"/>
              </a:spcAft>
              <a:defRPr sz="1500">
                <a:solidFill>
                  <a:schemeClr val="tx1"/>
                </a:solidFill>
                <a:latin typeface="Arial" charset="0"/>
              </a:defRPr>
            </a:lvl6pPr>
            <a:lvl7pPr marL="2971800" indent="-228600" eaLnBrk="0" fontAlgn="base" hangingPunct="0">
              <a:spcBef>
                <a:spcPct val="0"/>
              </a:spcBef>
              <a:spcAft>
                <a:spcPct val="0"/>
              </a:spcAft>
              <a:defRPr sz="1500">
                <a:solidFill>
                  <a:schemeClr val="tx1"/>
                </a:solidFill>
                <a:latin typeface="Arial" charset="0"/>
              </a:defRPr>
            </a:lvl7pPr>
            <a:lvl8pPr marL="3429000" indent="-228600" eaLnBrk="0" fontAlgn="base" hangingPunct="0">
              <a:spcBef>
                <a:spcPct val="0"/>
              </a:spcBef>
              <a:spcAft>
                <a:spcPct val="0"/>
              </a:spcAft>
              <a:defRPr sz="1500">
                <a:solidFill>
                  <a:schemeClr val="tx1"/>
                </a:solidFill>
                <a:latin typeface="Arial" charset="0"/>
              </a:defRPr>
            </a:lvl8pPr>
            <a:lvl9pPr marL="3886200" indent="-228600" eaLnBrk="0" fontAlgn="base" hangingPunct="0">
              <a:spcBef>
                <a:spcPct val="0"/>
              </a:spcBef>
              <a:spcAft>
                <a:spcPct val="0"/>
              </a:spcAft>
              <a:defRPr sz="1500">
                <a:solidFill>
                  <a:schemeClr val="tx1"/>
                </a:solidFill>
                <a:latin typeface="Arial" charset="0"/>
              </a:defRPr>
            </a:lvl9pPr>
          </a:lstStyle>
          <a:p>
            <a:pPr eaLnBrk="1" fontAlgn="base" hangingPunct="1">
              <a:lnSpc>
                <a:spcPct val="130000"/>
              </a:lnSpc>
              <a:spcBef>
                <a:spcPct val="0"/>
              </a:spcBef>
              <a:spcAft>
                <a:spcPct val="0"/>
              </a:spcAft>
            </a:pPr>
            <a:r>
              <a:rPr lang="es-ES_tradnl" sz="1400" b="1" dirty="0"/>
              <a:t>TOXICITY OF HYPERURICEMIA (</a:t>
            </a:r>
            <a:r>
              <a:rPr lang="es-ES_tradnl" sz="1400" b="1" dirty="0" err="1"/>
              <a:t>HyU</a:t>
            </a:r>
            <a:r>
              <a:rPr lang="es-ES_tradnl" sz="1400" b="1" dirty="0"/>
              <a:t>) IN CHRONIC RENAL FAILURE</a:t>
            </a:r>
            <a:endParaRPr lang="es-ES" sz="1400" b="1" dirty="0"/>
          </a:p>
        </p:txBody>
      </p:sp>
      <p:grpSp>
        <p:nvGrpSpPr>
          <p:cNvPr id="16389" name="Group 72"/>
          <p:cNvGrpSpPr>
            <a:grpSpLocks/>
          </p:cNvGrpSpPr>
          <p:nvPr/>
        </p:nvGrpSpPr>
        <p:grpSpPr bwMode="auto">
          <a:xfrm>
            <a:off x="755650" y="1844675"/>
            <a:ext cx="7772400" cy="4192588"/>
            <a:chOff x="476" y="1162"/>
            <a:chExt cx="4896" cy="2641"/>
          </a:xfrm>
        </p:grpSpPr>
        <p:sp>
          <p:nvSpPr>
            <p:cNvPr id="16390" name="Line 8"/>
            <p:cNvSpPr>
              <a:spLocks noChangeShapeType="1"/>
            </p:cNvSpPr>
            <p:nvPr/>
          </p:nvSpPr>
          <p:spPr bwMode="auto">
            <a:xfrm>
              <a:off x="2240" y="3171"/>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s-ES" sz="1500">
                <a:solidFill>
                  <a:srgbClr val="FFFFFF"/>
                </a:solidFill>
                <a:latin typeface="Arial" charset="0"/>
              </a:endParaRPr>
            </a:p>
          </p:txBody>
        </p:sp>
        <p:sp>
          <p:nvSpPr>
            <p:cNvPr id="16391" name="Text Box 12"/>
            <p:cNvSpPr txBox="1">
              <a:spLocks noChangeArrowheads="1"/>
            </p:cNvSpPr>
            <p:nvPr/>
          </p:nvSpPr>
          <p:spPr bwMode="auto">
            <a:xfrm>
              <a:off x="1490" y="1933"/>
              <a:ext cx="39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0"/>
                </a:spcBef>
                <a:spcAft>
                  <a:spcPct val="0"/>
                </a:spcAft>
                <a:defRPr sz="1500">
                  <a:solidFill>
                    <a:schemeClr val="tx1"/>
                  </a:solidFill>
                  <a:latin typeface="Arial" charset="0"/>
                </a:defRPr>
              </a:lvl6pPr>
              <a:lvl7pPr marL="2971800" indent="-228600" eaLnBrk="0" fontAlgn="base" hangingPunct="0">
                <a:spcBef>
                  <a:spcPct val="0"/>
                </a:spcBef>
                <a:spcAft>
                  <a:spcPct val="0"/>
                </a:spcAft>
                <a:defRPr sz="1500">
                  <a:solidFill>
                    <a:schemeClr val="tx1"/>
                  </a:solidFill>
                  <a:latin typeface="Arial" charset="0"/>
                </a:defRPr>
              </a:lvl7pPr>
              <a:lvl8pPr marL="3429000" indent="-228600" eaLnBrk="0" fontAlgn="base" hangingPunct="0">
                <a:spcBef>
                  <a:spcPct val="0"/>
                </a:spcBef>
                <a:spcAft>
                  <a:spcPct val="0"/>
                </a:spcAft>
                <a:defRPr sz="1500">
                  <a:solidFill>
                    <a:schemeClr val="tx1"/>
                  </a:solidFill>
                  <a:latin typeface="Arial" charset="0"/>
                </a:defRPr>
              </a:lvl8pPr>
              <a:lvl9pPr marL="3886200" indent="-228600" eaLnBrk="0" fontAlgn="base" hangingPunct="0">
                <a:spcBef>
                  <a:spcPct val="0"/>
                </a:spcBef>
                <a:spcAft>
                  <a:spcPct val="0"/>
                </a:spcAft>
                <a:defRPr sz="1500">
                  <a:solidFill>
                    <a:schemeClr val="tx1"/>
                  </a:solidFill>
                  <a:latin typeface="Arial" charset="0"/>
                </a:defRPr>
              </a:lvl9pPr>
            </a:lstStyle>
            <a:p>
              <a:pPr eaLnBrk="1" fontAlgn="base" hangingPunct="1">
                <a:spcBef>
                  <a:spcPct val="0"/>
                </a:spcBef>
                <a:spcAft>
                  <a:spcPct val="0"/>
                </a:spcAft>
              </a:pPr>
              <a:r>
                <a:rPr lang="es-ES" sz="1200" b="1">
                  <a:solidFill>
                    <a:srgbClr val="FFFFFF"/>
                  </a:solidFill>
                </a:rPr>
                <a:t>(1985)</a:t>
              </a:r>
            </a:p>
          </p:txBody>
        </p:sp>
        <p:grpSp>
          <p:nvGrpSpPr>
            <p:cNvPr id="16392" name="Group 14"/>
            <p:cNvGrpSpPr>
              <a:grpSpLocks noChangeAspect="1"/>
            </p:cNvGrpSpPr>
            <p:nvPr/>
          </p:nvGrpSpPr>
          <p:grpSpPr bwMode="auto">
            <a:xfrm>
              <a:off x="476" y="1162"/>
              <a:ext cx="4896" cy="2641"/>
              <a:chOff x="576" y="1162"/>
              <a:chExt cx="4896" cy="2641"/>
            </a:xfrm>
          </p:grpSpPr>
          <p:sp>
            <p:nvSpPr>
              <p:cNvPr id="16393" name="AutoShape 13"/>
              <p:cNvSpPr>
                <a:spLocks noChangeAspect="1" noChangeArrowheads="1" noTextEdit="1"/>
              </p:cNvSpPr>
              <p:nvPr/>
            </p:nvSpPr>
            <p:spPr bwMode="auto">
              <a:xfrm>
                <a:off x="576" y="1162"/>
                <a:ext cx="4896" cy="2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ES" sz="1500">
                  <a:solidFill>
                    <a:srgbClr val="FFFFFF"/>
                  </a:solidFill>
                  <a:latin typeface="Arial" charset="0"/>
                </a:endParaRPr>
              </a:p>
            </p:txBody>
          </p:sp>
          <p:sp>
            <p:nvSpPr>
              <p:cNvPr id="16394" name="Rectangle 15"/>
              <p:cNvSpPr>
                <a:spLocks noChangeArrowheads="1"/>
              </p:cNvSpPr>
              <p:nvPr/>
            </p:nvSpPr>
            <p:spPr bwMode="auto">
              <a:xfrm>
                <a:off x="3525" y="1509"/>
                <a:ext cx="167"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B</a:t>
                </a:r>
                <a:endParaRPr lang="es-ES" sz="1500">
                  <a:solidFill>
                    <a:srgbClr val="FFFFFF"/>
                  </a:solidFill>
                  <a:latin typeface="Arial" charset="0"/>
                </a:endParaRPr>
              </a:p>
            </p:txBody>
          </p:sp>
          <p:sp>
            <p:nvSpPr>
              <p:cNvPr id="16395" name="Rectangle 16"/>
              <p:cNvSpPr>
                <a:spLocks noChangeArrowheads="1"/>
              </p:cNvSpPr>
              <p:nvPr/>
            </p:nvSpPr>
            <p:spPr bwMode="auto">
              <a:xfrm>
                <a:off x="4778" y="1509"/>
                <a:ext cx="152"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F</a:t>
                </a:r>
                <a:endParaRPr lang="es-ES" sz="1500">
                  <a:solidFill>
                    <a:srgbClr val="FFFFFF"/>
                  </a:solidFill>
                  <a:latin typeface="Arial" charset="0"/>
                </a:endParaRPr>
              </a:p>
            </p:txBody>
          </p:sp>
          <p:sp>
            <p:nvSpPr>
              <p:cNvPr id="16396" name="Rectangle 17"/>
              <p:cNvSpPr>
                <a:spLocks noChangeArrowheads="1"/>
              </p:cNvSpPr>
              <p:nvPr/>
            </p:nvSpPr>
            <p:spPr bwMode="auto">
              <a:xfrm>
                <a:off x="1019" y="1837"/>
                <a:ext cx="655"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14 (1)</a:t>
                </a:r>
                <a:endParaRPr lang="es-ES" sz="1500">
                  <a:solidFill>
                    <a:srgbClr val="FFFFFF"/>
                  </a:solidFill>
                  <a:latin typeface="Arial" charset="0"/>
                </a:endParaRPr>
              </a:p>
            </p:txBody>
          </p:sp>
          <p:sp>
            <p:nvSpPr>
              <p:cNvPr id="16397" name="Rectangle 18"/>
              <p:cNvSpPr>
                <a:spLocks noChangeArrowheads="1"/>
              </p:cNvSpPr>
              <p:nvPr/>
            </p:nvSpPr>
            <p:spPr bwMode="auto">
              <a:xfrm>
                <a:off x="2407" y="1837"/>
                <a:ext cx="139"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6</a:t>
                </a:r>
                <a:endParaRPr lang="es-ES" sz="1500">
                  <a:solidFill>
                    <a:srgbClr val="FFFFFF"/>
                  </a:solidFill>
                  <a:latin typeface="Arial" charset="0"/>
                </a:endParaRPr>
              </a:p>
            </p:txBody>
          </p:sp>
          <p:sp>
            <p:nvSpPr>
              <p:cNvPr id="16398" name="Rectangle 19"/>
              <p:cNvSpPr>
                <a:spLocks noChangeArrowheads="1"/>
              </p:cNvSpPr>
              <p:nvPr/>
            </p:nvSpPr>
            <p:spPr bwMode="auto">
              <a:xfrm>
                <a:off x="3082" y="1837"/>
                <a:ext cx="1066"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7.2 +- 2.8</a:t>
                </a:r>
                <a:endParaRPr lang="es-ES" sz="1500">
                  <a:solidFill>
                    <a:srgbClr val="FFFFFF"/>
                  </a:solidFill>
                  <a:latin typeface="Arial" charset="0"/>
                </a:endParaRPr>
              </a:p>
            </p:txBody>
          </p:sp>
          <p:sp>
            <p:nvSpPr>
              <p:cNvPr id="16399" name="Rectangle 20"/>
              <p:cNvSpPr>
                <a:spLocks noChangeArrowheads="1"/>
              </p:cNvSpPr>
              <p:nvPr/>
            </p:nvSpPr>
            <p:spPr bwMode="auto">
              <a:xfrm>
                <a:off x="4315" y="1837"/>
                <a:ext cx="1066"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2.9 +- 1.8</a:t>
                </a:r>
                <a:endParaRPr lang="es-ES" sz="1500">
                  <a:solidFill>
                    <a:srgbClr val="FFFFFF"/>
                  </a:solidFill>
                  <a:latin typeface="Arial" charset="0"/>
                </a:endParaRPr>
              </a:p>
            </p:txBody>
          </p:sp>
          <p:sp>
            <p:nvSpPr>
              <p:cNvPr id="16400" name="Rectangle 21"/>
              <p:cNvSpPr>
                <a:spLocks noChangeArrowheads="1"/>
              </p:cNvSpPr>
              <p:nvPr/>
            </p:nvSpPr>
            <p:spPr bwMode="auto">
              <a:xfrm>
                <a:off x="942" y="2164"/>
                <a:ext cx="655"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14 (2)</a:t>
                </a:r>
                <a:endParaRPr lang="es-ES" sz="1500">
                  <a:solidFill>
                    <a:srgbClr val="FFFFFF"/>
                  </a:solidFill>
                  <a:latin typeface="Arial" charset="0"/>
                </a:endParaRPr>
              </a:p>
            </p:txBody>
          </p:sp>
          <p:sp>
            <p:nvSpPr>
              <p:cNvPr id="16401" name="Rectangle 22"/>
              <p:cNvSpPr>
                <a:spLocks noChangeArrowheads="1"/>
              </p:cNvSpPr>
              <p:nvPr/>
            </p:nvSpPr>
            <p:spPr bwMode="auto">
              <a:xfrm>
                <a:off x="2407" y="2164"/>
                <a:ext cx="139"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2</a:t>
                </a:r>
                <a:endParaRPr lang="es-ES" sz="1500">
                  <a:solidFill>
                    <a:srgbClr val="FFFFFF"/>
                  </a:solidFill>
                  <a:latin typeface="Arial" charset="0"/>
                </a:endParaRPr>
              </a:p>
            </p:txBody>
          </p:sp>
          <p:sp>
            <p:nvSpPr>
              <p:cNvPr id="16402" name="Rectangle 23"/>
              <p:cNvSpPr>
                <a:spLocks noChangeArrowheads="1"/>
              </p:cNvSpPr>
              <p:nvPr/>
            </p:nvSpPr>
            <p:spPr bwMode="auto">
              <a:xfrm>
                <a:off x="3082" y="2164"/>
                <a:ext cx="1066"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6.7 +- 3.0</a:t>
                </a:r>
                <a:endParaRPr lang="es-ES" sz="1500">
                  <a:solidFill>
                    <a:srgbClr val="FFFFFF"/>
                  </a:solidFill>
                  <a:latin typeface="Arial" charset="0"/>
                </a:endParaRPr>
              </a:p>
            </p:txBody>
          </p:sp>
          <p:sp>
            <p:nvSpPr>
              <p:cNvPr id="16403" name="Rectangle 24"/>
              <p:cNvSpPr>
                <a:spLocks noChangeArrowheads="1"/>
              </p:cNvSpPr>
              <p:nvPr/>
            </p:nvSpPr>
            <p:spPr bwMode="auto">
              <a:xfrm>
                <a:off x="4315" y="2164"/>
                <a:ext cx="1066"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4.5 +- 1.7</a:t>
                </a:r>
                <a:endParaRPr lang="es-ES" sz="1500">
                  <a:solidFill>
                    <a:srgbClr val="FFFFFF"/>
                  </a:solidFill>
                  <a:latin typeface="Arial" charset="0"/>
                </a:endParaRPr>
              </a:p>
            </p:txBody>
          </p:sp>
          <p:sp>
            <p:nvSpPr>
              <p:cNvPr id="16404" name="Rectangle 25"/>
              <p:cNvSpPr>
                <a:spLocks noChangeArrowheads="1"/>
              </p:cNvSpPr>
              <p:nvPr/>
            </p:nvSpPr>
            <p:spPr bwMode="auto">
              <a:xfrm>
                <a:off x="942" y="2492"/>
                <a:ext cx="655"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12 (3)</a:t>
                </a:r>
                <a:endParaRPr lang="es-ES" sz="1500">
                  <a:solidFill>
                    <a:srgbClr val="FFFFFF"/>
                  </a:solidFill>
                  <a:latin typeface="Arial" charset="0"/>
                </a:endParaRPr>
              </a:p>
            </p:txBody>
          </p:sp>
          <p:sp>
            <p:nvSpPr>
              <p:cNvPr id="16405" name="Rectangle 26"/>
              <p:cNvSpPr>
                <a:spLocks noChangeArrowheads="1"/>
              </p:cNvSpPr>
              <p:nvPr/>
            </p:nvSpPr>
            <p:spPr bwMode="auto">
              <a:xfrm>
                <a:off x="2330" y="2492"/>
                <a:ext cx="279"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66</a:t>
                </a:r>
                <a:endParaRPr lang="es-ES" sz="1500">
                  <a:solidFill>
                    <a:srgbClr val="FFFFFF"/>
                  </a:solidFill>
                  <a:latin typeface="Arial" charset="0"/>
                </a:endParaRPr>
              </a:p>
            </p:txBody>
          </p:sp>
          <p:sp>
            <p:nvSpPr>
              <p:cNvPr id="16406" name="Rectangle 27"/>
              <p:cNvSpPr>
                <a:spLocks noChangeArrowheads="1"/>
              </p:cNvSpPr>
              <p:nvPr/>
            </p:nvSpPr>
            <p:spPr bwMode="auto">
              <a:xfrm>
                <a:off x="3082" y="2492"/>
                <a:ext cx="1066"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5.3 +- 1.6</a:t>
                </a:r>
                <a:endParaRPr lang="es-ES" sz="1500">
                  <a:solidFill>
                    <a:srgbClr val="FFFFFF"/>
                  </a:solidFill>
                  <a:latin typeface="Arial" charset="0"/>
                </a:endParaRPr>
              </a:p>
            </p:txBody>
          </p:sp>
          <p:sp>
            <p:nvSpPr>
              <p:cNvPr id="16407" name="Rectangle 28"/>
              <p:cNvSpPr>
                <a:spLocks noChangeArrowheads="1"/>
              </p:cNvSpPr>
              <p:nvPr/>
            </p:nvSpPr>
            <p:spPr bwMode="auto">
              <a:xfrm>
                <a:off x="4315" y="2492"/>
                <a:ext cx="1066"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4.8 +- 2.3</a:t>
                </a:r>
                <a:endParaRPr lang="es-ES" sz="1500">
                  <a:solidFill>
                    <a:srgbClr val="FFFFFF"/>
                  </a:solidFill>
                  <a:latin typeface="Arial" charset="0"/>
                </a:endParaRPr>
              </a:p>
            </p:txBody>
          </p:sp>
          <p:sp>
            <p:nvSpPr>
              <p:cNvPr id="16408" name="Rectangle 29"/>
              <p:cNvSpPr>
                <a:spLocks noChangeArrowheads="1"/>
              </p:cNvSpPr>
              <p:nvPr/>
            </p:nvSpPr>
            <p:spPr bwMode="auto">
              <a:xfrm>
                <a:off x="942" y="2820"/>
                <a:ext cx="655"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49 (4)</a:t>
                </a:r>
                <a:endParaRPr lang="es-ES" sz="1500">
                  <a:solidFill>
                    <a:srgbClr val="FFFFFF"/>
                  </a:solidFill>
                  <a:latin typeface="Arial" charset="0"/>
                </a:endParaRPr>
              </a:p>
            </p:txBody>
          </p:sp>
          <p:sp>
            <p:nvSpPr>
              <p:cNvPr id="16409" name="Rectangle 30"/>
              <p:cNvSpPr>
                <a:spLocks noChangeArrowheads="1"/>
              </p:cNvSpPr>
              <p:nvPr/>
            </p:nvSpPr>
            <p:spPr bwMode="auto">
              <a:xfrm>
                <a:off x="2330" y="2820"/>
                <a:ext cx="279"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24</a:t>
                </a:r>
                <a:endParaRPr lang="es-ES" sz="1500">
                  <a:solidFill>
                    <a:srgbClr val="FFFFFF"/>
                  </a:solidFill>
                  <a:latin typeface="Arial" charset="0"/>
                </a:endParaRPr>
              </a:p>
            </p:txBody>
          </p:sp>
          <p:sp>
            <p:nvSpPr>
              <p:cNvPr id="16410" name="Rectangle 31"/>
              <p:cNvSpPr>
                <a:spLocks noChangeArrowheads="1"/>
              </p:cNvSpPr>
              <p:nvPr/>
            </p:nvSpPr>
            <p:spPr bwMode="auto">
              <a:xfrm>
                <a:off x="3082" y="2820"/>
                <a:ext cx="1066"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6.5 +- 4.7</a:t>
                </a:r>
                <a:endParaRPr lang="es-ES" sz="1500">
                  <a:solidFill>
                    <a:srgbClr val="FFFFFF"/>
                  </a:solidFill>
                  <a:latin typeface="Arial" charset="0"/>
                </a:endParaRPr>
              </a:p>
            </p:txBody>
          </p:sp>
          <p:sp>
            <p:nvSpPr>
              <p:cNvPr id="16411" name="Rectangle 32"/>
              <p:cNvSpPr>
                <a:spLocks noChangeArrowheads="1"/>
              </p:cNvSpPr>
              <p:nvPr/>
            </p:nvSpPr>
            <p:spPr bwMode="auto">
              <a:xfrm>
                <a:off x="4315" y="2820"/>
                <a:ext cx="1066"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4.7 +- 1.9</a:t>
                </a:r>
                <a:endParaRPr lang="es-ES" sz="1500">
                  <a:solidFill>
                    <a:srgbClr val="FFFFFF"/>
                  </a:solidFill>
                  <a:latin typeface="Arial" charset="0"/>
                </a:endParaRPr>
              </a:p>
            </p:txBody>
          </p:sp>
          <p:sp>
            <p:nvSpPr>
              <p:cNvPr id="16412" name="Rectangle 33"/>
              <p:cNvSpPr>
                <a:spLocks noChangeArrowheads="1"/>
              </p:cNvSpPr>
              <p:nvPr/>
            </p:nvSpPr>
            <p:spPr bwMode="auto">
              <a:xfrm>
                <a:off x="1135" y="3148"/>
                <a:ext cx="279"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89</a:t>
                </a:r>
                <a:endParaRPr lang="es-ES" sz="1500">
                  <a:solidFill>
                    <a:srgbClr val="FFFFFF"/>
                  </a:solidFill>
                  <a:latin typeface="Arial" charset="0"/>
                </a:endParaRPr>
              </a:p>
            </p:txBody>
          </p:sp>
          <p:sp>
            <p:nvSpPr>
              <p:cNvPr id="16413" name="Rectangle 34"/>
              <p:cNvSpPr>
                <a:spLocks noChangeArrowheads="1"/>
              </p:cNvSpPr>
              <p:nvPr/>
            </p:nvSpPr>
            <p:spPr bwMode="auto">
              <a:xfrm>
                <a:off x="2234" y="3148"/>
                <a:ext cx="515"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X 23</a:t>
                </a:r>
                <a:endParaRPr lang="es-ES" sz="1500">
                  <a:solidFill>
                    <a:srgbClr val="FFFFFF"/>
                  </a:solidFill>
                  <a:latin typeface="Arial" charset="0"/>
                </a:endParaRPr>
              </a:p>
            </p:txBody>
          </p:sp>
          <p:sp>
            <p:nvSpPr>
              <p:cNvPr id="16414" name="Rectangle 35"/>
              <p:cNvSpPr>
                <a:spLocks noChangeArrowheads="1"/>
              </p:cNvSpPr>
              <p:nvPr/>
            </p:nvSpPr>
            <p:spPr bwMode="auto">
              <a:xfrm>
                <a:off x="3082" y="3148"/>
                <a:ext cx="1066"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6.4 +- 2.3</a:t>
                </a:r>
                <a:endParaRPr lang="es-ES" sz="1500">
                  <a:solidFill>
                    <a:srgbClr val="FFFFFF"/>
                  </a:solidFill>
                  <a:latin typeface="Arial" charset="0"/>
                </a:endParaRPr>
              </a:p>
            </p:txBody>
          </p:sp>
          <p:sp>
            <p:nvSpPr>
              <p:cNvPr id="16415" name="Rectangle 36"/>
              <p:cNvSpPr>
                <a:spLocks noChangeArrowheads="1"/>
              </p:cNvSpPr>
              <p:nvPr/>
            </p:nvSpPr>
            <p:spPr bwMode="auto">
              <a:xfrm>
                <a:off x="4315" y="3148"/>
                <a:ext cx="1066"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4.2 +- 1.9</a:t>
                </a:r>
                <a:endParaRPr lang="es-ES" sz="1500">
                  <a:solidFill>
                    <a:srgbClr val="FFFFFF"/>
                  </a:solidFill>
                  <a:latin typeface="Arial" charset="0"/>
                </a:endParaRPr>
              </a:p>
            </p:txBody>
          </p:sp>
          <p:sp>
            <p:nvSpPr>
              <p:cNvPr id="16416" name="Rectangle 37"/>
              <p:cNvSpPr>
                <a:spLocks noChangeArrowheads="1"/>
              </p:cNvSpPr>
              <p:nvPr/>
            </p:nvSpPr>
            <p:spPr bwMode="auto">
              <a:xfrm>
                <a:off x="634" y="3475"/>
                <a:ext cx="1239"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B: baseline</a:t>
                </a:r>
                <a:endParaRPr lang="es-ES" sz="1500">
                  <a:solidFill>
                    <a:srgbClr val="FFFFFF"/>
                  </a:solidFill>
                  <a:latin typeface="Arial" charset="0"/>
                </a:endParaRPr>
              </a:p>
            </p:txBody>
          </p:sp>
          <p:sp>
            <p:nvSpPr>
              <p:cNvPr id="16417" name="Rectangle 38"/>
              <p:cNvSpPr>
                <a:spLocks noChangeArrowheads="1"/>
              </p:cNvSpPr>
              <p:nvPr/>
            </p:nvSpPr>
            <p:spPr bwMode="auto">
              <a:xfrm>
                <a:off x="1983" y="3475"/>
                <a:ext cx="751"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F: final</a:t>
                </a:r>
                <a:endParaRPr lang="es-ES" sz="1500">
                  <a:solidFill>
                    <a:srgbClr val="FFFFFF"/>
                  </a:solidFill>
                  <a:latin typeface="Arial" charset="0"/>
                </a:endParaRPr>
              </a:p>
            </p:txBody>
          </p:sp>
          <p:sp>
            <p:nvSpPr>
              <p:cNvPr id="16418" name="Rectangle 39"/>
              <p:cNvSpPr>
                <a:spLocks noChangeArrowheads="1"/>
              </p:cNvSpPr>
              <p:nvPr/>
            </p:nvSpPr>
            <p:spPr bwMode="auto">
              <a:xfrm>
                <a:off x="4836" y="3475"/>
                <a:ext cx="586"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-35%</a:t>
                </a:r>
                <a:endParaRPr lang="es-ES" sz="1500">
                  <a:solidFill>
                    <a:srgbClr val="FFFFFF"/>
                  </a:solidFill>
                  <a:latin typeface="Arial" charset="0"/>
                </a:endParaRPr>
              </a:p>
            </p:txBody>
          </p:sp>
          <p:sp>
            <p:nvSpPr>
              <p:cNvPr id="16419" name="Rectangle 40"/>
              <p:cNvSpPr>
                <a:spLocks noChangeArrowheads="1"/>
              </p:cNvSpPr>
              <p:nvPr/>
            </p:nvSpPr>
            <p:spPr bwMode="auto">
              <a:xfrm>
                <a:off x="1135" y="1336"/>
                <a:ext cx="236"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Pt</a:t>
                </a:r>
                <a:endParaRPr lang="es-ES" sz="1500">
                  <a:solidFill>
                    <a:srgbClr val="FFFFFF"/>
                  </a:solidFill>
                  <a:latin typeface="Arial" charset="0"/>
                </a:endParaRPr>
              </a:p>
            </p:txBody>
          </p:sp>
          <p:sp>
            <p:nvSpPr>
              <p:cNvPr id="16420" name="Rectangle 41"/>
              <p:cNvSpPr>
                <a:spLocks noChangeArrowheads="1"/>
              </p:cNvSpPr>
              <p:nvPr/>
            </p:nvSpPr>
            <p:spPr bwMode="auto">
              <a:xfrm>
                <a:off x="2041" y="1336"/>
                <a:ext cx="822"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Months</a:t>
                </a:r>
                <a:endParaRPr lang="es-ES" sz="1500">
                  <a:solidFill>
                    <a:srgbClr val="FFFFFF"/>
                  </a:solidFill>
                  <a:latin typeface="Arial" charset="0"/>
                </a:endParaRPr>
              </a:p>
            </p:txBody>
          </p:sp>
          <p:sp>
            <p:nvSpPr>
              <p:cNvPr id="16421" name="Rectangle 42"/>
              <p:cNvSpPr>
                <a:spLocks noChangeArrowheads="1"/>
              </p:cNvSpPr>
              <p:nvPr/>
            </p:nvSpPr>
            <p:spPr bwMode="auto">
              <a:xfrm>
                <a:off x="3429" y="1181"/>
                <a:ext cx="1574"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s-ES" sz="3100">
                    <a:solidFill>
                      <a:srgbClr val="FFFFFF"/>
                    </a:solidFill>
                    <a:latin typeface="Arial" charset="0"/>
                  </a:rPr>
                  <a:t>Uric Acid (mg)</a:t>
                </a:r>
                <a:endParaRPr lang="es-ES" sz="1500">
                  <a:solidFill>
                    <a:srgbClr val="FFFFFF"/>
                  </a:solidFill>
                  <a:latin typeface="Arial" charset="0"/>
                </a:endParaRPr>
              </a:p>
            </p:txBody>
          </p:sp>
          <p:sp>
            <p:nvSpPr>
              <p:cNvPr id="16422" name="Line 43"/>
              <p:cNvSpPr>
                <a:spLocks noChangeShapeType="1"/>
              </p:cNvSpPr>
              <p:nvPr/>
            </p:nvSpPr>
            <p:spPr bwMode="auto">
              <a:xfrm>
                <a:off x="576" y="1162"/>
                <a:ext cx="1" cy="2641"/>
              </a:xfrm>
              <a:prstGeom prst="line">
                <a:avLst/>
              </a:prstGeom>
              <a:noFill/>
              <a:ln w="0">
                <a:solidFill>
                  <a:srgbClr val="FFFF99"/>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s-ES" sz="1500">
                  <a:solidFill>
                    <a:srgbClr val="FFFFFF"/>
                  </a:solidFill>
                  <a:latin typeface="Arial" charset="0"/>
                </a:endParaRPr>
              </a:p>
            </p:txBody>
          </p:sp>
          <p:sp>
            <p:nvSpPr>
              <p:cNvPr id="16423" name="Rectangle 44"/>
              <p:cNvSpPr>
                <a:spLocks noChangeArrowheads="1"/>
              </p:cNvSpPr>
              <p:nvPr/>
            </p:nvSpPr>
            <p:spPr bwMode="auto">
              <a:xfrm>
                <a:off x="576" y="1162"/>
                <a:ext cx="19" cy="2641"/>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MX" sz="1500">
                  <a:solidFill>
                    <a:srgbClr val="FFFFFF"/>
                  </a:solidFill>
                  <a:latin typeface="Arial" charset="0"/>
                </a:endParaRPr>
              </a:p>
            </p:txBody>
          </p:sp>
          <p:sp>
            <p:nvSpPr>
              <p:cNvPr id="16424" name="Line 45"/>
              <p:cNvSpPr>
                <a:spLocks noChangeShapeType="1"/>
              </p:cNvSpPr>
              <p:nvPr/>
            </p:nvSpPr>
            <p:spPr bwMode="auto">
              <a:xfrm>
                <a:off x="1925" y="1181"/>
                <a:ext cx="1" cy="2294"/>
              </a:xfrm>
              <a:prstGeom prst="line">
                <a:avLst/>
              </a:prstGeom>
              <a:noFill/>
              <a:ln w="0">
                <a:solidFill>
                  <a:srgbClr val="FFFF99"/>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s-ES" sz="1500">
                  <a:solidFill>
                    <a:srgbClr val="FFFFFF"/>
                  </a:solidFill>
                  <a:latin typeface="Arial" charset="0"/>
                </a:endParaRPr>
              </a:p>
            </p:txBody>
          </p:sp>
          <p:sp>
            <p:nvSpPr>
              <p:cNvPr id="16425" name="Rectangle 46"/>
              <p:cNvSpPr>
                <a:spLocks noChangeArrowheads="1"/>
              </p:cNvSpPr>
              <p:nvPr/>
            </p:nvSpPr>
            <p:spPr bwMode="auto">
              <a:xfrm>
                <a:off x="1925" y="1181"/>
                <a:ext cx="19" cy="2294"/>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MX" sz="1500">
                  <a:solidFill>
                    <a:srgbClr val="FFFFFF"/>
                  </a:solidFill>
                  <a:latin typeface="Arial" charset="0"/>
                </a:endParaRPr>
              </a:p>
            </p:txBody>
          </p:sp>
          <p:sp>
            <p:nvSpPr>
              <p:cNvPr id="16426" name="Line 47"/>
              <p:cNvSpPr>
                <a:spLocks noChangeShapeType="1"/>
              </p:cNvSpPr>
              <p:nvPr/>
            </p:nvSpPr>
            <p:spPr bwMode="auto">
              <a:xfrm>
                <a:off x="2985" y="1181"/>
                <a:ext cx="1" cy="2294"/>
              </a:xfrm>
              <a:prstGeom prst="line">
                <a:avLst/>
              </a:prstGeom>
              <a:noFill/>
              <a:ln w="0">
                <a:solidFill>
                  <a:srgbClr val="FFFF99"/>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s-ES" sz="1500">
                  <a:solidFill>
                    <a:srgbClr val="FFFFFF"/>
                  </a:solidFill>
                  <a:latin typeface="Arial" charset="0"/>
                </a:endParaRPr>
              </a:p>
            </p:txBody>
          </p:sp>
          <p:sp>
            <p:nvSpPr>
              <p:cNvPr id="16427" name="Rectangle 48"/>
              <p:cNvSpPr>
                <a:spLocks noChangeArrowheads="1"/>
              </p:cNvSpPr>
              <p:nvPr/>
            </p:nvSpPr>
            <p:spPr bwMode="auto">
              <a:xfrm>
                <a:off x="2985" y="1181"/>
                <a:ext cx="20" cy="2294"/>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MX" sz="1500">
                  <a:solidFill>
                    <a:srgbClr val="FFFFFF"/>
                  </a:solidFill>
                  <a:latin typeface="Arial" charset="0"/>
                </a:endParaRPr>
              </a:p>
            </p:txBody>
          </p:sp>
          <p:sp>
            <p:nvSpPr>
              <p:cNvPr id="16428" name="Line 49"/>
              <p:cNvSpPr>
                <a:spLocks noChangeShapeType="1"/>
              </p:cNvSpPr>
              <p:nvPr/>
            </p:nvSpPr>
            <p:spPr bwMode="auto">
              <a:xfrm>
                <a:off x="5452" y="1181"/>
                <a:ext cx="1" cy="2622"/>
              </a:xfrm>
              <a:prstGeom prst="line">
                <a:avLst/>
              </a:prstGeom>
              <a:noFill/>
              <a:ln w="0">
                <a:solidFill>
                  <a:srgbClr val="FFFF99"/>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s-ES" sz="1500">
                  <a:solidFill>
                    <a:srgbClr val="FFFFFF"/>
                  </a:solidFill>
                  <a:latin typeface="Arial" charset="0"/>
                </a:endParaRPr>
              </a:p>
            </p:txBody>
          </p:sp>
          <p:sp>
            <p:nvSpPr>
              <p:cNvPr id="16429" name="Rectangle 50"/>
              <p:cNvSpPr>
                <a:spLocks noChangeArrowheads="1"/>
              </p:cNvSpPr>
              <p:nvPr/>
            </p:nvSpPr>
            <p:spPr bwMode="auto">
              <a:xfrm>
                <a:off x="5452" y="1181"/>
                <a:ext cx="20" cy="2622"/>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MX" sz="1500">
                  <a:solidFill>
                    <a:srgbClr val="FFFFFF"/>
                  </a:solidFill>
                  <a:latin typeface="Arial" charset="0"/>
                </a:endParaRPr>
              </a:p>
            </p:txBody>
          </p:sp>
          <p:sp>
            <p:nvSpPr>
              <p:cNvPr id="16430" name="Line 51"/>
              <p:cNvSpPr>
                <a:spLocks noChangeShapeType="1"/>
              </p:cNvSpPr>
              <p:nvPr/>
            </p:nvSpPr>
            <p:spPr bwMode="auto">
              <a:xfrm>
                <a:off x="4219" y="1509"/>
                <a:ext cx="1" cy="1966"/>
              </a:xfrm>
              <a:prstGeom prst="line">
                <a:avLst/>
              </a:prstGeom>
              <a:noFill/>
              <a:ln w="0">
                <a:solidFill>
                  <a:srgbClr val="FFFF99"/>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s-ES" sz="1500">
                  <a:solidFill>
                    <a:srgbClr val="FFFFFF"/>
                  </a:solidFill>
                  <a:latin typeface="Arial" charset="0"/>
                </a:endParaRPr>
              </a:p>
            </p:txBody>
          </p:sp>
          <p:sp>
            <p:nvSpPr>
              <p:cNvPr id="16431" name="Rectangle 52"/>
              <p:cNvSpPr>
                <a:spLocks noChangeArrowheads="1"/>
              </p:cNvSpPr>
              <p:nvPr/>
            </p:nvSpPr>
            <p:spPr bwMode="auto">
              <a:xfrm>
                <a:off x="4219" y="1509"/>
                <a:ext cx="19" cy="1966"/>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MX" sz="1500">
                  <a:solidFill>
                    <a:srgbClr val="FFFFFF"/>
                  </a:solidFill>
                  <a:latin typeface="Arial" charset="0"/>
                </a:endParaRPr>
              </a:p>
            </p:txBody>
          </p:sp>
          <p:sp>
            <p:nvSpPr>
              <p:cNvPr id="16432" name="Line 53"/>
              <p:cNvSpPr>
                <a:spLocks noChangeShapeType="1"/>
              </p:cNvSpPr>
              <p:nvPr/>
            </p:nvSpPr>
            <p:spPr bwMode="auto">
              <a:xfrm>
                <a:off x="595" y="1162"/>
                <a:ext cx="4877" cy="1"/>
              </a:xfrm>
              <a:prstGeom prst="line">
                <a:avLst/>
              </a:prstGeom>
              <a:noFill/>
              <a:ln w="0">
                <a:solidFill>
                  <a:srgbClr val="FFFF99"/>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s-ES" sz="1500">
                  <a:solidFill>
                    <a:srgbClr val="FFFFFF"/>
                  </a:solidFill>
                  <a:latin typeface="Arial" charset="0"/>
                </a:endParaRPr>
              </a:p>
            </p:txBody>
          </p:sp>
          <p:sp>
            <p:nvSpPr>
              <p:cNvPr id="16433" name="Rectangle 54"/>
              <p:cNvSpPr>
                <a:spLocks noChangeArrowheads="1"/>
              </p:cNvSpPr>
              <p:nvPr/>
            </p:nvSpPr>
            <p:spPr bwMode="auto">
              <a:xfrm>
                <a:off x="595" y="1162"/>
                <a:ext cx="4877" cy="19"/>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MX" sz="1500">
                  <a:solidFill>
                    <a:srgbClr val="FFFFFF"/>
                  </a:solidFill>
                  <a:latin typeface="Arial" charset="0"/>
                </a:endParaRPr>
              </a:p>
            </p:txBody>
          </p:sp>
          <p:sp>
            <p:nvSpPr>
              <p:cNvPr id="16434" name="Line 55"/>
              <p:cNvSpPr>
                <a:spLocks noChangeShapeType="1"/>
              </p:cNvSpPr>
              <p:nvPr/>
            </p:nvSpPr>
            <p:spPr bwMode="auto">
              <a:xfrm>
                <a:off x="3005" y="1490"/>
                <a:ext cx="2467" cy="1"/>
              </a:xfrm>
              <a:prstGeom prst="line">
                <a:avLst/>
              </a:prstGeom>
              <a:noFill/>
              <a:ln w="0">
                <a:solidFill>
                  <a:srgbClr val="FFFF99"/>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s-ES" sz="1500">
                  <a:solidFill>
                    <a:srgbClr val="FFFFFF"/>
                  </a:solidFill>
                  <a:latin typeface="Arial" charset="0"/>
                </a:endParaRPr>
              </a:p>
            </p:txBody>
          </p:sp>
          <p:sp>
            <p:nvSpPr>
              <p:cNvPr id="16435" name="Rectangle 56"/>
              <p:cNvSpPr>
                <a:spLocks noChangeArrowheads="1"/>
              </p:cNvSpPr>
              <p:nvPr/>
            </p:nvSpPr>
            <p:spPr bwMode="auto">
              <a:xfrm>
                <a:off x="3005" y="1490"/>
                <a:ext cx="2467" cy="19"/>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MX" sz="1500">
                  <a:solidFill>
                    <a:srgbClr val="FFFFFF"/>
                  </a:solidFill>
                  <a:latin typeface="Arial" charset="0"/>
                </a:endParaRPr>
              </a:p>
            </p:txBody>
          </p:sp>
          <p:sp>
            <p:nvSpPr>
              <p:cNvPr id="16436" name="Line 57"/>
              <p:cNvSpPr>
                <a:spLocks noChangeShapeType="1"/>
              </p:cNvSpPr>
              <p:nvPr/>
            </p:nvSpPr>
            <p:spPr bwMode="auto">
              <a:xfrm>
                <a:off x="595" y="1817"/>
                <a:ext cx="4877" cy="1"/>
              </a:xfrm>
              <a:prstGeom prst="line">
                <a:avLst/>
              </a:prstGeom>
              <a:noFill/>
              <a:ln w="0">
                <a:solidFill>
                  <a:srgbClr val="FFFF99"/>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s-ES" sz="1500">
                  <a:solidFill>
                    <a:srgbClr val="FFFFFF"/>
                  </a:solidFill>
                  <a:latin typeface="Arial" charset="0"/>
                </a:endParaRPr>
              </a:p>
            </p:txBody>
          </p:sp>
          <p:sp>
            <p:nvSpPr>
              <p:cNvPr id="16437" name="Rectangle 58"/>
              <p:cNvSpPr>
                <a:spLocks noChangeArrowheads="1"/>
              </p:cNvSpPr>
              <p:nvPr/>
            </p:nvSpPr>
            <p:spPr bwMode="auto">
              <a:xfrm>
                <a:off x="595" y="1817"/>
                <a:ext cx="4877" cy="2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MX" sz="1500">
                  <a:solidFill>
                    <a:srgbClr val="FFFFFF"/>
                  </a:solidFill>
                  <a:latin typeface="Arial" charset="0"/>
                </a:endParaRPr>
              </a:p>
            </p:txBody>
          </p:sp>
          <p:sp>
            <p:nvSpPr>
              <p:cNvPr id="16438" name="Line 59"/>
              <p:cNvSpPr>
                <a:spLocks noChangeShapeType="1"/>
              </p:cNvSpPr>
              <p:nvPr/>
            </p:nvSpPr>
            <p:spPr bwMode="auto">
              <a:xfrm>
                <a:off x="595" y="2145"/>
                <a:ext cx="4877" cy="1"/>
              </a:xfrm>
              <a:prstGeom prst="line">
                <a:avLst/>
              </a:prstGeom>
              <a:noFill/>
              <a:ln w="0">
                <a:solidFill>
                  <a:srgbClr val="FFFF99"/>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s-ES" sz="1500">
                  <a:solidFill>
                    <a:srgbClr val="FFFFFF"/>
                  </a:solidFill>
                  <a:latin typeface="Arial" charset="0"/>
                </a:endParaRPr>
              </a:p>
            </p:txBody>
          </p:sp>
          <p:sp>
            <p:nvSpPr>
              <p:cNvPr id="16439" name="Rectangle 60"/>
              <p:cNvSpPr>
                <a:spLocks noChangeArrowheads="1"/>
              </p:cNvSpPr>
              <p:nvPr/>
            </p:nvSpPr>
            <p:spPr bwMode="auto">
              <a:xfrm>
                <a:off x="595" y="2145"/>
                <a:ext cx="4877" cy="19"/>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MX" sz="1500">
                  <a:solidFill>
                    <a:srgbClr val="FFFFFF"/>
                  </a:solidFill>
                  <a:latin typeface="Arial" charset="0"/>
                </a:endParaRPr>
              </a:p>
            </p:txBody>
          </p:sp>
          <p:sp>
            <p:nvSpPr>
              <p:cNvPr id="16440" name="Line 61"/>
              <p:cNvSpPr>
                <a:spLocks noChangeShapeType="1"/>
              </p:cNvSpPr>
              <p:nvPr/>
            </p:nvSpPr>
            <p:spPr bwMode="auto">
              <a:xfrm>
                <a:off x="595" y="2473"/>
                <a:ext cx="4877" cy="1"/>
              </a:xfrm>
              <a:prstGeom prst="line">
                <a:avLst/>
              </a:prstGeom>
              <a:noFill/>
              <a:ln w="0">
                <a:solidFill>
                  <a:srgbClr val="FFFF99"/>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s-ES" sz="1500">
                  <a:solidFill>
                    <a:srgbClr val="FFFFFF"/>
                  </a:solidFill>
                  <a:latin typeface="Arial" charset="0"/>
                </a:endParaRPr>
              </a:p>
            </p:txBody>
          </p:sp>
          <p:sp>
            <p:nvSpPr>
              <p:cNvPr id="16441" name="Rectangle 62"/>
              <p:cNvSpPr>
                <a:spLocks noChangeArrowheads="1"/>
              </p:cNvSpPr>
              <p:nvPr/>
            </p:nvSpPr>
            <p:spPr bwMode="auto">
              <a:xfrm>
                <a:off x="595" y="2473"/>
                <a:ext cx="4877" cy="19"/>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MX" sz="1500">
                  <a:solidFill>
                    <a:srgbClr val="FFFFFF"/>
                  </a:solidFill>
                  <a:latin typeface="Arial" charset="0"/>
                </a:endParaRPr>
              </a:p>
            </p:txBody>
          </p:sp>
          <p:sp>
            <p:nvSpPr>
              <p:cNvPr id="16442" name="Line 63"/>
              <p:cNvSpPr>
                <a:spLocks noChangeShapeType="1"/>
              </p:cNvSpPr>
              <p:nvPr/>
            </p:nvSpPr>
            <p:spPr bwMode="auto">
              <a:xfrm>
                <a:off x="595" y="2801"/>
                <a:ext cx="4877" cy="1"/>
              </a:xfrm>
              <a:prstGeom prst="line">
                <a:avLst/>
              </a:prstGeom>
              <a:noFill/>
              <a:ln w="0">
                <a:solidFill>
                  <a:srgbClr val="FFFF99"/>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s-ES" sz="1500">
                  <a:solidFill>
                    <a:srgbClr val="FFFFFF"/>
                  </a:solidFill>
                  <a:latin typeface="Arial" charset="0"/>
                </a:endParaRPr>
              </a:p>
            </p:txBody>
          </p:sp>
          <p:sp>
            <p:nvSpPr>
              <p:cNvPr id="16443" name="Rectangle 64"/>
              <p:cNvSpPr>
                <a:spLocks noChangeArrowheads="1"/>
              </p:cNvSpPr>
              <p:nvPr/>
            </p:nvSpPr>
            <p:spPr bwMode="auto">
              <a:xfrm>
                <a:off x="595" y="2801"/>
                <a:ext cx="4877" cy="19"/>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MX" sz="1500">
                  <a:solidFill>
                    <a:srgbClr val="FFFFFF"/>
                  </a:solidFill>
                  <a:latin typeface="Arial" charset="0"/>
                </a:endParaRPr>
              </a:p>
            </p:txBody>
          </p:sp>
          <p:sp>
            <p:nvSpPr>
              <p:cNvPr id="16444" name="Line 65"/>
              <p:cNvSpPr>
                <a:spLocks noChangeShapeType="1"/>
              </p:cNvSpPr>
              <p:nvPr/>
            </p:nvSpPr>
            <p:spPr bwMode="auto">
              <a:xfrm>
                <a:off x="595" y="3128"/>
                <a:ext cx="4877" cy="1"/>
              </a:xfrm>
              <a:prstGeom prst="line">
                <a:avLst/>
              </a:prstGeom>
              <a:noFill/>
              <a:ln w="0">
                <a:solidFill>
                  <a:srgbClr val="FFFF99"/>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s-ES" sz="1500">
                  <a:solidFill>
                    <a:srgbClr val="FFFFFF"/>
                  </a:solidFill>
                  <a:latin typeface="Arial" charset="0"/>
                </a:endParaRPr>
              </a:p>
            </p:txBody>
          </p:sp>
          <p:sp>
            <p:nvSpPr>
              <p:cNvPr id="16445" name="Rectangle 66"/>
              <p:cNvSpPr>
                <a:spLocks noChangeArrowheads="1"/>
              </p:cNvSpPr>
              <p:nvPr/>
            </p:nvSpPr>
            <p:spPr bwMode="auto">
              <a:xfrm>
                <a:off x="595" y="3128"/>
                <a:ext cx="4877" cy="2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MX" sz="1500">
                  <a:solidFill>
                    <a:srgbClr val="FFFFFF"/>
                  </a:solidFill>
                  <a:latin typeface="Arial" charset="0"/>
                </a:endParaRPr>
              </a:p>
            </p:txBody>
          </p:sp>
          <p:sp>
            <p:nvSpPr>
              <p:cNvPr id="16446" name="Line 67"/>
              <p:cNvSpPr>
                <a:spLocks noChangeShapeType="1"/>
              </p:cNvSpPr>
              <p:nvPr/>
            </p:nvSpPr>
            <p:spPr bwMode="auto">
              <a:xfrm>
                <a:off x="595" y="3456"/>
                <a:ext cx="4877" cy="1"/>
              </a:xfrm>
              <a:prstGeom prst="line">
                <a:avLst/>
              </a:prstGeom>
              <a:noFill/>
              <a:ln w="0">
                <a:solidFill>
                  <a:srgbClr val="FFFF99"/>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s-ES" sz="1500">
                  <a:solidFill>
                    <a:srgbClr val="FFFFFF"/>
                  </a:solidFill>
                  <a:latin typeface="Arial" charset="0"/>
                </a:endParaRPr>
              </a:p>
            </p:txBody>
          </p:sp>
          <p:sp>
            <p:nvSpPr>
              <p:cNvPr id="16447" name="Rectangle 68"/>
              <p:cNvSpPr>
                <a:spLocks noChangeArrowheads="1"/>
              </p:cNvSpPr>
              <p:nvPr/>
            </p:nvSpPr>
            <p:spPr bwMode="auto">
              <a:xfrm>
                <a:off x="595" y="3456"/>
                <a:ext cx="4877" cy="19"/>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MX" sz="1500">
                  <a:solidFill>
                    <a:srgbClr val="FFFFFF"/>
                  </a:solidFill>
                  <a:latin typeface="Arial" charset="0"/>
                </a:endParaRPr>
              </a:p>
            </p:txBody>
          </p:sp>
          <p:sp>
            <p:nvSpPr>
              <p:cNvPr id="16448" name="Line 69"/>
              <p:cNvSpPr>
                <a:spLocks noChangeShapeType="1"/>
              </p:cNvSpPr>
              <p:nvPr/>
            </p:nvSpPr>
            <p:spPr bwMode="auto">
              <a:xfrm>
                <a:off x="595" y="3784"/>
                <a:ext cx="4877" cy="1"/>
              </a:xfrm>
              <a:prstGeom prst="line">
                <a:avLst/>
              </a:prstGeom>
              <a:noFill/>
              <a:ln w="0">
                <a:solidFill>
                  <a:srgbClr val="FFFF99"/>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s-ES" sz="1500">
                  <a:solidFill>
                    <a:srgbClr val="FFFFFF"/>
                  </a:solidFill>
                  <a:latin typeface="Arial" charset="0"/>
                </a:endParaRPr>
              </a:p>
            </p:txBody>
          </p:sp>
          <p:sp>
            <p:nvSpPr>
              <p:cNvPr id="16449" name="Rectangle 70"/>
              <p:cNvSpPr>
                <a:spLocks noChangeArrowheads="1"/>
              </p:cNvSpPr>
              <p:nvPr/>
            </p:nvSpPr>
            <p:spPr bwMode="auto">
              <a:xfrm>
                <a:off x="595" y="3784"/>
                <a:ext cx="4877" cy="19"/>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MX" sz="1500">
                  <a:solidFill>
                    <a:srgbClr val="FFFFFF"/>
                  </a:solidFill>
                  <a:latin typeface="Arial" charset="0"/>
                </a:endParaRPr>
              </a:p>
            </p:txBody>
          </p:sp>
        </p:grpSp>
      </p:grpSp>
    </p:spTree>
    <p:extLst>
      <p:ext uri="{BB962C8B-B14F-4D97-AF65-F5344CB8AC3E}">
        <p14:creationId xmlns:p14="http://schemas.microsoft.com/office/powerpoint/2010/main" val="1404167607"/>
      </p:ext>
    </p:extLst>
  </p:cSld>
  <p:clrMapOvr>
    <a:masterClrMapping/>
  </p:clrMapOvr>
  <p:transition>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6132" name="Object 4"/>
          <p:cNvGraphicFramePr>
            <a:graphicFrameLocks noChangeAspect="1"/>
          </p:cNvGraphicFramePr>
          <p:nvPr/>
        </p:nvGraphicFramePr>
        <p:xfrm>
          <a:off x="101601" y="2209800"/>
          <a:ext cx="8966200" cy="3384550"/>
        </p:xfrm>
        <a:graphic>
          <a:graphicData uri="http://schemas.openxmlformats.org/presentationml/2006/ole">
            <mc:AlternateContent xmlns:mc="http://schemas.openxmlformats.org/markup-compatibility/2006">
              <mc:Choice xmlns:v="urn:schemas-microsoft-com:vml" Requires="v">
                <p:oleObj spid="_x0000_s1036" name="Hoja de cálculo" r:id="rId3" imgW="3057754" imgH="1305154" progId="Excel.Sheet.8">
                  <p:embed/>
                </p:oleObj>
              </mc:Choice>
              <mc:Fallback>
                <p:oleObj name="Hoja de cálculo" r:id="rId3" imgW="3057754" imgH="1305154"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601" y="2209800"/>
                        <a:ext cx="8966200" cy="338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7" name="Text Box 5"/>
          <p:cNvSpPr txBox="1">
            <a:spLocks noChangeArrowheads="1"/>
          </p:cNvSpPr>
          <p:nvPr/>
        </p:nvSpPr>
        <p:spPr bwMode="auto">
          <a:xfrm>
            <a:off x="838200" y="1019177"/>
            <a:ext cx="8077200"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0"/>
              </a:spcBef>
              <a:spcAft>
                <a:spcPct val="0"/>
              </a:spcAft>
              <a:defRPr sz="1500">
                <a:solidFill>
                  <a:schemeClr val="tx1"/>
                </a:solidFill>
                <a:latin typeface="Arial" charset="0"/>
              </a:defRPr>
            </a:lvl6pPr>
            <a:lvl7pPr marL="2971800" indent="-228600" eaLnBrk="0" fontAlgn="base" hangingPunct="0">
              <a:spcBef>
                <a:spcPct val="0"/>
              </a:spcBef>
              <a:spcAft>
                <a:spcPct val="0"/>
              </a:spcAft>
              <a:defRPr sz="1500">
                <a:solidFill>
                  <a:schemeClr val="tx1"/>
                </a:solidFill>
                <a:latin typeface="Arial" charset="0"/>
              </a:defRPr>
            </a:lvl7pPr>
            <a:lvl8pPr marL="3429000" indent="-228600" eaLnBrk="0" fontAlgn="base" hangingPunct="0">
              <a:spcBef>
                <a:spcPct val="0"/>
              </a:spcBef>
              <a:spcAft>
                <a:spcPct val="0"/>
              </a:spcAft>
              <a:defRPr sz="1500">
                <a:solidFill>
                  <a:schemeClr val="tx1"/>
                </a:solidFill>
                <a:latin typeface="Arial" charset="0"/>
              </a:defRPr>
            </a:lvl8pPr>
            <a:lvl9pPr marL="3886200" indent="-228600" eaLnBrk="0" fontAlgn="base" hangingPunct="0">
              <a:spcBef>
                <a:spcPct val="0"/>
              </a:spcBef>
              <a:spcAft>
                <a:spcPct val="0"/>
              </a:spcAft>
              <a:defRPr sz="1500">
                <a:solidFill>
                  <a:schemeClr val="tx1"/>
                </a:solidFill>
                <a:latin typeface="Arial" charset="0"/>
              </a:defRPr>
            </a:lvl9pPr>
          </a:lstStyle>
          <a:p>
            <a:pPr algn="ctr" eaLnBrk="1" fontAlgn="base" hangingPunct="1">
              <a:lnSpc>
                <a:spcPct val="150000"/>
              </a:lnSpc>
              <a:spcBef>
                <a:spcPct val="0"/>
              </a:spcBef>
              <a:spcAft>
                <a:spcPct val="0"/>
              </a:spcAft>
            </a:pPr>
            <a:r>
              <a:rPr lang="es-MX" sz="2800" b="1">
                <a:solidFill>
                  <a:srgbClr val="E9CA0F"/>
                </a:solidFill>
              </a:rPr>
              <a:t>R</a:t>
            </a:r>
            <a:r>
              <a:rPr lang="es-ES" sz="2800" b="1">
                <a:solidFill>
                  <a:srgbClr val="E9CA0F"/>
                </a:solidFill>
              </a:rPr>
              <a:t>esults </a:t>
            </a:r>
          </a:p>
        </p:txBody>
      </p:sp>
      <p:sp>
        <p:nvSpPr>
          <p:cNvPr id="1028" name="Text Box 6"/>
          <p:cNvSpPr txBox="1">
            <a:spLocks noChangeArrowheads="1"/>
          </p:cNvSpPr>
          <p:nvPr/>
        </p:nvSpPr>
        <p:spPr bwMode="auto">
          <a:xfrm>
            <a:off x="6156326" y="6381752"/>
            <a:ext cx="272023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0"/>
              </a:spcBef>
              <a:spcAft>
                <a:spcPct val="0"/>
              </a:spcAft>
              <a:defRPr sz="1500">
                <a:solidFill>
                  <a:schemeClr val="tx1"/>
                </a:solidFill>
                <a:latin typeface="Arial" charset="0"/>
              </a:defRPr>
            </a:lvl6pPr>
            <a:lvl7pPr marL="2971800" indent="-228600" eaLnBrk="0" fontAlgn="base" hangingPunct="0">
              <a:spcBef>
                <a:spcPct val="0"/>
              </a:spcBef>
              <a:spcAft>
                <a:spcPct val="0"/>
              </a:spcAft>
              <a:defRPr sz="1500">
                <a:solidFill>
                  <a:schemeClr val="tx1"/>
                </a:solidFill>
                <a:latin typeface="Arial" charset="0"/>
              </a:defRPr>
            </a:lvl7pPr>
            <a:lvl8pPr marL="3429000" indent="-228600" eaLnBrk="0" fontAlgn="base" hangingPunct="0">
              <a:spcBef>
                <a:spcPct val="0"/>
              </a:spcBef>
              <a:spcAft>
                <a:spcPct val="0"/>
              </a:spcAft>
              <a:defRPr sz="1500">
                <a:solidFill>
                  <a:schemeClr val="tx1"/>
                </a:solidFill>
                <a:latin typeface="Arial" charset="0"/>
              </a:defRPr>
            </a:lvl8pPr>
            <a:lvl9pPr marL="3886200" indent="-228600" eaLnBrk="0" fontAlgn="base" hangingPunct="0">
              <a:spcBef>
                <a:spcPct val="0"/>
              </a:spcBef>
              <a:spcAft>
                <a:spcPct val="0"/>
              </a:spcAft>
              <a:defRPr sz="1500">
                <a:solidFill>
                  <a:schemeClr val="tx1"/>
                </a:solidFill>
                <a:latin typeface="Arial" charset="0"/>
              </a:defRPr>
            </a:lvl9pPr>
          </a:lstStyle>
          <a:p>
            <a:pPr eaLnBrk="1" fontAlgn="base" hangingPunct="1">
              <a:spcBef>
                <a:spcPct val="0"/>
              </a:spcBef>
              <a:spcAft>
                <a:spcPct val="0"/>
              </a:spcAft>
            </a:pPr>
            <a:r>
              <a:rPr lang="es-ES_tradnl" b="1" i="1">
                <a:solidFill>
                  <a:srgbClr val="66CCFF"/>
                </a:solidFill>
              </a:rPr>
              <a:t>(1-4)</a:t>
            </a:r>
            <a:r>
              <a:rPr lang="es-ES_tradnl">
                <a:solidFill>
                  <a:srgbClr val="FFFFFF"/>
                </a:solidFill>
              </a:rPr>
              <a:t> </a:t>
            </a:r>
            <a:r>
              <a:rPr lang="es-ES_tradnl" b="1" i="1">
                <a:solidFill>
                  <a:srgbClr val="66CCFF"/>
                </a:solidFill>
              </a:rPr>
              <a:t>Dr. A. Treviño-Becerra</a:t>
            </a:r>
            <a:r>
              <a:rPr lang="es-ES">
                <a:solidFill>
                  <a:srgbClr val="FFFFFF"/>
                </a:solidFill>
              </a:rPr>
              <a:t> </a:t>
            </a:r>
          </a:p>
        </p:txBody>
      </p:sp>
      <p:sp>
        <p:nvSpPr>
          <p:cNvPr id="1029" name="Text Box 7"/>
          <p:cNvSpPr txBox="1">
            <a:spLocks noChangeArrowheads="1"/>
          </p:cNvSpPr>
          <p:nvPr/>
        </p:nvSpPr>
        <p:spPr bwMode="auto">
          <a:xfrm>
            <a:off x="150440" y="36514"/>
            <a:ext cx="8382000" cy="34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0"/>
              </a:spcBef>
              <a:spcAft>
                <a:spcPct val="0"/>
              </a:spcAft>
              <a:defRPr sz="1500">
                <a:solidFill>
                  <a:schemeClr val="tx1"/>
                </a:solidFill>
                <a:latin typeface="Arial" charset="0"/>
              </a:defRPr>
            </a:lvl6pPr>
            <a:lvl7pPr marL="2971800" indent="-228600" eaLnBrk="0" fontAlgn="base" hangingPunct="0">
              <a:spcBef>
                <a:spcPct val="0"/>
              </a:spcBef>
              <a:spcAft>
                <a:spcPct val="0"/>
              </a:spcAft>
              <a:defRPr sz="1500">
                <a:solidFill>
                  <a:schemeClr val="tx1"/>
                </a:solidFill>
                <a:latin typeface="Arial" charset="0"/>
              </a:defRPr>
            </a:lvl7pPr>
            <a:lvl8pPr marL="3429000" indent="-228600" eaLnBrk="0" fontAlgn="base" hangingPunct="0">
              <a:spcBef>
                <a:spcPct val="0"/>
              </a:spcBef>
              <a:spcAft>
                <a:spcPct val="0"/>
              </a:spcAft>
              <a:defRPr sz="1500">
                <a:solidFill>
                  <a:schemeClr val="tx1"/>
                </a:solidFill>
                <a:latin typeface="Arial" charset="0"/>
              </a:defRPr>
            </a:lvl8pPr>
            <a:lvl9pPr marL="3886200" indent="-228600" eaLnBrk="0" fontAlgn="base" hangingPunct="0">
              <a:spcBef>
                <a:spcPct val="0"/>
              </a:spcBef>
              <a:spcAft>
                <a:spcPct val="0"/>
              </a:spcAft>
              <a:defRPr sz="1500">
                <a:solidFill>
                  <a:schemeClr val="tx1"/>
                </a:solidFill>
                <a:latin typeface="Arial" charset="0"/>
              </a:defRPr>
            </a:lvl9pPr>
          </a:lstStyle>
          <a:p>
            <a:pPr eaLnBrk="1" fontAlgn="base" hangingPunct="1">
              <a:lnSpc>
                <a:spcPct val="130000"/>
              </a:lnSpc>
              <a:spcBef>
                <a:spcPct val="0"/>
              </a:spcBef>
              <a:spcAft>
                <a:spcPct val="0"/>
              </a:spcAft>
            </a:pPr>
            <a:r>
              <a:rPr lang="es-ES_tradnl" sz="1400" b="1" dirty="0"/>
              <a:t>TOXICITY OF HYPERURICEMIA (</a:t>
            </a:r>
            <a:r>
              <a:rPr lang="es-ES_tradnl" sz="1400" b="1" dirty="0" err="1"/>
              <a:t>HyU</a:t>
            </a:r>
            <a:r>
              <a:rPr lang="es-ES_tradnl" sz="1400" b="1" dirty="0"/>
              <a:t>) IN CHRONIC RENAL FAILURE</a:t>
            </a:r>
            <a:endParaRPr lang="es-ES" sz="1400" b="1" dirty="0"/>
          </a:p>
        </p:txBody>
      </p:sp>
    </p:spTree>
    <p:extLst>
      <p:ext uri="{BB962C8B-B14F-4D97-AF65-F5344CB8AC3E}">
        <p14:creationId xmlns:p14="http://schemas.microsoft.com/office/powerpoint/2010/main" val="2299371107"/>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afterEffect">
                                  <p:stCondLst>
                                    <p:cond delay="0"/>
                                  </p:stCondLst>
                                  <p:childTnLst>
                                    <p:set>
                                      <p:cBhvr>
                                        <p:cTn id="6" dur="1" fill="hold">
                                          <p:stCondLst>
                                            <p:cond delay="0"/>
                                          </p:stCondLst>
                                        </p:cTn>
                                        <p:tgtEl>
                                          <p:spTgt spid="176132"/>
                                        </p:tgtEl>
                                        <p:attrNameLst>
                                          <p:attrName>style.visibility</p:attrName>
                                        </p:attrNameLst>
                                      </p:cBhvr>
                                      <p:to>
                                        <p:strVal val="visible"/>
                                      </p:to>
                                    </p:set>
                                    <p:animEffect transition="in" filter="box(out)">
                                      <p:cBhvr>
                                        <p:cTn id="7" dur="500"/>
                                        <p:tgtEl>
                                          <p:spTgt spid="176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flejos">
  <a:themeElements>
    <a:clrScheme name="Reflejos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Reflejo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1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1500" b="0" i="0" u="none" strike="noStrike" cap="none" normalizeH="0" baseline="0" smtClean="0">
            <a:ln>
              <a:noFill/>
            </a:ln>
            <a:solidFill>
              <a:schemeClr val="tx1"/>
            </a:solidFill>
            <a:effectLst/>
            <a:latin typeface="Arial" charset="0"/>
          </a:defRPr>
        </a:defPPr>
      </a:lstStyle>
    </a:lnDef>
  </a:objectDefaults>
  <a:extraClrSchemeLst>
    <a:extraClrScheme>
      <a:clrScheme name="Reflejos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Reflejos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Reflejos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Reflejos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Reflejos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Reflejos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Reflejos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Reflejos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Reflejos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Galería">
  <a:themeElements>
    <a:clrScheme name="Galería">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ería">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 xmlns:thm15="http://schemas.microsoft.com/office/thememl/2012/main" name="Gallery" id="{BBFCD31E-59A1-489D-B089-A3EAD7CAE12E}" vid="{AC464412-510E-4F2B-8947-A0DDBD028997}"/>
    </a:ext>
  </a:extLst>
</a:theme>
</file>

<file path=ppt/theme/theme3.xml><?xml version="1.0" encoding="utf-8"?>
<a:theme xmlns:a="http://schemas.openxmlformats.org/drawingml/2006/main" name="1_Reflejos">
  <a:themeElements>
    <a:clrScheme name="Reflejos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Reflejo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1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1500" b="0" i="0" u="none" strike="noStrike" cap="none" normalizeH="0" baseline="0" smtClean="0">
            <a:ln>
              <a:noFill/>
            </a:ln>
            <a:solidFill>
              <a:schemeClr val="tx1"/>
            </a:solidFill>
            <a:effectLst/>
            <a:latin typeface="Arial" charset="0"/>
          </a:defRPr>
        </a:defPPr>
      </a:lstStyle>
    </a:lnDef>
  </a:objectDefaults>
  <a:extraClrSchemeLst>
    <a:extraClrScheme>
      <a:clrScheme name="Reflejos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Reflejos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Reflejos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Reflejos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Reflejos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Reflejos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Reflejos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Reflejos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Reflejos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600</Words>
  <Application>Microsoft Office PowerPoint</Application>
  <PresentationFormat>Presentación en pantalla (4:3)</PresentationFormat>
  <Paragraphs>284</Paragraphs>
  <Slides>16</Slides>
  <Notes>0</Notes>
  <HiddenSlides>0</HiddenSlides>
  <MMClips>0</MMClips>
  <ScaleCrop>false</ScaleCrop>
  <HeadingPairs>
    <vt:vector size="6" baseType="variant">
      <vt:variant>
        <vt:lpstr>Tema</vt:lpstr>
      </vt:variant>
      <vt:variant>
        <vt:i4>3</vt:i4>
      </vt:variant>
      <vt:variant>
        <vt:lpstr>Servidores OLE incrustados</vt:lpstr>
      </vt:variant>
      <vt:variant>
        <vt:i4>1</vt:i4>
      </vt:variant>
      <vt:variant>
        <vt:lpstr>Títulos de diapositiva</vt:lpstr>
      </vt:variant>
      <vt:variant>
        <vt:i4>16</vt:i4>
      </vt:variant>
    </vt:vector>
  </HeadingPairs>
  <TitlesOfParts>
    <vt:vector size="20" baseType="lpstr">
      <vt:lpstr>Reflejos</vt:lpstr>
      <vt:lpstr>Galería</vt:lpstr>
      <vt:lpstr>1_Reflejos</vt:lpstr>
      <vt:lpstr>Hoja de cálculo</vt:lpstr>
      <vt:lpstr>Presentación de PowerPoint</vt:lpstr>
      <vt:lpstr>Presentación de PowerPoint</vt:lpstr>
      <vt:lpstr>In Memoriam - Prof. Carmelo Giordano  1930-2016 NAPOLES, ITALIA </vt:lpstr>
      <vt:lpstr>THE POLICLINICO  IN MIRAGLIA SQUARE   (that was then destroyed by the earthquake of Nov 23, 1980).</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Treviño</dc:creator>
  <cp:lastModifiedBy>Treviño</cp:lastModifiedBy>
  <cp:revision>14</cp:revision>
  <cp:lastPrinted>2014-11-07T21:21:23Z</cp:lastPrinted>
  <dcterms:created xsi:type="dcterms:W3CDTF">2014-10-22T22:14:22Z</dcterms:created>
  <dcterms:modified xsi:type="dcterms:W3CDTF">2017-04-20T00:08:42Z</dcterms:modified>
</cp:coreProperties>
</file>