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8" r:id="rId3"/>
    <p:sldId id="260" r:id="rId4"/>
    <p:sldId id="262" r:id="rId5"/>
    <p:sldId id="263" r:id="rId6"/>
    <p:sldId id="264" r:id="rId7"/>
    <p:sldId id="269" r:id="rId8"/>
    <p:sldId id="257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94DF"/>
    <a:srgbClr val="D6B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818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87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671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806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6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78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152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25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093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554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186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253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1C1B7-41A0-4EA6-82D8-63EFC72DB1A5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977B0-DCEB-4725-A628-4A6322DB59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72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76" y="583412"/>
            <a:ext cx="2407699" cy="242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82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6" y="72428"/>
            <a:ext cx="624845" cy="62877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285999" y="2828836"/>
            <a:ext cx="52072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 </a:t>
            </a:r>
            <a:r>
              <a:rPr lang="es-MX" dirty="0"/>
              <a:t>	</a:t>
            </a:r>
          </a:p>
          <a:p>
            <a:r>
              <a:rPr lang="es-MX" dirty="0"/>
              <a:t>   </a:t>
            </a:r>
            <a:r>
              <a:rPr lang="es-MX" dirty="0" smtClean="0"/>
              <a:t>Que </a:t>
            </a:r>
            <a:r>
              <a:rPr lang="es-MX" dirty="0"/>
              <a:t>opina el neurocirujano y que el </a:t>
            </a:r>
            <a:r>
              <a:rPr lang="es-MX" dirty="0" smtClean="0"/>
              <a:t>ortopedista</a:t>
            </a:r>
          </a:p>
          <a:p>
            <a:endParaRPr lang="es-MX" dirty="0"/>
          </a:p>
          <a:p>
            <a:r>
              <a:rPr lang="es-MX" dirty="0" smtClean="0"/>
              <a:t>      ¿</a:t>
            </a:r>
            <a:r>
              <a:rPr lang="es-MX" dirty="0"/>
              <a:t>A quién corresponde realizar esta cirugía?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221264" y="185966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dirty="0"/>
              <a:t>ALTAS ESPECIALIDADES QUE </a:t>
            </a:r>
            <a:r>
              <a:rPr lang="es-MX" dirty="0" smtClean="0"/>
              <a:t>SE</a:t>
            </a:r>
          </a:p>
          <a:p>
            <a:pPr algn="ctr"/>
            <a:r>
              <a:rPr lang="es-MX" dirty="0" smtClean="0"/>
              <a:t> </a:t>
            </a:r>
            <a:r>
              <a:rPr lang="es-MX" dirty="0"/>
              <a:t>CRUZAN EN ESPECIALIDADES AFINES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195087" y="5308375"/>
            <a:ext cx="2573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Dr. Manuel Dufoo Olvera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022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6" y="72428"/>
            <a:ext cx="624845" cy="628775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652290" y="3097243"/>
            <a:ext cx="5669484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.- ¿Es necesario un Médico dedicado al tratamiento de las enfermedades de la columna vertebral?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89885" y="1508948"/>
            <a:ext cx="605394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.-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 opinión del Neurocirujano y del Ortopedista como responsables en el tratamiento de las enfermedades de la Columna Vertebral?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708934" y="4394526"/>
            <a:ext cx="6349215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3.- ¿Cómo preparar a un Médico especialista, Ortopedista o Neurocirujano, para que tenga el conocimiento y las destrezas MINIMAS INDISPENSABLES en el tratamiento de las enfermedades de la columna vertebral?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6" y="72428"/>
            <a:ext cx="624845" cy="62877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990601" y="2738811"/>
            <a:ext cx="7143750" cy="158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Primera pregunta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Se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solicita: ¿Mi opinión del Neurocirujano y del Ortopedista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responsables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el tratamiento de las enfermedades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la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Columna 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Vertebral?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50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6" y="72428"/>
            <a:ext cx="624845" cy="62877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643062" y="2835696"/>
            <a:ext cx="5857875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Segunda pregunta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¿Es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necesario un Médico dedicado al tratamiento de las </a:t>
            </a:r>
            <a:endParaRPr lang="es-MX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enfermedades 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la columna vertebral? 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0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6" y="72428"/>
            <a:ext cx="624845" cy="628775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828674" y="2813375"/>
            <a:ext cx="7429501" cy="158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Tercera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pregunta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¿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Cómo preparar a un Médico especialista, Ortopedista o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Neurocirujano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para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tenga el conocimiento y las destrezas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MINIMAS INDISPENSABLES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en </a:t>
            </a:r>
            <a:r>
              <a:rPr lang="es-MX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tratamiento de las enfermedades de la columna vertebral?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40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6" y="72428"/>
            <a:ext cx="624845" cy="628775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1821840" y="701203"/>
            <a:ext cx="5514797" cy="5444408"/>
          </a:xfrm>
          <a:prstGeom prst="ellipse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35" name="Grupo 34"/>
          <p:cNvGrpSpPr/>
          <p:nvPr/>
        </p:nvGrpSpPr>
        <p:grpSpPr>
          <a:xfrm rot="21213165">
            <a:off x="2064030" y="1070956"/>
            <a:ext cx="2308337" cy="2229903"/>
            <a:chOff x="2237513" y="1048030"/>
            <a:chExt cx="2308337" cy="2229903"/>
          </a:xfrm>
        </p:grpSpPr>
        <p:sp>
          <p:nvSpPr>
            <p:cNvPr id="4" name="Circular 3"/>
            <p:cNvSpPr/>
            <p:nvPr/>
          </p:nvSpPr>
          <p:spPr>
            <a:xfrm rot="20364021">
              <a:off x="2237513" y="1048030"/>
              <a:ext cx="2308337" cy="2229903"/>
            </a:xfrm>
            <a:custGeom>
              <a:avLst/>
              <a:gdLst>
                <a:gd name="connsiteX0" fmla="*/ 834 w 4541655"/>
                <a:gd name="connsiteY0" fmla="*/ 2234708 h 4351492"/>
                <a:gd name="connsiteX1" fmla="*/ 673311 w 4541655"/>
                <a:gd name="connsiteY1" fmla="*/ 629443 h 4351492"/>
                <a:gd name="connsiteX2" fmla="*/ 2256448 w 4541655"/>
                <a:gd name="connsiteY2" fmla="*/ 43 h 4351492"/>
                <a:gd name="connsiteX3" fmla="*/ 2270828 w 4541655"/>
                <a:gd name="connsiteY3" fmla="*/ 2175746 h 4351492"/>
                <a:gd name="connsiteX4" fmla="*/ 834 w 4541655"/>
                <a:gd name="connsiteY4" fmla="*/ 2234708 h 4351492"/>
                <a:gd name="connsiteX0" fmla="*/ 835 w 2433632"/>
                <a:gd name="connsiteY0" fmla="*/ 2234665 h 2234665"/>
                <a:gd name="connsiteX1" fmla="*/ 673312 w 2433632"/>
                <a:gd name="connsiteY1" fmla="*/ 629400 h 2234665"/>
                <a:gd name="connsiteX2" fmla="*/ 2256449 w 2433632"/>
                <a:gd name="connsiteY2" fmla="*/ 0 h 2234665"/>
                <a:gd name="connsiteX3" fmla="*/ 2252898 w 2433632"/>
                <a:gd name="connsiteY3" fmla="*/ 860469 h 2234665"/>
                <a:gd name="connsiteX4" fmla="*/ 2270829 w 2433632"/>
                <a:gd name="connsiteY4" fmla="*/ 2175703 h 2234665"/>
                <a:gd name="connsiteX5" fmla="*/ 835 w 2433632"/>
                <a:gd name="connsiteY5" fmla="*/ 2234665 h 2234665"/>
                <a:gd name="connsiteX0" fmla="*/ 835 w 2433632"/>
                <a:gd name="connsiteY0" fmla="*/ 2234665 h 2234665"/>
                <a:gd name="connsiteX1" fmla="*/ 673312 w 2433632"/>
                <a:gd name="connsiteY1" fmla="*/ 629400 h 2234665"/>
                <a:gd name="connsiteX2" fmla="*/ 2256449 w 2433632"/>
                <a:gd name="connsiteY2" fmla="*/ 0 h 2234665"/>
                <a:gd name="connsiteX3" fmla="*/ 2252898 w 2433632"/>
                <a:gd name="connsiteY3" fmla="*/ 860469 h 2234665"/>
                <a:gd name="connsiteX4" fmla="*/ 2270829 w 2433632"/>
                <a:gd name="connsiteY4" fmla="*/ 2175703 h 2234665"/>
                <a:gd name="connsiteX5" fmla="*/ 835 w 2433632"/>
                <a:gd name="connsiteY5" fmla="*/ 2234665 h 2234665"/>
                <a:gd name="connsiteX0" fmla="*/ 835 w 2433632"/>
                <a:gd name="connsiteY0" fmla="*/ 2234665 h 2234665"/>
                <a:gd name="connsiteX1" fmla="*/ 673312 w 2433632"/>
                <a:gd name="connsiteY1" fmla="*/ 629400 h 2234665"/>
                <a:gd name="connsiteX2" fmla="*/ 2256449 w 2433632"/>
                <a:gd name="connsiteY2" fmla="*/ 0 h 2234665"/>
                <a:gd name="connsiteX3" fmla="*/ 2252898 w 2433632"/>
                <a:gd name="connsiteY3" fmla="*/ 860469 h 2234665"/>
                <a:gd name="connsiteX4" fmla="*/ 2270829 w 2433632"/>
                <a:gd name="connsiteY4" fmla="*/ 2175703 h 2234665"/>
                <a:gd name="connsiteX5" fmla="*/ 835 w 2433632"/>
                <a:gd name="connsiteY5" fmla="*/ 2234665 h 2234665"/>
                <a:gd name="connsiteX0" fmla="*/ 835 w 2445106"/>
                <a:gd name="connsiteY0" fmla="*/ 2234665 h 2234665"/>
                <a:gd name="connsiteX1" fmla="*/ 673312 w 2445106"/>
                <a:gd name="connsiteY1" fmla="*/ 629400 h 2234665"/>
                <a:gd name="connsiteX2" fmla="*/ 2256449 w 2445106"/>
                <a:gd name="connsiteY2" fmla="*/ 0 h 2234665"/>
                <a:gd name="connsiteX3" fmla="*/ 2252898 w 2445106"/>
                <a:gd name="connsiteY3" fmla="*/ 860469 h 2234665"/>
                <a:gd name="connsiteX4" fmla="*/ 2279275 w 2445106"/>
                <a:gd name="connsiteY4" fmla="*/ 1168200 h 2234665"/>
                <a:gd name="connsiteX5" fmla="*/ 2270829 w 2445106"/>
                <a:gd name="connsiteY5" fmla="*/ 2175703 h 2234665"/>
                <a:gd name="connsiteX6" fmla="*/ 835 w 2445106"/>
                <a:gd name="connsiteY6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2279275 w 2282358"/>
                <a:gd name="connsiteY4" fmla="*/ 1168200 h 2234665"/>
                <a:gd name="connsiteX5" fmla="*/ 2270829 w 2282358"/>
                <a:gd name="connsiteY5" fmla="*/ 2175703 h 2234665"/>
                <a:gd name="connsiteX6" fmla="*/ 835 w 2282358"/>
                <a:gd name="connsiteY6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2279275 w 2282358"/>
                <a:gd name="connsiteY4" fmla="*/ 1176992 h 2234665"/>
                <a:gd name="connsiteX5" fmla="*/ 2270829 w 2282358"/>
                <a:gd name="connsiteY5" fmla="*/ 2175703 h 2234665"/>
                <a:gd name="connsiteX6" fmla="*/ 835 w 2282358"/>
                <a:gd name="connsiteY6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796786 w 2282358"/>
                <a:gd name="connsiteY4" fmla="*/ 1058539 h 2234665"/>
                <a:gd name="connsiteX5" fmla="*/ 2279275 w 2282358"/>
                <a:gd name="connsiteY5" fmla="*/ 1176992 h 2234665"/>
                <a:gd name="connsiteX6" fmla="*/ 2270829 w 2282358"/>
                <a:gd name="connsiteY6" fmla="*/ 2175703 h 2234665"/>
                <a:gd name="connsiteX7" fmla="*/ 835 w 2282358"/>
                <a:gd name="connsiteY7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75917 w 2282358"/>
                <a:gd name="connsiteY4" fmla="*/ 1023370 h 2234665"/>
                <a:gd name="connsiteX5" fmla="*/ 1796786 w 2282358"/>
                <a:gd name="connsiteY5" fmla="*/ 1058539 h 2234665"/>
                <a:gd name="connsiteX6" fmla="*/ 2279275 w 2282358"/>
                <a:gd name="connsiteY6" fmla="*/ 1176992 h 2234665"/>
                <a:gd name="connsiteX7" fmla="*/ 2270829 w 2282358"/>
                <a:gd name="connsiteY7" fmla="*/ 2175703 h 2234665"/>
                <a:gd name="connsiteX8" fmla="*/ 835 w 2282358"/>
                <a:gd name="connsiteY8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31955 w 2282358"/>
                <a:gd name="connsiteY4" fmla="*/ 926654 h 2234665"/>
                <a:gd name="connsiteX5" fmla="*/ 1796786 w 2282358"/>
                <a:gd name="connsiteY5" fmla="*/ 1058539 h 2234665"/>
                <a:gd name="connsiteX6" fmla="*/ 2279275 w 2282358"/>
                <a:gd name="connsiteY6" fmla="*/ 1176992 h 2234665"/>
                <a:gd name="connsiteX7" fmla="*/ 2270829 w 2282358"/>
                <a:gd name="connsiteY7" fmla="*/ 2175703 h 2234665"/>
                <a:gd name="connsiteX8" fmla="*/ 835 w 2282358"/>
                <a:gd name="connsiteY8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31955 w 2282358"/>
                <a:gd name="connsiteY4" fmla="*/ 926654 h 2234665"/>
                <a:gd name="connsiteX5" fmla="*/ 1796786 w 2282358"/>
                <a:gd name="connsiteY5" fmla="*/ 1058539 h 2234665"/>
                <a:gd name="connsiteX6" fmla="*/ 1823163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835 w 2282358"/>
                <a:gd name="connsiteY9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23163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835 w 2282358"/>
                <a:gd name="connsiteY9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23163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835 w 2282358"/>
                <a:gd name="connsiteY9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835 w 2282358"/>
                <a:gd name="connsiteY9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961517 w 2282358"/>
                <a:gd name="connsiteY9" fmla="*/ 2210331 h 2234665"/>
                <a:gd name="connsiteX10" fmla="*/ 835 w 2282358"/>
                <a:gd name="connsiteY10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961517 w 2282358"/>
                <a:gd name="connsiteY10" fmla="*/ 2210331 h 2234665"/>
                <a:gd name="connsiteX11" fmla="*/ 835 w 2282358"/>
                <a:gd name="connsiteY11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278040 w 2282358"/>
                <a:gd name="connsiteY10" fmla="*/ 1779508 h 2234665"/>
                <a:gd name="connsiteX11" fmla="*/ 961517 w 2282358"/>
                <a:gd name="connsiteY11" fmla="*/ 2210331 h 2234665"/>
                <a:gd name="connsiteX12" fmla="*/ 835 w 2282358"/>
                <a:gd name="connsiteY12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1278040 w 2282358"/>
                <a:gd name="connsiteY11" fmla="*/ 1779508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1278040 w 2282358"/>
                <a:gd name="connsiteY11" fmla="*/ 1779508 h 2234665"/>
                <a:gd name="connsiteX12" fmla="*/ 908763 w 2282358"/>
                <a:gd name="connsiteY12" fmla="*/ 1832262 h 2234665"/>
                <a:gd name="connsiteX13" fmla="*/ 961517 w 2282358"/>
                <a:gd name="connsiteY13" fmla="*/ 2210331 h 2234665"/>
                <a:gd name="connsiteX14" fmla="*/ 835 w 2282358"/>
                <a:gd name="connsiteY14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1278040 w 2282358"/>
                <a:gd name="connsiteY11" fmla="*/ 1779508 h 2234665"/>
                <a:gd name="connsiteX12" fmla="*/ 908763 w 2282358"/>
                <a:gd name="connsiteY12" fmla="*/ 1832262 h 2234665"/>
                <a:gd name="connsiteX13" fmla="*/ 961517 w 2282358"/>
                <a:gd name="connsiteY13" fmla="*/ 2210331 h 2234665"/>
                <a:gd name="connsiteX14" fmla="*/ 835 w 2282358"/>
                <a:gd name="connsiteY14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1278040 w 2282358"/>
                <a:gd name="connsiteY11" fmla="*/ 1779508 h 2234665"/>
                <a:gd name="connsiteX12" fmla="*/ 908763 w 2282358"/>
                <a:gd name="connsiteY12" fmla="*/ 1832262 h 2234665"/>
                <a:gd name="connsiteX13" fmla="*/ 961517 w 2282358"/>
                <a:gd name="connsiteY13" fmla="*/ 2210331 h 2234665"/>
                <a:gd name="connsiteX14" fmla="*/ 835 w 2282358"/>
                <a:gd name="connsiteY14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1278040 w 2282358"/>
                <a:gd name="connsiteY11" fmla="*/ 1779508 h 2234665"/>
                <a:gd name="connsiteX12" fmla="*/ 908763 w 2282358"/>
                <a:gd name="connsiteY12" fmla="*/ 1832262 h 2234665"/>
                <a:gd name="connsiteX13" fmla="*/ 961517 w 2282358"/>
                <a:gd name="connsiteY13" fmla="*/ 2210331 h 2234665"/>
                <a:gd name="connsiteX14" fmla="*/ 835 w 2282358"/>
                <a:gd name="connsiteY14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08763 w 2282358"/>
                <a:gd name="connsiteY11" fmla="*/ 1832262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08763 w 2282358"/>
                <a:gd name="connsiteY11" fmla="*/ 1832262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08763 w 2282358"/>
                <a:gd name="connsiteY11" fmla="*/ 1832262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08763 w 2282358"/>
                <a:gd name="connsiteY11" fmla="*/ 1832262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70309 w 2282358"/>
                <a:gd name="connsiteY11" fmla="*/ 1841055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70309 w 2282358"/>
                <a:gd name="connsiteY11" fmla="*/ 1841055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70309 w 2282358"/>
                <a:gd name="connsiteY11" fmla="*/ 1841055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70309 w 2282358"/>
                <a:gd name="connsiteY11" fmla="*/ 1877269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88416 w 2282358"/>
                <a:gd name="connsiteY11" fmla="*/ 1850108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52202 w 2282358"/>
                <a:gd name="connsiteY11" fmla="*/ 1886322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23470 h 2234665"/>
                <a:gd name="connsiteX11" fmla="*/ 970309 w 2282358"/>
                <a:gd name="connsiteY11" fmla="*/ 1877269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835 w 2282358"/>
                <a:gd name="connsiteY0" fmla="*/ 2234665 h 2234665"/>
                <a:gd name="connsiteX1" fmla="*/ 673312 w 2282358"/>
                <a:gd name="connsiteY1" fmla="*/ 629400 h 2234665"/>
                <a:gd name="connsiteX2" fmla="*/ 2256449 w 2282358"/>
                <a:gd name="connsiteY2" fmla="*/ 0 h 2234665"/>
                <a:gd name="connsiteX3" fmla="*/ 2252898 w 2282358"/>
                <a:gd name="connsiteY3" fmla="*/ 860469 h 2234665"/>
                <a:gd name="connsiteX4" fmla="*/ 1858332 w 2282358"/>
                <a:gd name="connsiteY4" fmla="*/ 847524 h 2234665"/>
                <a:gd name="connsiteX5" fmla="*/ 1796786 w 2282358"/>
                <a:gd name="connsiteY5" fmla="*/ 1058539 h 2234665"/>
                <a:gd name="connsiteX6" fmla="*/ 1875917 w 2282358"/>
                <a:gd name="connsiteY6" fmla="*/ 1243177 h 2234665"/>
                <a:gd name="connsiteX7" fmla="*/ 2279275 w 2282358"/>
                <a:gd name="connsiteY7" fmla="*/ 1176992 h 2234665"/>
                <a:gd name="connsiteX8" fmla="*/ 2270829 w 2282358"/>
                <a:gd name="connsiteY8" fmla="*/ 2175703 h 2234665"/>
                <a:gd name="connsiteX9" fmla="*/ 1568186 w 2282358"/>
                <a:gd name="connsiteY9" fmla="*/ 2192747 h 2234665"/>
                <a:gd name="connsiteX10" fmla="*/ 1550601 w 2282358"/>
                <a:gd name="connsiteY10" fmla="*/ 1859684 h 2234665"/>
                <a:gd name="connsiteX11" fmla="*/ 970309 w 2282358"/>
                <a:gd name="connsiteY11" fmla="*/ 1877269 h 2234665"/>
                <a:gd name="connsiteX12" fmla="*/ 961517 w 2282358"/>
                <a:gd name="connsiteY12" fmla="*/ 2210331 h 2234665"/>
                <a:gd name="connsiteX13" fmla="*/ 835 w 2282358"/>
                <a:gd name="connsiteY13" fmla="*/ 2234665 h 2234665"/>
                <a:gd name="connsiteX0" fmla="*/ 695 w 2263168"/>
                <a:gd name="connsiteY0" fmla="*/ 2241809 h 2241809"/>
                <a:gd name="connsiteX1" fmla="*/ 654122 w 2263168"/>
                <a:gd name="connsiteY1" fmla="*/ 629400 h 2241809"/>
                <a:gd name="connsiteX2" fmla="*/ 2237259 w 2263168"/>
                <a:gd name="connsiteY2" fmla="*/ 0 h 2241809"/>
                <a:gd name="connsiteX3" fmla="*/ 2233708 w 2263168"/>
                <a:gd name="connsiteY3" fmla="*/ 860469 h 2241809"/>
                <a:gd name="connsiteX4" fmla="*/ 1839142 w 2263168"/>
                <a:gd name="connsiteY4" fmla="*/ 847524 h 2241809"/>
                <a:gd name="connsiteX5" fmla="*/ 1777596 w 2263168"/>
                <a:gd name="connsiteY5" fmla="*/ 1058539 h 2241809"/>
                <a:gd name="connsiteX6" fmla="*/ 1856727 w 2263168"/>
                <a:gd name="connsiteY6" fmla="*/ 1243177 h 2241809"/>
                <a:gd name="connsiteX7" fmla="*/ 2260085 w 2263168"/>
                <a:gd name="connsiteY7" fmla="*/ 1176992 h 2241809"/>
                <a:gd name="connsiteX8" fmla="*/ 2251639 w 2263168"/>
                <a:gd name="connsiteY8" fmla="*/ 2175703 h 2241809"/>
                <a:gd name="connsiteX9" fmla="*/ 1548996 w 2263168"/>
                <a:gd name="connsiteY9" fmla="*/ 2192747 h 2241809"/>
                <a:gd name="connsiteX10" fmla="*/ 1531411 w 2263168"/>
                <a:gd name="connsiteY10" fmla="*/ 1859684 h 2241809"/>
                <a:gd name="connsiteX11" fmla="*/ 951119 w 2263168"/>
                <a:gd name="connsiteY11" fmla="*/ 1877269 h 2241809"/>
                <a:gd name="connsiteX12" fmla="*/ 942327 w 2263168"/>
                <a:gd name="connsiteY12" fmla="*/ 2210331 h 2241809"/>
                <a:gd name="connsiteX13" fmla="*/ 695 w 2263168"/>
                <a:gd name="connsiteY13" fmla="*/ 2241809 h 2241809"/>
                <a:gd name="connsiteX0" fmla="*/ 627 w 2303581"/>
                <a:gd name="connsiteY0" fmla="*/ 2229903 h 2229903"/>
                <a:gd name="connsiteX1" fmla="*/ 694535 w 2303581"/>
                <a:gd name="connsiteY1" fmla="*/ 629400 h 2229903"/>
                <a:gd name="connsiteX2" fmla="*/ 2277672 w 2303581"/>
                <a:gd name="connsiteY2" fmla="*/ 0 h 2229903"/>
                <a:gd name="connsiteX3" fmla="*/ 2274121 w 2303581"/>
                <a:gd name="connsiteY3" fmla="*/ 860469 h 2229903"/>
                <a:gd name="connsiteX4" fmla="*/ 1879555 w 2303581"/>
                <a:gd name="connsiteY4" fmla="*/ 847524 h 2229903"/>
                <a:gd name="connsiteX5" fmla="*/ 1818009 w 2303581"/>
                <a:gd name="connsiteY5" fmla="*/ 1058539 h 2229903"/>
                <a:gd name="connsiteX6" fmla="*/ 1897140 w 2303581"/>
                <a:gd name="connsiteY6" fmla="*/ 1243177 h 2229903"/>
                <a:gd name="connsiteX7" fmla="*/ 2300498 w 2303581"/>
                <a:gd name="connsiteY7" fmla="*/ 1176992 h 2229903"/>
                <a:gd name="connsiteX8" fmla="*/ 2292052 w 2303581"/>
                <a:gd name="connsiteY8" fmla="*/ 2175703 h 2229903"/>
                <a:gd name="connsiteX9" fmla="*/ 1589409 w 2303581"/>
                <a:gd name="connsiteY9" fmla="*/ 2192747 h 2229903"/>
                <a:gd name="connsiteX10" fmla="*/ 1571824 w 2303581"/>
                <a:gd name="connsiteY10" fmla="*/ 1859684 h 2229903"/>
                <a:gd name="connsiteX11" fmla="*/ 991532 w 2303581"/>
                <a:gd name="connsiteY11" fmla="*/ 1877269 h 2229903"/>
                <a:gd name="connsiteX12" fmla="*/ 982740 w 2303581"/>
                <a:gd name="connsiteY12" fmla="*/ 2210331 h 2229903"/>
                <a:gd name="connsiteX13" fmla="*/ 627 w 2303581"/>
                <a:gd name="connsiteY13" fmla="*/ 2229903 h 2229903"/>
                <a:gd name="connsiteX0" fmla="*/ 620 w 2308337"/>
                <a:gd name="connsiteY0" fmla="*/ 2229903 h 2229903"/>
                <a:gd name="connsiteX1" fmla="*/ 699291 w 2308337"/>
                <a:gd name="connsiteY1" fmla="*/ 629400 h 2229903"/>
                <a:gd name="connsiteX2" fmla="*/ 2282428 w 2308337"/>
                <a:gd name="connsiteY2" fmla="*/ 0 h 2229903"/>
                <a:gd name="connsiteX3" fmla="*/ 2278877 w 2308337"/>
                <a:gd name="connsiteY3" fmla="*/ 860469 h 2229903"/>
                <a:gd name="connsiteX4" fmla="*/ 1884311 w 2308337"/>
                <a:gd name="connsiteY4" fmla="*/ 847524 h 2229903"/>
                <a:gd name="connsiteX5" fmla="*/ 1822765 w 2308337"/>
                <a:gd name="connsiteY5" fmla="*/ 1058539 h 2229903"/>
                <a:gd name="connsiteX6" fmla="*/ 1901896 w 2308337"/>
                <a:gd name="connsiteY6" fmla="*/ 1243177 h 2229903"/>
                <a:gd name="connsiteX7" fmla="*/ 2305254 w 2308337"/>
                <a:gd name="connsiteY7" fmla="*/ 1176992 h 2229903"/>
                <a:gd name="connsiteX8" fmla="*/ 2296808 w 2308337"/>
                <a:gd name="connsiteY8" fmla="*/ 2175703 h 2229903"/>
                <a:gd name="connsiteX9" fmla="*/ 1594165 w 2308337"/>
                <a:gd name="connsiteY9" fmla="*/ 2192747 h 2229903"/>
                <a:gd name="connsiteX10" fmla="*/ 1576580 w 2308337"/>
                <a:gd name="connsiteY10" fmla="*/ 1859684 h 2229903"/>
                <a:gd name="connsiteX11" fmla="*/ 996288 w 2308337"/>
                <a:gd name="connsiteY11" fmla="*/ 1877269 h 2229903"/>
                <a:gd name="connsiteX12" fmla="*/ 987496 w 2308337"/>
                <a:gd name="connsiteY12" fmla="*/ 2210331 h 2229903"/>
                <a:gd name="connsiteX13" fmla="*/ 620 w 2308337"/>
                <a:gd name="connsiteY13" fmla="*/ 2229903 h 2229903"/>
                <a:gd name="connsiteX0" fmla="*/ 620 w 2324705"/>
                <a:gd name="connsiteY0" fmla="*/ 2229903 h 2229903"/>
                <a:gd name="connsiteX1" fmla="*/ 699291 w 2324705"/>
                <a:gd name="connsiteY1" fmla="*/ 629400 h 2229903"/>
                <a:gd name="connsiteX2" fmla="*/ 2282428 w 2324705"/>
                <a:gd name="connsiteY2" fmla="*/ 0 h 2229903"/>
                <a:gd name="connsiteX3" fmla="*/ 2278877 w 2324705"/>
                <a:gd name="connsiteY3" fmla="*/ 860469 h 2229903"/>
                <a:gd name="connsiteX4" fmla="*/ 1884311 w 2324705"/>
                <a:gd name="connsiteY4" fmla="*/ 847524 h 2229903"/>
                <a:gd name="connsiteX5" fmla="*/ 1822765 w 2324705"/>
                <a:gd name="connsiteY5" fmla="*/ 1058539 h 2229903"/>
                <a:gd name="connsiteX6" fmla="*/ 1901896 w 2324705"/>
                <a:gd name="connsiteY6" fmla="*/ 1243177 h 2229903"/>
                <a:gd name="connsiteX7" fmla="*/ 2324304 w 2324705"/>
                <a:gd name="connsiteY7" fmla="*/ 1415117 h 2229903"/>
                <a:gd name="connsiteX8" fmla="*/ 2296808 w 2324705"/>
                <a:gd name="connsiteY8" fmla="*/ 2175703 h 2229903"/>
                <a:gd name="connsiteX9" fmla="*/ 1594165 w 2324705"/>
                <a:gd name="connsiteY9" fmla="*/ 2192747 h 2229903"/>
                <a:gd name="connsiteX10" fmla="*/ 1576580 w 2324705"/>
                <a:gd name="connsiteY10" fmla="*/ 1859684 h 2229903"/>
                <a:gd name="connsiteX11" fmla="*/ 996288 w 2324705"/>
                <a:gd name="connsiteY11" fmla="*/ 1877269 h 2229903"/>
                <a:gd name="connsiteX12" fmla="*/ 987496 w 2324705"/>
                <a:gd name="connsiteY12" fmla="*/ 2210331 h 2229903"/>
                <a:gd name="connsiteX13" fmla="*/ 620 w 2324705"/>
                <a:gd name="connsiteY13" fmla="*/ 2229903 h 2229903"/>
                <a:gd name="connsiteX0" fmla="*/ 620 w 2324705"/>
                <a:gd name="connsiteY0" fmla="*/ 2229903 h 2229903"/>
                <a:gd name="connsiteX1" fmla="*/ 699291 w 2324705"/>
                <a:gd name="connsiteY1" fmla="*/ 629400 h 2229903"/>
                <a:gd name="connsiteX2" fmla="*/ 2282428 w 2324705"/>
                <a:gd name="connsiteY2" fmla="*/ 0 h 2229903"/>
                <a:gd name="connsiteX3" fmla="*/ 2278877 w 2324705"/>
                <a:gd name="connsiteY3" fmla="*/ 860469 h 2229903"/>
                <a:gd name="connsiteX4" fmla="*/ 1884311 w 2324705"/>
                <a:gd name="connsiteY4" fmla="*/ 847524 h 2229903"/>
                <a:gd name="connsiteX5" fmla="*/ 1822765 w 2324705"/>
                <a:gd name="connsiteY5" fmla="*/ 1058539 h 2229903"/>
                <a:gd name="connsiteX6" fmla="*/ 1939996 w 2324705"/>
                <a:gd name="connsiteY6" fmla="*/ 1347952 h 2229903"/>
                <a:gd name="connsiteX7" fmla="*/ 2324304 w 2324705"/>
                <a:gd name="connsiteY7" fmla="*/ 1415117 h 2229903"/>
                <a:gd name="connsiteX8" fmla="*/ 2296808 w 2324705"/>
                <a:gd name="connsiteY8" fmla="*/ 2175703 h 2229903"/>
                <a:gd name="connsiteX9" fmla="*/ 1594165 w 2324705"/>
                <a:gd name="connsiteY9" fmla="*/ 2192747 h 2229903"/>
                <a:gd name="connsiteX10" fmla="*/ 1576580 w 2324705"/>
                <a:gd name="connsiteY10" fmla="*/ 1859684 h 2229903"/>
                <a:gd name="connsiteX11" fmla="*/ 996288 w 2324705"/>
                <a:gd name="connsiteY11" fmla="*/ 1877269 h 2229903"/>
                <a:gd name="connsiteX12" fmla="*/ 987496 w 2324705"/>
                <a:gd name="connsiteY12" fmla="*/ 2210331 h 2229903"/>
                <a:gd name="connsiteX13" fmla="*/ 620 w 2324705"/>
                <a:gd name="connsiteY13" fmla="*/ 2229903 h 2229903"/>
                <a:gd name="connsiteX0" fmla="*/ 620 w 2324705"/>
                <a:gd name="connsiteY0" fmla="*/ 2229903 h 2229903"/>
                <a:gd name="connsiteX1" fmla="*/ 699291 w 2324705"/>
                <a:gd name="connsiteY1" fmla="*/ 629400 h 2229903"/>
                <a:gd name="connsiteX2" fmla="*/ 2282428 w 2324705"/>
                <a:gd name="connsiteY2" fmla="*/ 0 h 2229903"/>
                <a:gd name="connsiteX3" fmla="*/ 2278877 w 2324705"/>
                <a:gd name="connsiteY3" fmla="*/ 860469 h 2229903"/>
                <a:gd name="connsiteX4" fmla="*/ 1884311 w 2324705"/>
                <a:gd name="connsiteY4" fmla="*/ 847524 h 2229903"/>
                <a:gd name="connsiteX5" fmla="*/ 1822765 w 2324705"/>
                <a:gd name="connsiteY5" fmla="*/ 1058539 h 2229903"/>
                <a:gd name="connsiteX6" fmla="*/ 1939996 w 2324705"/>
                <a:gd name="connsiteY6" fmla="*/ 1347952 h 2229903"/>
                <a:gd name="connsiteX7" fmla="*/ 2324304 w 2324705"/>
                <a:gd name="connsiteY7" fmla="*/ 1415117 h 2229903"/>
                <a:gd name="connsiteX8" fmla="*/ 2296808 w 2324705"/>
                <a:gd name="connsiteY8" fmla="*/ 2175703 h 2229903"/>
                <a:gd name="connsiteX9" fmla="*/ 1594165 w 2324705"/>
                <a:gd name="connsiteY9" fmla="*/ 2192747 h 2229903"/>
                <a:gd name="connsiteX10" fmla="*/ 1576580 w 2324705"/>
                <a:gd name="connsiteY10" fmla="*/ 1859684 h 2229903"/>
                <a:gd name="connsiteX11" fmla="*/ 996288 w 2324705"/>
                <a:gd name="connsiteY11" fmla="*/ 1877269 h 2229903"/>
                <a:gd name="connsiteX12" fmla="*/ 987496 w 2324705"/>
                <a:gd name="connsiteY12" fmla="*/ 2210331 h 2229903"/>
                <a:gd name="connsiteX13" fmla="*/ 620 w 2324705"/>
                <a:gd name="connsiteY13" fmla="*/ 2229903 h 2229903"/>
                <a:gd name="connsiteX0" fmla="*/ 620 w 2324705"/>
                <a:gd name="connsiteY0" fmla="*/ 2229903 h 2229903"/>
                <a:gd name="connsiteX1" fmla="*/ 699291 w 2324705"/>
                <a:gd name="connsiteY1" fmla="*/ 629400 h 2229903"/>
                <a:gd name="connsiteX2" fmla="*/ 2282428 w 2324705"/>
                <a:gd name="connsiteY2" fmla="*/ 0 h 2229903"/>
                <a:gd name="connsiteX3" fmla="*/ 2278877 w 2324705"/>
                <a:gd name="connsiteY3" fmla="*/ 860469 h 2229903"/>
                <a:gd name="connsiteX4" fmla="*/ 1884311 w 2324705"/>
                <a:gd name="connsiteY4" fmla="*/ 847524 h 2229903"/>
                <a:gd name="connsiteX5" fmla="*/ 1939996 w 2324705"/>
                <a:gd name="connsiteY5" fmla="*/ 1347952 h 2229903"/>
                <a:gd name="connsiteX6" fmla="*/ 2324304 w 2324705"/>
                <a:gd name="connsiteY6" fmla="*/ 1415117 h 2229903"/>
                <a:gd name="connsiteX7" fmla="*/ 2296808 w 2324705"/>
                <a:gd name="connsiteY7" fmla="*/ 2175703 h 2229903"/>
                <a:gd name="connsiteX8" fmla="*/ 1594165 w 2324705"/>
                <a:gd name="connsiteY8" fmla="*/ 2192747 h 2229903"/>
                <a:gd name="connsiteX9" fmla="*/ 1576580 w 2324705"/>
                <a:gd name="connsiteY9" fmla="*/ 1859684 h 2229903"/>
                <a:gd name="connsiteX10" fmla="*/ 996288 w 2324705"/>
                <a:gd name="connsiteY10" fmla="*/ 1877269 h 2229903"/>
                <a:gd name="connsiteX11" fmla="*/ 987496 w 2324705"/>
                <a:gd name="connsiteY11" fmla="*/ 2210331 h 2229903"/>
                <a:gd name="connsiteX12" fmla="*/ 620 w 2324705"/>
                <a:gd name="connsiteY12" fmla="*/ 2229903 h 2229903"/>
                <a:gd name="connsiteX0" fmla="*/ 620 w 2324705"/>
                <a:gd name="connsiteY0" fmla="*/ 2229903 h 2229903"/>
                <a:gd name="connsiteX1" fmla="*/ 699291 w 2324705"/>
                <a:gd name="connsiteY1" fmla="*/ 629400 h 2229903"/>
                <a:gd name="connsiteX2" fmla="*/ 2282428 w 2324705"/>
                <a:gd name="connsiteY2" fmla="*/ 0 h 2229903"/>
                <a:gd name="connsiteX3" fmla="*/ 2278877 w 2324705"/>
                <a:gd name="connsiteY3" fmla="*/ 860469 h 2229903"/>
                <a:gd name="connsiteX4" fmla="*/ 1912886 w 2324705"/>
                <a:gd name="connsiteY4" fmla="*/ 904674 h 2229903"/>
                <a:gd name="connsiteX5" fmla="*/ 1939996 w 2324705"/>
                <a:gd name="connsiteY5" fmla="*/ 1347952 h 2229903"/>
                <a:gd name="connsiteX6" fmla="*/ 2324304 w 2324705"/>
                <a:gd name="connsiteY6" fmla="*/ 1415117 h 2229903"/>
                <a:gd name="connsiteX7" fmla="*/ 2296808 w 2324705"/>
                <a:gd name="connsiteY7" fmla="*/ 2175703 h 2229903"/>
                <a:gd name="connsiteX8" fmla="*/ 1594165 w 2324705"/>
                <a:gd name="connsiteY8" fmla="*/ 2192747 h 2229903"/>
                <a:gd name="connsiteX9" fmla="*/ 1576580 w 2324705"/>
                <a:gd name="connsiteY9" fmla="*/ 1859684 h 2229903"/>
                <a:gd name="connsiteX10" fmla="*/ 996288 w 2324705"/>
                <a:gd name="connsiteY10" fmla="*/ 1877269 h 2229903"/>
                <a:gd name="connsiteX11" fmla="*/ 987496 w 2324705"/>
                <a:gd name="connsiteY11" fmla="*/ 2210331 h 2229903"/>
                <a:gd name="connsiteX12" fmla="*/ 620 w 2324705"/>
                <a:gd name="connsiteY12" fmla="*/ 2229903 h 2229903"/>
                <a:gd name="connsiteX0" fmla="*/ 620 w 2324705"/>
                <a:gd name="connsiteY0" fmla="*/ 2229903 h 2229903"/>
                <a:gd name="connsiteX1" fmla="*/ 699291 w 2324705"/>
                <a:gd name="connsiteY1" fmla="*/ 629400 h 2229903"/>
                <a:gd name="connsiteX2" fmla="*/ 2282428 w 2324705"/>
                <a:gd name="connsiteY2" fmla="*/ 0 h 2229903"/>
                <a:gd name="connsiteX3" fmla="*/ 2269352 w 2324705"/>
                <a:gd name="connsiteY3" fmla="*/ 927144 h 2229903"/>
                <a:gd name="connsiteX4" fmla="*/ 1912886 w 2324705"/>
                <a:gd name="connsiteY4" fmla="*/ 904674 h 2229903"/>
                <a:gd name="connsiteX5" fmla="*/ 1939996 w 2324705"/>
                <a:gd name="connsiteY5" fmla="*/ 1347952 h 2229903"/>
                <a:gd name="connsiteX6" fmla="*/ 2324304 w 2324705"/>
                <a:gd name="connsiteY6" fmla="*/ 1415117 h 2229903"/>
                <a:gd name="connsiteX7" fmla="*/ 2296808 w 2324705"/>
                <a:gd name="connsiteY7" fmla="*/ 2175703 h 2229903"/>
                <a:gd name="connsiteX8" fmla="*/ 1594165 w 2324705"/>
                <a:gd name="connsiteY8" fmla="*/ 2192747 h 2229903"/>
                <a:gd name="connsiteX9" fmla="*/ 1576580 w 2324705"/>
                <a:gd name="connsiteY9" fmla="*/ 1859684 h 2229903"/>
                <a:gd name="connsiteX10" fmla="*/ 996288 w 2324705"/>
                <a:gd name="connsiteY10" fmla="*/ 1877269 h 2229903"/>
                <a:gd name="connsiteX11" fmla="*/ 987496 w 2324705"/>
                <a:gd name="connsiteY11" fmla="*/ 2210331 h 2229903"/>
                <a:gd name="connsiteX12" fmla="*/ 620 w 2324705"/>
                <a:gd name="connsiteY12" fmla="*/ 2229903 h 2229903"/>
                <a:gd name="connsiteX0" fmla="*/ 620 w 2308337"/>
                <a:gd name="connsiteY0" fmla="*/ 2229903 h 2229903"/>
                <a:gd name="connsiteX1" fmla="*/ 699291 w 2308337"/>
                <a:gd name="connsiteY1" fmla="*/ 629400 h 2229903"/>
                <a:gd name="connsiteX2" fmla="*/ 2282428 w 2308337"/>
                <a:gd name="connsiteY2" fmla="*/ 0 h 2229903"/>
                <a:gd name="connsiteX3" fmla="*/ 2269352 w 2308337"/>
                <a:gd name="connsiteY3" fmla="*/ 927144 h 2229903"/>
                <a:gd name="connsiteX4" fmla="*/ 1912886 w 2308337"/>
                <a:gd name="connsiteY4" fmla="*/ 904674 h 2229903"/>
                <a:gd name="connsiteX5" fmla="*/ 1939996 w 2308337"/>
                <a:gd name="connsiteY5" fmla="*/ 1347952 h 2229903"/>
                <a:gd name="connsiteX6" fmla="*/ 2305254 w 2308337"/>
                <a:gd name="connsiteY6" fmla="*/ 1386542 h 2229903"/>
                <a:gd name="connsiteX7" fmla="*/ 2296808 w 2308337"/>
                <a:gd name="connsiteY7" fmla="*/ 2175703 h 2229903"/>
                <a:gd name="connsiteX8" fmla="*/ 1594165 w 2308337"/>
                <a:gd name="connsiteY8" fmla="*/ 2192747 h 2229903"/>
                <a:gd name="connsiteX9" fmla="*/ 1576580 w 2308337"/>
                <a:gd name="connsiteY9" fmla="*/ 1859684 h 2229903"/>
                <a:gd name="connsiteX10" fmla="*/ 996288 w 2308337"/>
                <a:gd name="connsiteY10" fmla="*/ 1877269 h 2229903"/>
                <a:gd name="connsiteX11" fmla="*/ 987496 w 2308337"/>
                <a:gd name="connsiteY11" fmla="*/ 2210331 h 2229903"/>
                <a:gd name="connsiteX12" fmla="*/ 620 w 2308337"/>
                <a:gd name="connsiteY12" fmla="*/ 2229903 h 2229903"/>
                <a:gd name="connsiteX0" fmla="*/ 620 w 2308337"/>
                <a:gd name="connsiteY0" fmla="*/ 2229903 h 2229903"/>
                <a:gd name="connsiteX1" fmla="*/ 699291 w 2308337"/>
                <a:gd name="connsiteY1" fmla="*/ 629400 h 2229903"/>
                <a:gd name="connsiteX2" fmla="*/ 2282428 w 2308337"/>
                <a:gd name="connsiteY2" fmla="*/ 0 h 2229903"/>
                <a:gd name="connsiteX3" fmla="*/ 2269352 w 2308337"/>
                <a:gd name="connsiteY3" fmla="*/ 927144 h 2229903"/>
                <a:gd name="connsiteX4" fmla="*/ 1912886 w 2308337"/>
                <a:gd name="connsiteY4" fmla="*/ 904674 h 2229903"/>
                <a:gd name="connsiteX5" fmla="*/ 1939996 w 2308337"/>
                <a:gd name="connsiteY5" fmla="*/ 1347952 h 2229903"/>
                <a:gd name="connsiteX6" fmla="*/ 2305254 w 2308337"/>
                <a:gd name="connsiteY6" fmla="*/ 1386542 h 2229903"/>
                <a:gd name="connsiteX7" fmla="*/ 2296808 w 2308337"/>
                <a:gd name="connsiteY7" fmla="*/ 2175703 h 2229903"/>
                <a:gd name="connsiteX8" fmla="*/ 1594165 w 2308337"/>
                <a:gd name="connsiteY8" fmla="*/ 2192747 h 2229903"/>
                <a:gd name="connsiteX9" fmla="*/ 1576580 w 2308337"/>
                <a:gd name="connsiteY9" fmla="*/ 1859684 h 2229903"/>
                <a:gd name="connsiteX10" fmla="*/ 996288 w 2308337"/>
                <a:gd name="connsiteY10" fmla="*/ 1877269 h 2229903"/>
                <a:gd name="connsiteX11" fmla="*/ 987496 w 2308337"/>
                <a:gd name="connsiteY11" fmla="*/ 2210331 h 2229903"/>
                <a:gd name="connsiteX12" fmla="*/ 620 w 2308337"/>
                <a:gd name="connsiteY12" fmla="*/ 2229903 h 2229903"/>
                <a:gd name="connsiteX0" fmla="*/ 620 w 2308337"/>
                <a:gd name="connsiteY0" fmla="*/ 2229903 h 2229903"/>
                <a:gd name="connsiteX1" fmla="*/ 699291 w 2308337"/>
                <a:gd name="connsiteY1" fmla="*/ 629400 h 2229903"/>
                <a:gd name="connsiteX2" fmla="*/ 2282428 w 2308337"/>
                <a:gd name="connsiteY2" fmla="*/ 0 h 2229903"/>
                <a:gd name="connsiteX3" fmla="*/ 2288402 w 2308337"/>
                <a:gd name="connsiteY3" fmla="*/ 860469 h 2229903"/>
                <a:gd name="connsiteX4" fmla="*/ 1912886 w 2308337"/>
                <a:gd name="connsiteY4" fmla="*/ 904674 h 2229903"/>
                <a:gd name="connsiteX5" fmla="*/ 1939996 w 2308337"/>
                <a:gd name="connsiteY5" fmla="*/ 1347952 h 2229903"/>
                <a:gd name="connsiteX6" fmla="*/ 2305254 w 2308337"/>
                <a:gd name="connsiteY6" fmla="*/ 1386542 h 2229903"/>
                <a:gd name="connsiteX7" fmla="*/ 2296808 w 2308337"/>
                <a:gd name="connsiteY7" fmla="*/ 2175703 h 2229903"/>
                <a:gd name="connsiteX8" fmla="*/ 1594165 w 2308337"/>
                <a:gd name="connsiteY8" fmla="*/ 2192747 h 2229903"/>
                <a:gd name="connsiteX9" fmla="*/ 1576580 w 2308337"/>
                <a:gd name="connsiteY9" fmla="*/ 1859684 h 2229903"/>
                <a:gd name="connsiteX10" fmla="*/ 996288 w 2308337"/>
                <a:gd name="connsiteY10" fmla="*/ 1877269 h 2229903"/>
                <a:gd name="connsiteX11" fmla="*/ 987496 w 2308337"/>
                <a:gd name="connsiteY11" fmla="*/ 2210331 h 2229903"/>
                <a:gd name="connsiteX12" fmla="*/ 620 w 2308337"/>
                <a:gd name="connsiteY12" fmla="*/ 2229903 h 2229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08337" h="2229903">
                  <a:moveTo>
                    <a:pt x="620" y="2229903"/>
                  </a:moveTo>
                  <a:cubicBezTo>
                    <a:pt x="-16389" y="1628765"/>
                    <a:pt x="318990" y="1001050"/>
                    <a:pt x="699291" y="629400"/>
                  </a:cubicBezTo>
                  <a:cubicBezTo>
                    <a:pt x="1079592" y="257750"/>
                    <a:pt x="1689166" y="3600"/>
                    <a:pt x="2282428" y="0"/>
                  </a:cubicBezTo>
                  <a:cubicBezTo>
                    <a:pt x="2290715" y="664232"/>
                    <a:pt x="2286005" y="497852"/>
                    <a:pt x="2288402" y="860469"/>
                  </a:cubicBezTo>
                  <a:cubicBezTo>
                    <a:pt x="2224980" y="1031031"/>
                    <a:pt x="1969366" y="823427"/>
                    <a:pt x="1912886" y="904674"/>
                  </a:cubicBezTo>
                  <a:cubicBezTo>
                    <a:pt x="1856406" y="985921"/>
                    <a:pt x="1866664" y="1253353"/>
                    <a:pt x="1939996" y="1347952"/>
                  </a:cubicBezTo>
                  <a:cubicBezTo>
                    <a:pt x="2020411" y="1367694"/>
                    <a:pt x="2169830" y="1295598"/>
                    <a:pt x="2305254" y="1386542"/>
                  </a:cubicBezTo>
                  <a:cubicBezTo>
                    <a:pt x="2308243" y="1605748"/>
                    <a:pt x="2313133" y="1442578"/>
                    <a:pt x="2296808" y="2175703"/>
                  </a:cubicBezTo>
                  <a:lnTo>
                    <a:pt x="1594165" y="2192747"/>
                  </a:lnTo>
                  <a:cubicBezTo>
                    <a:pt x="1544465" y="2078356"/>
                    <a:pt x="1686484" y="1919765"/>
                    <a:pt x="1576580" y="1859684"/>
                  </a:cubicBezTo>
                  <a:cubicBezTo>
                    <a:pt x="1466676" y="1799603"/>
                    <a:pt x="1094469" y="1812792"/>
                    <a:pt x="996288" y="1877269"/>
                  </a:cubicBezTo>
                  <a:cubicBezTo>
                    <a:pt x="1013873" y="2003292"/>
                    <a:pt x="1022664" y="2084309"/>
                    <a:pt x="987496" y="2210331"/>
                  </a:cubicBezTo>
                  <a:lnTo>
                    <a:pt x="620" y="2229903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C94DF">
                    <a:tint val="66000"/>
                    <a:satMod val="160000"/>
                  </a:srgbClr>
                </a:gs>
                <a:gs pos="50000">
                  <a:srgbClr val="EC94DF">
                    <a:tint val="44500"/>
                    <a:satMod val="160000"/>
                  </a:srgbClr>
                </a:gs>
                <a:gs pos="100000">
                  <a:srgbClr val="EC94D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17" name="CuadroTexto 16"/>
            <p:cNvSpPr txBox="1"/>
            <p:nvPr/>
          </p:nvSpPr>
          <p:spPr>
            <a:xfrm rot="20364021">
              <a:off x="2667769" y="1984898"/>
              <a:ext cx="146687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dirty="0" smtClean="0"/>
                <a:t>INSTITUCIONES</a:t>
              </a:r>
            </a:p>
            <a:p>
              <a:r>
                <a:rPr lang="es-MX" sz="1600" dirty="0" smtClean="0"/>
                <a:t>    DE SALUD</a:t>
              </a:r>
              <a:endParaRPr lang="es-MX" sz="1600" dirty="0"/>
            </a:p>
          </p:txBody>
        </p:sp>
      </p:grpSp>
      <p:grpSp>
        <p:nvGrpSpPr>
          <p:cNvPr id="29" name="Grupo 28"/>
          <p:cNvGrpSpPr/>
          <p:nvPr/>
        </p:nvGrpSpPr>
        <p:grpSpPr>
          <a:xfrm rot="572625">
            <a:off x="4374165" y="1013347"/>
            <a:ext cx="2690350" cy="2631173"/>
            <a:chOff x="6690658" y="1240195"/>
            <a:chExt cx="2690350" cy="2631173"/>
          </a:xfr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</p:grpSpPr>
        <p:sp>
          <p:nvSpPr>
            <p:cNvPr id="26" name="Circular 11"/>
            <p:cNvSpPr/>
            <p:nvPr/>
          </p:nvSpPr>
          <p:spPr>
            <a:xfrm rot="10800000" flipV="1">
              <a:off x="6690658" y="1240195"/>
              <a:ext cx="2690350" cy="2631173"/>
            </a:xfrm>
            <a:custGeom>
              <a:avLst/>
              <a:gdLst>
                <a:gd name="connsiteX0" fmla="*/ 746 w 4541655"/>
                <a:gd name="connsiteY0" fmla="*/ 2359759 h 4601590"/>
                <a:gd name="connsiteX1" fmla="*/ 628859 w 4541655"/>
                <a:gd name="connsiteY1" fmla="*/ 711465 h 4601590"/>
                <a:gd name="connsiteX2" fmla="*/ 2255622 w 4541655"/>
                <a:gd name="connsiteY2" fmla="*/ 51 h 4601590"/>
                <a:gd name="connsiteX3" fmla="*/ 2270828 w 4541655"/>
                <a:gd name="connsiteY3" fmla="*/ 2300795 h 4601590"/>
                <a:gd name="connsiteX4" fmla="*/ 746 w 4541655"/>
                <a:gd name="connsiteY4" fmla="*/ 2359759 h 4601590"/>
                <a:gd name="connsiteX0" fmla="*/ 746 w 2270828"/>
                <a:gd name="connsiteY0" fmla="*/ 2359708 h 2359708"/>
                <a:gd name="connsiteX1" fmla="*/ 628859 w 2270828"/>
                <a:gd name="connsiteY1" fmla="*/ 711414 h 2359708"/>
                <a:gd name="connsiteX2" fmla="*/ 2255622 w 2270828"/>
                <a:gd name="connsiteY2" fmla="*/ 0 h 2359708"/>
                <a:gd name="connsiteX3" fmla="*/ 2266635 w 2270828"/>
                <a:gd name="connsiteY3" fmla="*/ 1418657 h 2359708"/>
                <a:gd name="connsiteX4" fmla="*/ 2270828 w 2270828"/>
                <a:gd name="connsiteY4" fmla="*/ 2300744 h 2359708"/>
                <a:gd name="connsiteX5" fmla="*/ 746 w 2270828"/>
                <a:gd name="connsiteY5" fmla="*/ 2359708 h 2359708"/>
                <a:gd name="connsiteX0" fmla="*/ 746 w 2374861"/>
                <a:gd name="connsiteY0" fmla="*/ 2359708 h 2359708"/>
                <a:gd name="connsiteX1" fmla="*/ 628859 w 2374861"/>
                <a:gd name="connsiteY1" fmla="*/ 711414 h 2359708"/>
                <a:gd name="connsiteX2" fmla="*/ 2255622 w 2374861"/>
                <a:gd name="connsiteY2" fmla="*/ 0 h 2359708"/>
                <a:gd name="connsiteX3" fmla="*/ 2249052 w 2374861"/>
                <a:gd name="connsiteY3" fmla="*/ 1005418 h 2359708"/>
                <a:gd name="connsiteX4" fmla="*/ 2266635 w 2374861"/>
                <a:gd name="connsiteY4" fmla="*/ 1418657 h 2359708"/>
                <a:gd name="connsiteX5" fmla="*/ 2270828 w 2374861"/>
                <a:gd name="connsiteY5" fmla="*/ 2300744 h 2359708"/>
                <a:gd name="connsiteX6" fmla="*/ 746 w 2374861"/>
                <a:gd name="connsiteY6" fmla="*/ 2359708 h 2359708"/>
                <a:gd name="connsiteX0" fmla="*/ 746 w 2270828"/>
                <a:gd name="connsiteY0" fmla="*/ 2359708 h 2359708"/>
                <a:gd name="connsiteX1" fmla="*/ 628859 w 2270828"/>
                <a:gd name="connsiteY1" fmla="*/ 711414 h 2359708"/>
                <a:gd name="connsiteX2" fmla="*/ 2255622 w 2270828"/>
                <a:gd name="connsiteY2" fmla="*/ 0 h 2359708"/>
                <a:gd name="connsiteX3" fmla="*/ 2249052 w 2270828"/>
                <a:gd name="connsiteY3" fmla="*/ 1005418 h 2359708"/>
                <a:gd name="connsiteX4" fmla="*/ 2266635 w 2270828"/>
                <a:gd name="connsiteY4" fmla="*/ 1418657 h 2359708"/>
                <a:gd name="connsiteX5" fmla="*/ 2270828 w 2270828"/>
                <a:gd name="connsiteY5" fmla="*/ 2300744 h 2359708"/>
                <a:gd name="connsiteX6" fmla="*/ 746 w 2270828"/>
                <a:gd name="connsiteY6" fmla="*/ 2359708 h 2359708"/>
                <a:gd name="connsiteX0" fmla="*/ 746 w 2671098"/>
                <a:gd name="connsiteY0" fmla="*/ 2359708 h 2359708"/>
                <a:gd name="connsiteX1" fmla="*/ 628859 w 2671098"/>
                <a:gd name="connsiteY1" fmla="*/ 711414 h 2359708"/>
                <a:gd name="connsiteX2" fmla="*/ 2255622 w 2671098"/>
                <a:gd name="connsiteY2" fmla="*/ 0 h 2359708"/>
                <a:gd name="connsiteX3" fmla="*/ 2249052 w 2671098"/>
                <a:gd name="connsiteY3" fmla="*/ 1005418 h 2359708"/>
                <a:gd name="connsiteX4" fmla="*/ 2671083 w 2671098"/>
                <a:gd name="connsiteY4" fmla="*/ 1427448 h 2359708"/>
                <a:gd name="connsiteX5" fmla="*/ 2266635 w 2671098"/>
                <a:gd name="connsiteY5" fmla="*/ 1418657 h 2359708"/>
                <a:gd name="connsiteX6" fmla="*/ 2270828 w 2671098"/>
                <a:gd name="connsiteY6" fmla="*/ 2300744 h 2359708"/>
                <a:gd name="connsiteX7" fmla="*/ 746 w 2671098"/>
                <a:gd name="connsiteY7" fmla="*/ 2359708 h 2359708"/>
                <a:gd name="connsiteX0" fmla="*/ 746 w 2679549"/>
                <a:gd name="connsiteY0" fmla="*/ 2359708 h 2359708"/>
                <a:gd name="connsiteX1" fmla="*/ 628859 w 2679549"/>
                <a:gd name="connsiteY1" fmla="*/ 711414 h 2359708"/>
                <a:gd name="connsiteX2" fmla="*/ 2255622 w 2679549"/>
                <a:gd name="connsiteY2" fmla="*/ 0 h 2359708"/>
                <a:gd name="connsiteX3" fmla="*/ 2249052 w 2679549"/>
                <a:gd name="connsiteY3" fmla="*/ 1005418 h 2359708"/>
                <a:gd name="connsiteX4" fmla="*/ 2618329 w 2679549"/>
                <a:gd name="connsiteY4" fmla="*/ 943872 h 2359708"/>
                <a:gd name="connsiteX5" fmla="*/ 2671083 w 2679549"/>
                <a:gd name="connsiteY5" fmla="*/ 1427448 h 2359708"/>
                <a:gd name="connsiteX6" fmla="*/ 2266635 w 2679549"/>
                <a:gd name="connsiteY6" fmla="*/ 1418657 h 2359708"/>
                <a:gd name="connsiteX7" fmla="*/ 2270828 w 2679549"/>
                <a:gd name="connsiteY7" fmla="*/ 2300744 h 2359708"/>
                <a:gd name="connsiteX8" fmla="*/ 746 w 2679549"/>
                <a:gd name="connsiteY8" fmla="*/ 2359708 h 2359708"/>
                <a:gd name="connsiteX0" fmla="*/ 746 w 2679549"/>
                <a:gd name="connsiteY0" fmla="*/ 2359708 h 2359708"/>
                <a:gd name="connsiteX1" fmla="*/ 628859 w 2679549"/>
                <a:gd name="connsiteY1" fmla="*/ 711414 h 2359708"/>
                <a:gd name="connsiteX2" fmla="*/ 2255622 w 2679549"/>
                <a:gd name="connsiteY2" fmla="*/ 0 h 2359708"/>
                <a:gd name="connsiteX3" fmla="*/ 2249052 w 2679549"/>
                <a:gd name="connsiteY3" fmla="*/ 1005418 h 2359708"/>
                <a:gd name="connsiteX4" fmla="*/ 2618329 w 2679549"/>
                <a:gd name="connsiteY4" fmla="*/ 943872 h 2359708"/>
                <a:gd name="connsiteX5" fmla="*/ 2671083 w 2679549"/>
                <a:gd name="connsiteY5" fmla="*/ 1427448 h 2359708"/>
                <a:gd name="connsiteX6" fmla="*/ 2266635 w 2679549"/>
                <a:gd name="connsiteY6" fmla="*/ 1418657 h 2359708"/>
                <a:gd name="connsiteX7" fmla="*/ 2270828 w 2679549"/>
                <a:gd name="connsiteY7" fmla="*/ 2300744 h 2359708"/>
                <a:gd name="connsiteX8" fmla="*/ 746 w 2679549"/>
                <a:gd name="connsiteY8" fmla="*/ 2359708 h 2359708"/>
                <a:gd name="connsiteX0" fmla="*/ 746 w 2679549"/>
                <a:gd name="connsiteY0" fmla="*/ 2359708 h 2359708"/>
                <a:gd name="connsiteX1" fmla="*/ 628859 w 2679549"/>
                <a:gd name="connsiteY1" fmla="*/ 711414 h 2359708"/>
                <a:gd name="connsiteX2" fmla="*/ 2255622 w 2679549"/>
                <a:gd name="connsiteY2" fmla="*/ 0 h 2359708"/>
                <a:gd name="connsiteX3" fmla="*/ 2275429 w 2679549"/>
                <a:gd name="connsiteY3" fmla="*/ 979041 h 2359708"/>
                <a:gd name="connsiteX4" fmla="*/ 2618329 w 2679549"/>
                <a:gd name="connsiteY4" fmla="*/ 943872 h 2359708"/>
                <a:gd name="connsiteX5" fmla="*/ 2671083 w 2679549"/>
                <a:gd name="connsiteY5" fmla="*/ 1427448 h 2359708"/>
                <a:gd name="connsiteX6" fmla="*/ 2266635 w 2679549"/>
                <a:gd name="connsiteY6" fmla="*/ 1418657 h 2359708"/>
                <a:gd name="connsiteX7" fmla="*/ 2270828 w 2679549"/>
                <a:gd name="connsiteY7" fmla="*/ 2300744 h 2359708"/>
                <a:gd name="connsiteX8" fmla="*/ 746 w 2679549"/>
                <a:gd name="connsiteY8" fmla="*/ 2359708 h 2359708"/>
                <a:gd name="connsiteX0" fmla="*/ 746 w 2679549"/>
                <a:gd name="connsiteY0" fmla="*/ 2359708 h 2359708"/>
                <a:gd name="connsiteX1" fmla="*/ 628859 w 2679549"/>
                <a:gd name="connsiteY1" fmla="*/ 711414 h 2359708"/>
                <a:gd name="connsiteX2" fmla="*/ 2255622 w 2679549"/>
                <a:gd name="connsiteY2" fmla="*/ 0 h 2359708"/>
                <a:gd name="connsiteX3" fmla="*/ 2275429 w 2679549"/>
                <a:gd name="connsiteY3" fmla="*/ 979041 h 2359708"/>
                <a:gd name="connsiteX4" fmla="*/ 2618329 w 2679549"/>
                <a:gd name="connsiteY4" fmla="*/ 943872 h 2359708"/>
                <a:gd name="connsiteX5" fmla="*/ 2671083 w 2679549"/>
                <a:gd name="connsiteY5" fmla="*/ 1427448 h 2359708"/>
                <a:gd name="connsiteX6" fmla="*/ 2266635 w 2679549"/>
                <a:gd name="connsiteY6" fmla="*/ 1418657 h 2359708"/>
                <a:gd name="connsiteX7" fmla="*/ 2270828 w 2679549"/>
                <a:gd name="connsiteY7" fmla="*/ 2300744 h 2359708"/>
                <a:gd name="connsiteX8" fmla="*/ 746 w 2679549"/>
                <a:gd name="connsiteY8" fmla="*/ 2359708 h 2359708"/>
                <a:gd name="connsiteX0" fmla="*/ 639 w 2679442"/>
                <a:gd name="connsiteY0" fmla="*/ 2312812 h 2312812"/>
                <a:gd name="connsiteX1" fmla="*/ 628752 w 2679442"/>
                <a:gd name="connsiteY1" fmla="*/ 711414 h 2312812"/>
                <a:gd name="connsiteX2" fmla="*/ 2255515 w 2679442"/>
                <a:gd name="connsiteY2" fmla="*/ 0 h 2312812"/>
                <a:gd name="connsiteX3" fmla="*/ 2275322 w 2679442"/>
                <a:gd name="connsiteY3" fmla="*/ 979041 h 2312812"/>
                <a:gd name="connsiteX4" fmla="*/ 2618222 w 2679442"/>
                <a:gd name="connsiteY4" fmla="*/ 943872 h 2312812"/>
                <a:gd name="connsiteX5" fmla="*/ 2670976 w 2679442"/>
                <a:gd name="connsiteY5" fmla="*/ 1427448 h 2312812"/>
                <a:gd name="connsiteX6" fmla="*/ 2266528 w 2679442"/>
                <a:gd name="connsiteY6" fmla="*/ 1418657 h 2312812"/>
                <a:gd name="connsiteX7" fmla="*/ 2270721 w 2679442"/>
                <a:gd name="connsiteY7" fmla="*/ 2300744 h 2312812"/>
                <a:gd name="connsiteX8" fmla="*/ 639 w 2679442"/>
                <a:gd name="connsiteY8" fmla="*/ 2312812 h 2312812"/>
                <a:gd name="connsiteX0" fmla="*/ 639 w 2663045"/>
                <a:gd name="connsiteY0" fmla="*/ 2312812 h 2312812"/>
                <a:gd name="connsiteX1" fmla="*/ 628752 w 2663045"/>
                <a:gd name="connsiteY1" fmla="*/ 711414 h 2312812"/>
                <a:gd name="connsiteX2" fmla="*/ 2255515 w 2663045"/>
                <a:gd name="connsiteY2" fmla="*/ 0 h 2312812"/>
                <a:gd name="connsiteX3" fmla="*/ 2275322 w 2663045"/>
                <a:gd name="connsiteY3" fmla="*/ 979041 h 2312812"/>
                <a:gd name="connsiteX4" fmla="*/ 2618222 w 2663045"/>
                <a:gd name="connsiteY4" fmla="*/ 943872 h 2312812"/>
                <a:gd name="connsiteX5" fmla="*/ 2644091 w 2663045"/>
                <a:gd name="connsiteY5" fmla="*/ 1418068 h 2312812"/>
                <a:gd name="connsiteX6" fmla="*/ 2266528 w 2663045"/>
                <a:gd name="connsiteY6" fmla="*/ 1418657 h 2312812"/>
                <a:gd name="connsiteX7" fmla="*/ 2270721 w 2663045"/>
                <a:gd name="connsiteY7" fmla="*/ 2300744 h 2312812"/>
                <a:gd name="connsiteX8" fmla="*/ 639 w 2663045"/>
                <a:gd name="connsiteY8" fmla="*/ 2312812 h 2312812"/>
                <a:gd name="connsiteX0" fmla="*/ 639 w 2663045"/>
                <a:gd name="connsiteY0" fmla="*/ 2312812 h 2312812"/>
                <a:gd name="connsiteX1" fmla="*/ 628752 w 2663045"/>
                <a:gd name="connsiteY1" fmla="*/ 711414 h 2312812"/>
                <a:gd name="connsiteX2" fmla="*/ 2255515 w 2663045"/>
                <a:gd name="connsiteY2" fmla="*/ 0 h 2312812"/>
                <a:gd name="connsiteX3" fmla="*/ 2275322 w 2663045"/>
                <a:gd name="connsiteY3" fmla="*/ 979041 h 2312812"/>
                <a:gd name="connsiteX4" fmla="*/ 2618222 w 2663045"/>
                <a:gd name="connsiteY4" fmla="*/ 943872 h 2312812"/>
                <a:gd name="connsiteX5" fmla="*/ 2644091 w 2663045"/>
                <a:gd name="connsiteY5" fmla="*/ 1418068 h 2312812"/>
                <a:gd name="connsiteX6" fmla="*/ 2266528 w 2663045"/>
                <a:gd name="connsiteY6" fmla="*/ 1418657 h 2312812"/>
                <a:gd name="connsiteX7" fmla="*/ 2270721 w 2663045"/>
                <a:gd name="connsiteY7" fmla="*/ 2300744 h 2312812"/>
                <a:gd name="connsiteX8" fmla="*/ 1269902 w 2663045"/>
                <a:gd name="connsiteY8" fmla="*/ 2298254 h 2312812"/>
                <a:gd name="connsiteX9" fmla="*/ 639 w 2663045"/>
                <a:gd name="connsiteY9" fmla="*/ 2312812 h 2312812"/>
                <a:gd name="connsiteX0" fmla="*/ 639 w 2663045"/>
                <a:gd name="connsiteY0" fmla="*/ 2312812 h 2312812"/>
                <a:gd name="connsiteX1" fmla="*/ 628752 w 2663045"/>
                <a:gd name="connsiteY1" fmla="*/ 711414 h 2312812"/>
                <a:gd name="connsiteX2" fmla="*/ 2255515 w 2663045"/>
                <a:gd name="connsiteY2" fmla="*/ 0 h 2312812"/>
                <a:gd name="connsiteX3" fmla="*/ 2275322 w 2663045"/>
                <a:gd name="connsiteY3" fmla="*/ 979041 h 2312812"/>
                <a:gd name="connsiteX4" fmla="*/ 2618222 w 2663045"/>
                <a:gd name="connsiteY4" fmla="*/ 943872 h 2312812"/>
                <a:gd name="connsiteX5" fmla="*/ 2644091 w 2663045"/>
                <a:gd name="connsiteY5" fmla="*/ 1418068 h 2312812"/>
                <a:gd name="connsiteX6" fmla="*/ 2266528 w 2663045"/>
                <a:gd name="connsiteY6" fmla="*/ 1418657 h 2312812"/>
                <a:gd name="connsiteX7" fmla="*/ 2270721 w 2663045"/>
                <a:gd name="connsiteY7" fmla="*/ 2300744 h 2312812"/>
                <a:gd name="connsiteX8" fmla="*/ 1269902 w 2663045"/>
                <a:gd name="connsiteY8" fmla="*/ 2298254 h 2312812"/>
                <a:gd name="connsiteX9" fmla="*/ 704203 w 2663045"/>
                <a:gd name="connsiteY9" fmla="*/ 2288387 h 2312812"/>
                <a:gd name="connsiteX10" fmla="*/ 639 w 2663045"/>
                <a:gd name="connsiteY10" fmla="*/ 2312812 h 2312812"/>
                <a:gd name="connsiteX0" fmla="*/ 639 w 2663045"/>
                <a:gd name="connsiteY0" fmla="*/ 2312812 h 2692969"/>
                <a:gd name="connsiteX1" fmla="*/ 628752 w 2663045"/>
                <a:gd name="connsiteY1" fmla="*/ 711414 h 2692969"/>
                <a:gd name="connsiteX2" fmla="*/ 2255515 w 2663045"/>
                <a:gd name="connsiteY2" fmla="*/ 0 h 2692969"/>
                <a:gd name="connsiteX3" fmla="*/ 2275322 w 2663045"/>
                <a:gd name="connsiteY3" fmla="*/ 979041 h 2692969"/>
                <a:gd name="connsiteX4" fmla="*/ 2618222 w 2663045"/>
                <a:gd name="connsiteY4" fmla="*/ 943872 h 2692969"/>
                <a:gd name="connsiteX5" fmla="*/ 2644091 w 2663045"/>
                <a:gd name="connsiteY5" fmla="*/ 1418068 h 2692969"/>
                <a:gd name="connsiteX6" fmla="*/ 2266528 w 2663045"/>
                <a:gd name="connsiteY6" fmla="*/ 1418657 h 2692969"/>
                <a:gd name="connsiteX7" fmla="*/ 2270721 w 2663045"/>
                <a:gd name="connsiteY7" fmla="*/ 2300744 h 2692969"/>
                <a:gd name="connsiteX8" fmla="*/ 1269902 w 2663045"/>
                <a:gd name="connsiteY8" fmla="*/ 2298254 h 2692969"/>
                <a:gd name="connsiteX9" fmla="*/ 1194476 w 2663045"/>
                <a:gd name="connsiteY9" fmla="*/ 2692964 h 2692969"/>
                <a:gd name="connsiteX10" fmla="*/ 704203 w 2663045"/>
                <a:gd name="connsiteY10" fmla="*/ 2288387 h 2692969"/>
                <a:gd name="connsiteX11" fmla="*/ 639 w 2663045"/>
                <a:gd name="connsiteY11" fmla="*/ 2312812 h 2692969"/>
                <a:gd name="connsiteX0" fmla="*/ 639 w 2663045"/>
                <a:gd name="connsiteY0" fmla="*/ 2312812 h 2725850"/>
                <a:gd name="connsiteX1" fmla="*/ 628752 w 2663045"/>
                <a:gd name="connsiteY1" fmla="*/ 711414 h 2725850"/>
                <a:gd name="connsiteX2" fmla="*/ 2255515 w 2663045"/>
                <a:gd name="connsiteY2" fmla="*/ 0 h 2725850"/>
                <a:gd name="connsiteX3" fmla="*/ 2275322 w 2663045"/>
                <a:gd name="connsiteY3" fmla="*/ 979041 h 2725850"/>
                <a:gd name="connsiteX4" fmla="*/ 2618222 w 2663045"/>
                <a:gd name="connsiteY4" fmla="*/ 943872 h 2725850"/>
                <a:gd name="connsiteX5" fmla="*/ 2644091 w 2663045"/>
                <a:gd name="connsiteY5" fmla="*/ 1418068 h 2725850"/>
                <a:gd name="connsiteX6" fmla="*/ 2266528 w 2663045"/>
                <a:gd name="connsiteY6" fmla="*/ 1418657 h 2725850"/>
                <a:gd name="connsiteX7" fmla="*/ 2270721 w 2663045"/>
                <a:gd name="connsiteY7" fmla="*/ 2300744 h 2725850"/>
                <a:gd name="connsiteX8" fmla="*/ 1269902 w 2663045"/>
                <a:gd name="connsiteY8" fmla="*/ 2298254 h 2725850"/>
                <a:gd name="connsiteX9" fmla="*/ 1194476 w 2663045"/>
                <a:gd name="connsiteY9" fmla="*/ 2692964 h 2725850"/>
                <a:gd name="connsiteX10" fmla="*/ 723059 w 2663045"/>
                <a:gd name="connsiteY10" fmla="*/ 2683095 h 2725850"/>
                <a:gd name="connsiteX11" fmla="*/ 704203 w 2663045"/>
                <a:gd name="connsiteY11" fmla="*/ 2288387 h 2725850"/>
                <a:gd name="connsiteX12" fmla="*/ 639 w 2663045"/>
                <a:gd name="connsiteY12" fmla="*/ 2312812 h 2725850"/>
                <a:gd name="connsiteX0" fmla="*/ 639 w 2663045"/>
                <a:gd name="connsiteY0" fmla="*/ 2312812 h 2725850"/>
                <a:gd name="connsiteX1" fmla="*/ 628752 w 2663045"/>
                <a:gd name="connsiteY1" fmla="*/ 711414 h 2725850"/>
                <a:gd name="connsiteX2" fmla="*/ 2255515 w 2663045"/>
                <a:gd name="connsiteY2" fmla="*/ 0 h 2725850"/>
                <a:gd name="connsiteX3" fmla="*/ 2275322 w 2663045"/>
                <a:gd name="connsiteY3" fmla="*/ 979041 h 2725850"/>
                <a:gd name="connsiteX4" fmla="*/ 2618222 w 2663045"/>
                <a:gd name="connsiteY4" fmla="*/ 943872 h 2725850"/>
                <a:gd name="connsiteX5" fmla="*/ 2644091 w 2663045"/>
                <a:gd name="connsiteY5" fmla="*/ 1418068 h 2725850"/>
                <a:gd name="connsiteX6" fmla="*/ 2266528 w 2663045"/>
                <a:gd name="connsiteY6" fmla="*/ 1418657 h 2725850"/>
                <a:gd name="connsiteX7" fmla="*/ 2270721 w 2663045"/>
                <a:gd name="connsiteY7" fmla="*/ 2300744 h 2725850"/>
                <a:gd name="connsiteX8" fmla="*/ 1269902 w 2663045"/>
                <a:gd name="connsiteY8" fmla="*/ 2298254 h 2725850"/>
                <a:gd name="connsiteX9" fmla="*/ 1194476 w 2663045"/>
                <a:gd name="connsiteY9" fmla="*/ 2692964 h 2725850"/>
                <a:gd name="connsiteX10" fmla="*/ 723059 w 2663045"/>
                <a:gd name="connsiteY10" fmla="*/ 2683095 h 2725850"/>
                <a:gd name="connsiteX11" fmla="*/ 704203 w 2663045"/>
                <a:gd name="connsiteY11" fmla="*/ 2288387 h 2725850"/>
                <a:gd name="connsiteX12" fmla="*/ 639 w 2663045"/>
                <a:gd name="connsiteY12" fmla="*/ 2312812 h 2725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63045" h="2725850">
                  <a:moveTo>
                    <a:pt x="639" y="2312812"/>
                  </a:moveTo>
                  <a:cubicBezTo>
                    <a:pt x="-14852" y="1700578"/>
                    <a:pt x="252939" y="1096883"/>
                    <a:pt x="628752" y="711414"/>
                  </a:cubicBezTo>
                  <a:cubicBezTo>
                    <a:pt x="1004565" y="325945"/>
                    <a:pt x="1640555" y="4173"/>
                    <a:pt x="2255515" y="0"/>
                  </a:cubicBezTo>
                  <a:cubicBezTo>
                    <a:pt x="2238332" y="412415"/>
                    <a:pt x="2273487" y="742598"/>
                    <a:pt x="2275322" y="979041"/>
                  </a:cubicBezTo>
                  <a:cubicBezTo>
                    <a:pt x="2282384" y="1068839"/>
                    <a:pt x="2547884" y="873534"/>
                    <a:pt x="2618222" y="943872"/>
                  </a:cubicBezTo>
                  <a:cubicBezTo>
                    <a:pt x="2688561" y="1014210"/>
                    <a:pt x="2658745" y="1379968"/>
                    <a:pt x="2644091" y="1418068"/>
                  </a:cubicBezTo>
                  <a:cubicBezTo>
                    <a:pt x="2629437" y="1456168"/>
                    <a:pt x="2447538" y="1384478"/>
                    <a:pt x="2266528" y="1418657"/>
                  </a:cubicBezTo>
                  <a:cubicBezTo>
                    <a:pt x="2267926" y="1712686"/>
                    <a:pt x="2269323" y="2006715"/>
                    <a:pt x="2270721" y="2300744"/>
                  </a:cubicBezTo>
                  <a:lnTo>
                    <a:pt x="1269902" y="2298254"/>
                  </a:lnTo>
                  <a:cubicBezTo>
                    <a:pt x="1062243" y="2296195"/>
                    <a:pt x="1288759" y="2694608"/>
                    <a:pt x="1194476" y="2692964"/>
                  </a:cubicBezTo>
                  <a:cubicBezTo>
                    <a:pt x="1150477" y="2725856"/>
                    <a:pt x="804771" y="2750525"/>
                    <a:pt x="723059" y="2683095"/>
                  </a:cubicBezTo>
                  <a:cubicBezTo>
                    <a:pt x="641347" y="2615665"/>
                    <a:pt x="871748" y="2318853"/>
                    <a:pt x="704203" y="2288387"/>
                  </a:cubicBezTo>
                  <a:lnTo>
                    <a:pt x="639" y="2312812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7336637" y="2126792"/>
              <a:ext cx="1566134" cy="64633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s-MX" dirty="0" smtClean="0"/>
                <a:t>CONSEJOS DE</a:t>
              </a:r>
            </a:p>
            <a:p>
              <a:r>
                <a:rPr lang="es-MX" dirty="0" smtClean="0"/>
                <a:t>ESPECIALIDAD</a:t>
              </a:r>
              <a:endParaRPr lang="es-MX" dirty="0"/>
            </a:p>
          </p:txBody>
        </p:sp>
      </p:grpSp>
      <p:grpSp>
        <p:nvGrpSpPr>
          <p:cNvPr id="28" name="Grupo 27"/>
          <p:cNvGrpSpPr/>
          <p:nvPr/>
        </p:nvGrpSpPr>
        <p:grpSpPr>
          <a:xfrm rot="20511839">
            <a:off x="4455859" y="3656869"/>
            <a:ext cx="2660386" cy="2220832"/>
            <a:chOff x="6807872" y="3652266"/>
            <a:chExt cx="2660386" cy="2220832"/>
          </a:xfrm>
          <a:gradFill flip="none" rotWithShape="1">
            <a:gsLst>
              <a:gs pos="0">
                <a:schemeClr val="accent6">
                  <a:lumMod val="75000"/>
                  <a:tint val="66000"/>
                  <a:satMod val="160000"/>
                </a:schemeClr>
              </a:gs>
              <a:gs pos="50000">
                <a:schemeClr val="accent6">
                  <a:lumMod val="75000"/>
                  <a:tint val="44500"/>
                  <a:satMod val="160000"/>
                </a:schemeClr>
              </a:gs>
              <a:gs pos="100000">
                <a:schemeClr val="accent6">
                  <a:lumMod val="75000"/>
                  <a:tint val="23500"/>
                  <a:satMod val="160000"/>
                </a:schemeClr>
              </a:gs>
            </a:gsLst>
            <a:lin ang="0" scaled="1"/>
            <a:tileRect/>
          </a:gradFill>
        </p:grpSpPr>
        <p:sp>
          <p:nvSpPr>
            <p:cNvPr id="12" name="Circular 11"/>
            <p:cNvSpPr/>
            <p:nvPr/>
          </p:nvSpPr>
          <p:spPr>
            <a:xfrm rot="10800000">
              <a:off x="6807872" y="3652266"/>
              <a:ext cx="2660386" cy="2220832"/>
            </a:xfrm>
            <a:custGeom>
              <a:avLst/>
              <a:gdLst>
                <a:gd name="connsiteX0" fmla="*/ 746 w 4541655"/>
                <a:gd name="connsiteY0" fmla="*/ 2359759 h 4601590"/>
                <a:gd name="connsiteX1" fmla="*/ 628859 w 4541655"/>
                <a:gd name="connsiteY1" fmla="*/ 711465 h 4601590"/>
                <a:gd name="connsiteX2" fmla="*/ 2255622 w 4541655"/>
                <a:gd name="connsiteY2" fmla="*/ 51 h 4601590"/>
                <a:gd name="connsiteX3" fmla="*/ 2270828 w 4541655"/>
                <a:gd name="connsiteY3" fmla="*/ 2300795 h 4601590"/>
                <a:gd name="connsiteX4" fmla="*/ 746 w 4541655"/>
                <a:gd name="connsiteY4" fmla="*/ 2359759 h 4601590"/>
                <a:gd name="connsiteX0" fmla="*/ 746 w 2270828"/>
                <a:gd name="connsiteY0" fmla="*/ 2359708 h 2359708"/>
                <a:gd name="connsiteX1" fmla="*/ 628859 w 2270828"/>
                <a:gd name="connsiteY1" fmla="*/ 711414 h 2359708"/>
                <a:gd name="connsiteX2" fmla="*/ 2255622 w 2270828"/>
                <a:gd name="connsiteY2" fmla="*/ 0 h 2359708"/>
                <a:gd name="connsiteX3" fmla="*/ 2266635 w 2270828"/>
                <a:gd name="connsiteY3" fmla="*/ 1418657 h 2359708"/>
                <a:gd name="connsiteX4" fmla="*/ 2270828 w 2270828"/>
                <a:gd name="connsiteY4" fmla="*/ 2300744 h 2359708"/>
                <a:gd name="connsiteX5" fmla="*/ 746 w 2270828"/>
                <a:gd name="connsiteY5" fmla="*/ 2359708 h 2359708"/>
                <a:gd name="connsiteX0" fmla="*/ 746 w 2374861"/>
                <a:gd name="connsiteY0" fmla="*/ 2359708 h 2359708"/>
                <a:gd name="connsiteX1" fmla="*/ 628859 w 2374861"/>
                <a:gd name="connsiteY1" fmla="*/ 711414 h 2359708"/>
                <a:gd name="connsiteX2" fmla="*/ 2255622 w 2374861"/>
                <a:gd name="connsiteY2" fmla="*/ 0 h 2359708"/>
                <a:gd name="connsiteX3" fmla="*/ 2249052 w 2374861"/>
                <a:gd name="connsiteY3" fmla="*/ 1005418 h 2359708"/>
                <a:gd name="connsiteX4" fmla="*/ 2266635 w 2374861"/>
                <a:gd name="connsiteY4" fmla="*/ 1418657 h 2359708"/>
                <a:gd name="connsiteX5" fmla="*/ 2270828 w 2374861"/>
                <a:gd name="connsiteY5" fmla="*/ 2300744 h 2359708"/>
                <a:gd name="connsiteX6" fmla="*/ 746 w 2374861"/>
                <a:gd name="connsiteY6" fmla="*/ 2359708 h 2359708"/>
                <a:gd name="connsiteX0" fmla="*/ 746 w 2270828"/>
                <a:gd name="connsiteY0" fmla="*/ 2359708 h 2359708"/>
                <a:gd name="connsiteX1" fmla="*/ 628859 w 2270828"/>
                <a:gd name="connsiteY1" fmla="*/ 711414 h 2359708"/>
                <a:gd name="connsiteX2" fmla="*/ 2255622 w 2270828"/>
                <a:gd name="connsiteY2" fmla="*/ 0 h 2359708"/>
                <a:gd name="connsiteX3" fmla="*/ 2249052 w 2270828"/>
                <a:gd name="connsiteY3" fmla="*/ 1005418 h 2359708"/>
                <a:gd name="connsiteX4" fmla="*/ 2266635 w 2270828"/>
                <a:gd name="connsiteY4" fmla="*/ 1418657 h 2359708"/>
                <a:gd name="connsiteX5" fmla="*/ 2270828 w 2270828"/>
                <a:gd name="connsiteY5" fmla="*/ 2300744 h 2359708"/>
                <a:gd name="connsiteX6" fmla="*/ 746 w 2270828"/>
                <a:gd name="connsiteY6" fmla="*/ 2359708 h 2359708"/>
                <a:gd name="connsiteX0" fmla="*/ 746 w 2671098"/>
                <a:gd name="connsiteY0" fmla="*/ 2359708 h 2359708"/>
                <a:gd name="connsiteX1" fmla="*/ 628859 w 2671098"/>
                <a:gd name="connsiteY1" fmla="*/ 711414 h 2359708"/>
                <a:gd name="connsiteX2" fmla="*/ 2255622 w 2671098"/>
                <a:gd name="connsiteY2" fmla="*/ 0 h 2359708"/>
                <a:gd name="connsiteX3" fmla="*/ 2249052 w 2671098"/>
                <a:gd name="connsiteY3" fmla="*/ 1005418 h 2359708"/>
                <a:gd name="connsiteX4" fmla="*/ 2671083 w 2671098"/>
                <a:gd name="connsiteY4" fmla="*/ 1427448 h 2359708"/>
                <a:gd name="connsiteX5" fmla="*/ 2266635 w 2671098"/>
                <a:gd name="connsiteY5" fmla="*/ 1418657 h 2359708"/>
                <a:gd name="connsiteX6" fmla="*/ 2270828 w 2671098"/>
                <a:gd name="connsiteY6" fmla="*/ 2300744 h 2359708"/>
                <a:gd name="connsiteX7" fmla="*/ 746 w 2671098"/>
                <a:gd name="connsiteY7" fmla="*/ 2359708 h 2359708"/>
                <a:gd name="connsiteX0" fmla="*/ 746 w 2679549"/>
                <a:gd name="connsiteY0" fmla="*/ 2359708 h 2359708"/>
                <a:gd name="connsiteX1" fmla="*/ 628859 w 2679549"/>
                <a:gd name="connsiteY1" fmla="*/ 711414 h 2359708"/>
                <a:gd name="connsiteX2" fmla="*/ 2255622 w 2679549"/>
                <a:gd name="connsiteY2" fmla="*/ 0 h 2359708"/>
                <a:gd name="connsiteX3" fmla="*/ 2249052 w 2679549"/>
                <a:gd name="connsiteY3" fmla="*/ 1005418 h 2359708"/>
                <a:gd name="connsiteX4" fmla="*/ 2618329 w 2679549"/>
                <a:gd name="connsiteY4" fmla="*/ 943872 h 2359708"/>
                <a:gd name="connsiteX5" fmla="*/ 2671083 w 2679549"/>
                <a:gd name="connsiteY5" fmla="*/ 1427448 h 2359708"/>
                <a:gd name="connsiteX6" fmla="*/ 2266635 w 2679549"/>
                <a:gd name="connsiteY6" fmla="*/ 1418657 h 2359708"/>
                <a:gd name="connsiteX7" fmla="*/ 2270828 w 2679549"/>
                <a:gd name="connsiteY7" fmla="*/ 2300744 h 2359708"/>
                <a:gd name="connsiteX8" fmla="*/ 746 w 2679549"/>
                <a:gd name="connsiteY8" fmla="*/ 2359708 h 2359708"/>
                <a:gd name="connsiteX0" fmla="*/ 746 w 2679549"/>
                <a:gd name="connsiteY0" fmla="*/ 2359708 h 2359708"/>
                <a:gd name="connsiteX1" fmla="*/ 628859 w 2679549"/>
                <a:gd name="connsiteY1" fmla="*/ 711414 h 2359708"/>
                <a:gd name="connsiteX2" fmla="*/ 2255622 w 2679549"/>
                <a:gd name="connsiteY2" fmla="*/ 0 h 2359708"/>
                <a:gd name="connsiteX3" fmla="*/ 2249052 w 2679549"/>
                <a:gd name="connsiteY3" fmla="*/ 1005418 h 2359708"/>
                <a:gd name="connsiteX4" fmla="*/ 2618329 w 2679549"/>
                <a:gd name="connsiteY4" fmla="*/ 943872 h 2359708"/>
                <a:gd name="connsiteX5" fmla="*/ 2671083 w 2679549"/>
                <a:gd name="connsiteY5" fmla="*/ 1427448 h 2359708"/>
                <a:gd name="connsiteX6" fmla="*/ 2266635 w 2679549"/>
                <a:gd name="connsiteY6" fmla="*/ 1418657 h 2359708"/>
                <a:gd name="connsiteX7" fmla="*/ 2270828 w 2679549"/>
                <a:gd name="connsiteY7" fmla="*/ 2300744 h 2359708"/>
                <a:gd name="connsiteX8" fmla="*/ 746 w 2679549"/>
                <a:gd name="connsiteY8" fmla="*/ 2359708 h 2359708"/>
                <a:gd name="connsiteX0" fmla="*/ 746 w 2679549"/>
                <a:gd name="connsiteY0" fmla="*/ 2359708 h 2359708"/>
                <a:gd name="connsiteX1" fmla="*/ 628859 w 2679549"/>
                <a:gd name="connsiteY1" fmla="*/ 711414 h 2359708"/>
                <a:gd name="connsiteX2" fmla="*/ 2255622 w 2679549"/>
                <a:gd name="connsiteY2" fmla="*/ 0 h 2359708"/>
                <a:gd name="connsiteX3" fmla="*/ 2275429 w 2679549"/>
                <a:gd name="connsiteY3" fmla="*/ 979041 h 2359708"/>
                <a:gd name="connsiteX4" fmla="*/ 2618329 w 2679549"/>
                <a:gd name="connsiteY4" fmla="*/ 943872 h 2359708"/>
                <a:gd name="connsiteX5" fmla="*/ 2671083 w 2679549"/>
                <a:gd name="connsiteY5" fmla="*/ 1427448 h 2359708"/>
                <a:gd name="connsiteX6" fmla="*/ 2266635 w 2679549"/>
                <a:gd name="connsiteY6" fmla="*/ 1418657 h 2359708"/>
                <a:gd name="connsiteX7" fmla="*/ 2270828 w 2679549"/>
                <a:gd name="connsiteY7" fmla="*/ 2300744 h 2359708"/>
                <a:gd name="connsiteX8" fmla="*/ 746 w 2679549"/>
                <a:gd name="connsiteY8" fmla="*/ 2359708 h 2359708"/>
                <a:gd name="connsiteX0" fmla="*/ 746 w 2679549"/>
                <a:gd name="connsiteY0" fmla="*/ 2359708 h 2359708"/>
                <a:gd name="connsiteX1" fmla="*/ 628859 w 2679549"/>
                <a:gd name="connsiteY1" fmla="*/ 711414 h 2359708"/>
                <a:gd name="connsiteX2" fmla="*/ 2255622 w 2679549"/>
                <a:gd name="connsiteY2" fmla="*/ 0 h 2359708"/>
                <a:gd name="connsiteX3" fmla="*/ 2275429 w 2679549"/>
                <a:gd name="connsiteY3" fmla="*/ 979041 h 2359708"/>
                <a:gd name="connsiteX4" fmla="*/ 2618329 w 2679549"/>
                <a:gd name="connsiteY4" fmla="*/ 943872 h 2359708"/>
                <a:gd name="connsiteX5" fmla="*/ 2671083 w 2679549"/>
                <a:gd name="connsiteY5" fmla="*/ 1427448 h 2359708"/>
                <a:gd name="connsiteX6" fmla="*/ 2266635 w 2679549"/>
                <a:gd name="connsiteY6" fmla="*/ 1418657 h 2359708"/>
                <a:gd name="connsiteX7" fmla="*/ 2270828 w 2679549"/>
                <a:gd name="connsiteY7" fmla="*/ 2300744 h 2359708"/>
                <a:gd name="connsiteX8" fmla="*/ 746 w 2679549"/>
                <a:gd name="connsiteY8" fmla="*/ 2359708 h 2359708"/>
                <a:gd name="connsiteX0" fmla="*/ 639 w 2679442"/>
                <a:gd name="connsiteY0" fmla="*/ 2312812 h 2312812"/>
                <a:gd name="connsiteX1" fmla="*/ 628752 w 2679442"/>
                <a:gd name="connsiteY1" fmla="*/ 711414 h 2312812"/>
                <a:gd name="connsiteX2" fmla="*/ 2255515 w 2679442"/>
                <a:gd name="connsiteY2" fmla="*/ 0 h 2312812"/>
                <a:gd name="connsiteX3" fmla="*/ 2275322 w 2679442"/>
                <a:gd name="connsiteY3" fmla="*/ 979041 h 2312812"/>
                <a:gd name="connsiteX4" fmla="*/ 2618222 w 2679442"/>
                <a:gd name="connsiteY4" fmla="*/ 943872 h 2312812"/>
                <a:gd name="connsiteX5" fmla="*/ 2670976 w 2679442"/>
                <a:gd name="connsiteY5" fmla="*/ 1427448 h 2312812"/>
                <a:gd name="connsiteX6" fmla="*/ 2266528 w 2679442"/>
                <a:gd name="connsiteY6" fmla="*/ 1418657 h 2312812"/>
                <a:gd name="connsiteX7" fmla="*/ 2270721 w 2679442"/>
                <a:gd name="connsiteY7" fmla="*/ 2300744 h 2312812"/>
                <a:gd name="connsiteX8" fmla="*/ 639 w 2679442"/>
                <a:gd name="connsiteY8" fmla="*/ 2312812 h 2312812"/>
                <a:gd name="connsiteX0" fmla="*/ 639 w 2663045"/>
                <a:gd name="connsiteY0" fmla="*/ 2312812 h 2312812"/>
                <a:gd name="connsiteX1" fmla="*/ 628752 w 2663045"/>
                <a:gd name="connsiteY1" fmla="*/ 711414 h 2312812"/>
                <a:gd name="connsiteX2" fmla="*/ 2255515 w 2663045"/>
                <a:gd name="connsiteY2" fmla="*/ 0 h 2312812"/>
                <a:gd name="connsiteX3" fmla="*/ 2275322 w 2663045"/>
                <a:gd name="connsiteY3" fmla="*/ 979041 h 2312812"/>
                <a:gd name="connsiteX4" fmla="*/ 2618222 w 2663045"/>
                <a:gd name="connsiteY4" fmla="*/ 943872 h 2312812"/>
                <a:gd name="connsiteX5" fmla="*/ 2644091 w 2663045"/>
                <a:gd name="connsiteY5" fmla="*/ 1418068 h 2312812"/>
                <a:gd name="connsiteX6" fmla="*/ 2266528 w 2663045"/>
                <a:gd name="connsiteY6" fmla="*/ 1418657 h 2312812"/>
                <a:gd name="connsiteX7" fmla="*/ 2270721 w 2663045"/>
                <a:gd name="connsiteY7" fmla="*/ 2300744 h 2312812"/>
                <a:gd name="connsiteX8" fmla="*/ 639 w 2663045"/>
                <a:gd name="connsiteY8" fmla="*/ 2312812 h 2312812"/>
                <a:gd name="connsiteX0" fmla="*/ 639 w 2663045"/>
                <a:gd name="connsiteY0" fmla="*/ 2312812 h 2312812"/>
                <a:gd name="connsiteX1" fmla="*/ 628752 w 2663045"/>
                <a:gd name="connsiteY1" fmla="*/ 711414 h 2312812"/>
                <a:gd name="connsiteX2" fmla="*/ 2255515 w 2663045"/>
                <a:gd name="connsiteY2" fmla="*/ 0 h 2312812"/>
                <a:gd name="connsiteX3" fmla="*/ 2275322 w 2663045"/>
                <a:gd name="connsiteY3" fmla="*/ 979041 h 2312812"/>
                <a:gd name="connsiteX4" fmla="*/ 2618222 w 2663045"/>
                <a:gd name="connsiteY4" fmla="*/ 943872 h 2312812"/>
                <a:gd name="connsiteX5" fmla="*/ 2644091 w 2663045"/>
                <a:gd name="connsiteY5" fmla="*/ 1418068 h 2312812"/>
                <a:gd name="connsiteX6" fmla="*/ 2266528 w 2663045"/>
                <a:gd name="connsiteY6" fmla="*/ 1418657 h 2312812"/>
                <a:gd name="connsiteX7" fmla="*/ 2270721 w 2663045"/>
                <a:gd name="connsiteY7" fmla="*/ 2300744 h 2312812"/>
                <a:gd name="connsiteX8" fmla="*/ 1351092 w 2663045"/>
                <a:gd name="connsiteY8" fmla="*/ 2286346 h 2312812"/>
                <a:gd name="connsiteX9" fmla="*/ 639 w 2663045"/>
                <a:gd name="connsiteY9" fmla="*/ 2312812 h 2312812"/>
                <a:gd name="connsiteX0" fmla="*/ 639 w 2663045"/>
                <a:gd name="connsiteY0" fmla="*/ 2312812 h 2312812"/>
                <a:gd name="connsiteX1" fmla="*/ 628752 w 2663045"/>
                <a:gd name="connsiteY1" fmla="*/ 711414 h 2312812"/>
                <a:gd name="connsiteX2" fmla="*/ 2255515 w 2663045"/>
                <a:gd name="connsiteY2" fmla="*/ 0 h 2312812"/>
                <a:gd name="connsiteX3" fmla="*/ 2275322 w 2663045"/>
                <a:gd name="connsiteY3" fmla="*/ 979041 h 2312812"/>
                <a:gd name="connsiteX4" fmla="*/ 2618222 w 2663045"/>
                <a:gd name="connsiteY4" fmla="*/ 943872 h 2312812"/>
                <a:gd name="connsiteX5" fmla="*/ 2644091 w 2663045"/>
                <a:gd name="connsiteY5" fmla="*/ 1418068 h 2312812"/>
                <a:gd name="connsiteX6" fmla="*/ 2266528 w 2663045"/>
                <a:gd name="connsiteY6" fmla="*/ 1418657 h 2312812"/>
                <a:gd name="connsiteX7" fmla="*/ 2270721 w 2663045"/>
                <a:gd name="connsiteY7" fmla="*/ 2300744 h 2312812"/>
                <a:gd name="connsiteX8" fmla="*/ 1351092 w 2663045"/>
                <a:gd name="connsiteY8" fmla="*/ 2286346 h 2312812"/>
                <a:gd name="connsiteX9" fmla="*/ 672252 w 2663045"/>
                <a:gd name="connsiteY9" fmla="*/ 2286346 h 2312812"/>
                <a:gd name="connsiteX10" fmla="*/ 639 w 2663045"/>
                <a:gd name="connsiteY10" fmla="*/ 2312812 h 2312812"/>
                <a:gd name="connsiteX0" fmla="*/ 639 w 2663045"/>
                <a:gd name="connsiteY0" fmla="*/ 2312812 h 2312812"/>
                <a:gd name="connsiteX1" fmla="*/ 628752 w 2663045"/>
                <a:gd name="connsiteY1" fmla="*/ 711414 h 2312812"/>
                <a:gd name="connsiteX2" fmla="*/ 2255515 w 2663045"/>
                <a:gd name="connsiteY2" fmla="*/ 0 h 2312812"/>
                <a:gd name="connsiteX3" fmla="*/ 2275322 w 2663045"/>
                <a:gd name="connsiteY3" fmla="*/ 979041 h 2312812"/>
                <a:gd name="connsiteX4" fmla="*/ 2618222 w 2663045"/>
                <a:gd name="connsiteY4" fmla="*/ 943872 h 2312812"/>
                <a:gd name="connsiteX5" fmla="*/ 2644091 w 2663045"/>
                <a:gd name="connsiteY5" fmla="*/ 1418068 h 2312812"/>
                <a:gd name="connsiteX6" fmla="*/ 2266528 w 2663045"/>
                <a:gd name="connsiteY6" fmla="*/ 1418657 h 2312812"/>
                <a:gd name="connsiteX7" fmla="*/ 2270721 w 2663045"/>
                <a:gd name="connsiteY7" fmla="*/ 2300744 h 2312812"/>
                <a:gd name="connsiteX8" fmla="*/ 1228524 w 2663045"/>
                <a:gd name="connsiteY8" fmla="*/ 2286346 h 2312812"/>
                <a:gd name="connsiteX9" fmla="*/ 672252 w 2663045"/>
                <a:gd name="connsiteY9" fmla="*/ 2286346 h 2312812"/>
                <a:gd name="connsiteX10" fmla="*/ 639 w 2663045"/>
                <a:gd name="connsiteY10" fmla="*/ 2312812 h 2312812"/>
                <a:gd name="connsiteX0" fmla="*/ 639 w 2663045"/>
                <a:gd name="connsiteY0" fmla="*/ 2312812 h 2312812"/>
                <a:gd name="connsiteX1" fmla="*/ 628752 w 2663045"/>
                <a:gd name="connsiteY1" fmla="*/ 711414 h 2312812"/>
                <a:gd name="connsiteX2" fmla="*/ 2255515 w 2663045"/>
                <a:gd name="connsiteY2" fmla="*/ 0 h 2312812"/>
                <a:gd name="connsiteX3" fmla="*/ 2275322 w 2663045"/>
                <a:gd name="connsiteY3" fmla="*/ 979041 h 2312812"/>
                <a:gd name="connsiteX4" fmla="*/ 2618222 w 2663045"/>
                <a:gd name="connsiteY4" fmla="*/ 943872 h 2312812"/>
                <a:gd name="connsiteX5" fmla="*/ 2644091 w 2663045"/>
                <a:gd name="connsiteY5" fmla="*/ 1418068 h 2312812"/>
                <a:gd name="connsiteX6" fmla="*/ 2266528 w 2663045"/>
                <a:gd name="connsiteY6" fmla="*/ 1418657 h 2312812"/>
                <a:gd name="connsiteX7" fmla="*/ 2270721 w 2663045"/>
                <a:gd name="connsiteY7" fmla="*/ 2300744 h 2312812"/>
                <a:gd name="connsiteX8" fmla="*/ 1228524 w 2663045"/>
                <a:gd name="connsiteY8" fmla="*/ 2286346 h 2312812"/>
                <a:gd name="connsiteX9" fmla="*/ 936245 w 2663045"/>
                <a:gd name="connsiteY9" fmla="*/ 1329175 h 2312812"/>
                <a:gd name="connsiteX10" fmla="*/ 672252 w 2663045"/>
                <a:gd name="connsiteY10" fmla="*/ 2286346 h 2312812"/>
                <a:gd name="connsiteX11" fmla="*/ 639 w 2663045"/>
                <a:gd name="connsiteY11" fmla="*/ 2312812 h 2312812"/>
                <a:gd name="connsiteX0" fmla="*/ 639 w 2652204"/>
                <a:gd name="connsiteY0" fmla="*/ 2312812 h 2312812"/>
                <a:gd name="connsiteX1" fmla="*/ 628752 w 2652204"/>
                <a:gd name="connsiteY1" fmla="*/ 711414 h 2312812"/>
                <a:gd name="connsiteX2" fmla="*/ 2255515 w 2652204"/>
                <a:gd name="connsiteY2" fmla="*/ 0 h 2312812"/>
                <a:gd name="connsiteX3" fmla="*/ 2275322 w 2652204"/>
                <a:gd name="connsiteY3" fmla="*/ 979041 h 2312812"/>
                <a:gd name="connsiteX4" fmla="*/ 2589938 w 2652204"/>
                <a:gd name="connsiteY4" fmla="*/ 874797 h 2312812"/>
                <a:gd name="connsiteX5" fmla="*/ 2644091 w 2652204"/>
                <a:gd name="connsiteY5" fmla="*/ 1418068 h 2312812"/>
                <a:gd name="connsiteX6" fmla="*/ 2266528 w 2652204"/>
                <a:gd name="connsiteY6" fmla="*/ 1418657 h 2312812"/>
                <a:gd name="connsiteX7" fmla="*/ 2270721 w 2652204"/>
                <a:gd name="connsiteY7" fmla="*/ 2300744 h 2312812"/>
                <a:gd name="connsiteX8" fmla="*/ 1228524 w 2652204"/>
                <a:gd name="connsiteY8" fmla="*/ 2286346 h 2312812"/>
                <a:gd name="connsiteX9" fmla="*/ 936245 w 2652204"/>
                <a:gd name="connsiteY9" fmla="*/ 1329175 h 2312812"/>
                <a:gd name="connsiteX10" fmla="*/ 672252 w 2652204"/>
                <a:gd name="connsiteY10" fmla="*/ 2286346 h 2312812"/>
                <a:gd name="connsiteX11" fmla="*/ 639 w 2652204"/>
                <a:gd name="connsiteY11" fmla="*/ 2312812 h 2312812"/>
                <a:gd name="connsiteX0" fmla="*/ 639 w 2652204"/>
                <a:gd name="connsiteY0" fmla="*/ 2312812 h 2312812"/>
                <a:gd name="connsiteX1" fmla="*/ 628752 w 2652204"/>
                <a:gd name="connsiteY1" fmla="*/ 711414 h 2312812"/>
                <a:gd name="connsiteX2" fmla="*/ 2255515 w 2652204"/>
                <a:gd name="connsiteY2" fmla="*/ 0 h 2312812"/>
                <a:gd name="connsiteX3" fmla="*/ 2275322 w 2652204"/>
                <a:gd name="connsiteY3" fmla="*/ 979041 h 2312812"/>
                <a:gd name="connsiteX4" fmla="*/ 2589938 w 2652204"/>
                <a:gd name="connsiteY4" fmla="*/ 914268 h 2312812"/>
                <a:gd name="connsiteX5" fmla="*/ 2644091 w 2652204"/>
                <a:gd name="connsiteY5" fmla="*/ 1418068 h 2312812"/>
                <a:gd name="connsiteX6" fmla="*/ 2266528 w 2652204"/>
                <a:gd name="connsiteY6" fmla="*/ 1418657 h 2312812"/>
                <a:gd name="connsiteX7" fmla="*/ 2270721 w 2652204"/>
                <a:gd name="connsiteY7" fmla="*/ 2300744 h 2312812"/>
                <a:gd name="connsiteX8" fmla="*/ 1228524 w 2652204"/>
                <a:gd name="connsiteY8" fmla="*/ 2286346 h 2312812"/>
                <a:gd name="connsiteX9" fmla="*/ 936245 w 2652204"/>
                <a:gd name="connsiteY9" fmla="*/ 1329175 h 2312812"/>
                <a:gd name="connsiteX10" fmla="*/ 672252 w 2652204"/>
                <a:gd name="connsiteY10" fmla="*/ 2286346 h 2312812"/>
                <a:gd name="connsiteX11" fmla="*/ 639 w 2652204"/>
                <a:gd name="connsiteY11" fmla="*/ 2312812 h 2312812"/>
                <a:gd name="connsiteX0" fmla="*/ 639 w 2652204"/>
                <a:gd name="connsiteY0" fmla="*/ 2312812 h 2312812"/>
                <a:gd name="connsiteX1" fmla="*/ 628752 w 2652204"/>
                <a:gd name="connsiteY1" fmla="*/ 711414 h 2312812"/>
                <a:gd name="connsiteX2" fmla="*/ 2255515 w 2652204"/>
                <a:gd name="connsiteY2" fmla="*/ 0 h 2312812"/>
                <a:gd name="connsiteX3" fmla="*/ 2275322 w 2652204"/>
                <a:gd name="connsiteY3" fmla="*/ 979041 h 2312812"/>
                <a:gd name="connsiteX4" fmla="*/ 2589938 w 2652204"/>
                <a:gd name="connsiteY4" fmla="*/ 914268 h 2312812"/>
                <a:gd name="connsiteX5" fmla="*/ 2644091 w 2652204"/>
                <a:gd name="connsiteY5" fmla="*/ 1418068 h 2312812"/>
                <a:gd name="connsiteX6" fmla="*/ 2266528 w 2652204"/>
                <a:gd name="connsiteY6" fmla="*/ 1418657 h 2312812"/>
                <a:gd name="connsiteX7" fmla="*/ 2270721 w 2652204"/>
                <a:gd name="connsiteY7" fmla="*/ 2300744 h 2312812"/>
                <a:gd name="connsiteX8" fmla="*/ 1228524 w 2652204"/>
                <a:gd name="connsiteY8" fmla="*/ 2286346 h 2312812"/>
                <a:gd name="connsiteX9" fmla="*/ 936245 w 2652204"/>
                <a:gd name="connsiteY9" fmla="*/ 1329175 h 2312812"/>
                <a:gd name="connsiteX10" fmla="*/ 672252 w 2652204"/>
                <a:gd name="connsiteY10" fmla="*/ 2286346 h 2312812"/>
                <a:gd name="connsiteX11" fmla="*/ 639 w 2652204"/>
                <a:gd name="connsiteY11" fmla="*/ 2312812 h 2312812"/>
                <a:gd name="connsiteX0" fmla="*/ 639 w 2652204"/>
                <a:gd name="connsiteY0" fmla="*/ 2312812 h 2312812"/>
                <a:gd name="connsiteX1" fmla="*/ 628752 w 2652204"/>
                <a:gd name="connsiteY1" fmla="*/ 711414 h 2312812"/>
                <a:gd name="connsiteX2" fmla="*/ 2255515 w 2652204"/>
                <a:gd name="connsiteY2" fmla="*/ 0 h 2312812"/>
                <a:gd name="connsiteX3" fmla="*/ 2275322 w 2652204"/>
                <a:gd name="connsiteY3" fmla="*/ 979041 h 2312812"/>
                <a:gd name="connsiteX4" fmla="*/ 2589938 w 2652204"/>
                <a:gd name="connsiteY4" fmla="*/ 914268 h 2312812"/>
                <a:gd name="connsiteX5" fmla="*/ 2644091 w 2652204"/>
                <a:gd name="connsiteY5" fmla="*/ 1418068 h 2312812"/>
                <a:gd name="connsiteX6" fmla="*/ 2266528 w 2652204"/>
                <a:gd name="connsiteY6" fmla="*/ 1418657 h 2312812"/>
                <a:gd name="connsiteX7" fmla="*/ 2270721 w 2652204"/>
                <a:gd name="connsiteY7" fmla="*/ 2300744 h 2312812"/>
                <a:gd name="connsiteX8" fmla="*/ 1228524 w 2652204"/>
                <a:gd name="connsiteY8" fmla="*/ 2286346 h 2312812"/>
                <a:gd name="connsiteX9" fmla="*/ 1207555 w 2652204"/>
                <a:gd name="connsiteY9" fmla="*/ 1840671 h 2312812"/>
                <a:gd name="connsiteX10" fmla="*/ 936245 w 2652204"/>
                <a:gd name="connsiteY10" fmla="*/ 1329175 h 2312812"/>
                <a:gd name="connsiteX11" fmla="*/ 672252 w 2652204"/>
                <a:gd name="connsiteY11" fmla="*/ 2286346 h 2312812"/>
                <a:gd name="connsiteX12" fmla="*/ 639 w 2652204"/>
                <a:gd name="connsiteY12" fmla="*/ 2312812 h 2312812"/>
                <a:gd name="connsiteX0" fmla="*/ 639 w 2652204"/>
                <a:gd name="connsiteY0" fmla="*/ 2312812 h 2312812"/>
                <a:gd name="connsiteX1" fmla="*/ 628752 w 2652204"/>
                <a:gd name="connsiteY1" fmla="*/ 711414 h 2312812"/>
                <a:gd name="connsiteX2" fmla="*/ 2255515 w 2652204"/>
                <a:gd name="connsiteY2" fmla="*/ 0 h 2312812"/>
                <a:gd name="connsiteX3" fmla="*/ 2275322 w 2652204"/>
                <a:gd name="connsiteY3" fmla="*/ 979041 h 2312812"/>
                <a:gd name="connsiteX4" fmla="*/ 2589938 w 2652204"/>
                <a:gd name="connsiteY4" fmla="*/ 914268 h 2312812"/>
                <a:gd name="connsiteX5" fmla="*/ 2644091 w 2652204"/>
                <a:gd name="connsiteY5" fmla="*/ 1418068 h 2312812"/>
                <a:gd name="connsiteX6" fmla="*/ 2266528 w 2652204"/>
                <a:gd name="connsiteY6" fmla="*/ 1418657 h 2312812"/>
                <a:gd name="connsiteX7" fmla="*/ 2270721 w 2652204"/>
                <a:gd name="connsiteY7" fmla="*/ 2300744 h 2312812"/>
                <a:gd name="connsiteX8" fmla="*/ 1228524 w 2652204"/>
                <a:gd name="connsiteY8" fmla="*/ 2286346 h 2312812"/>
                <a:gd name="connsiteX9" fmla="*/ 1207555 w 2652204"/>
                <a:gd name="connsiteY9" fmla="*/ 1840671 h 2312812"/>
                <a:gd name="connsiteX10" fmla="*/ 936245 w 2652204"/>
                <a:gd name="connsiteY10" fmla="*/ 1329175 h 2312812"/>
                <a:gd name="connsiteX11" fmla="*/ 698425 w 2652204"/>
                <a:gd name="connsiteY11" fmla="*/ 1820936 h 2312812"/>
                <a:gd name="connsiteX12" fmla="*/ 672252 w 2652204"/>
                <a:gd name="connsiteY12" fmla="*/ 2286346 h 2312812"/>
                <a:gd name="connsiteX13" fmla="*/ 639 w 2652204"/>
                <a:gd name="connsiteY13" fmla="*/ 2312812 h 2312812"/>
                <a:gd name="connsiteX0" fmla="*/ 639 w 2652204"/>
                <a:gd name="connsiteY0" fmla="*/ 2312812 h 2312812"/>
                <a:gd name="connsiteX1" fmla="*/ 628752 w 2652204"/>
                <a:gd name="connsiteY1" fmla="*/ 711414 h 2312812"/>
                <a:gd name="connsiteX2" fmla="*/ 2255515 w 2652204"/>
                <a:gd name="connsiteY2" fmla="*/ 0 h 2312812"/>
                <a:gd name="connsiteX3" fmla="*/ 2275322 w 2652204"/>
                <a:gd name="connsiteY3" fmla="*/ 979041 h 2312812"/>
                <a:gd name="connsiteX4" fmla="*/ 2589938 w 2652204"/>
                <a:gd name="connsiteY4" fmla="*/ 914268 h 2312812"/>
                <a:gd name="connsiteX5" fmla="*/ 2644091 w 2652204"/>
                <a:gd name="connsiteY5" fmla="*/ 1418068 h 2312812"/>
                <a:gd name="connsiteX6" fmla="*/ 2266528 w 2652204"/>
                <a:gd name="connsiteY6" fmla="*/ 1418657 h 2312812"/>
                <a:gd name="connsiteX7" fmla="*/ 2270721 w 2652204"/>
                <a:gd name="connsiteY7" fmla="*/ 2300744 h 2312812"/>
                <a:gd name="connsiteX8" fmla="*/ 1228524 w 2652204"/>
                <a:gd name="connsiteY8" fmla="*/ 2286346 h 2312812"/>
                <a:gd name="connsiteX9" fmla="*/ 1207555 w 2652204"/>
                <a:gd name="connsiteY9" fmla="*/ 1840671 h 2312812"/>
                <a:gd name="connsiteX10" fmla="*/ 698425 w 2652204"/>
                <a:gd name="connsiteY10" fmla="*/ 1820936 h 2312812"/>
                <a:gd name="connsiteX11" fmla="*/ 672252 w 2652204"/>
                <a:gd name="connsiteY11" fmla="*/ 2286346 h 2312812"/>
                <a:gd name="connsiteX12" fmla="*/ 639 w 2652204"/>
                <a:gd name="connsiteY12" fmla="*/ 2312812 h 2312812"/>
                <a:gd name="connsiteX0" fmla="*/ 639 w 2652204"/>
                <a:gd name="connsiteY0" fmla="*/ 2312812 h 2312812"/>
                <a:gd name="connsiteX1" fmla="*/ 628752 w 2652204"/>
                <a:gd name="connsiteY1" fmla="*/ 711414 h 2312812"/>
                <a:gd name="connsiteX2" fmla="*/ 2255515 w 2652204"/>
                <a:gd name="connsiteY2" fmla="*/ 0 h 2312812"/>
                <a:gd name="connsiteX3" fmla="*/ 2275322 w 2652204"/>
                <a:gd name="connsiteY3" fmla="*/ 979041 h 2312812"/>
                <a:gd name="connsiteX4" fmla="*/ 2589938 w 2652204"/>
                <a:gd name="connsiteY4" fmla="*/ 914268 h 2312812"/>
                <a:gd name="connsiteX5" fmla="*/ 2644091 w 2652204"/>
                <a:gd name="connsiteY5" fmla="*/ 1418068 h 2312812"/>
                <a:gd name="connsiteX6" fmla="*/ 2266528 w 2652204"/>
                <a:gd name="connsiteY6" fmla="*/ 1418657 h 2312812"/>
                <a:gd name="connsiteX7" fmla="*/ 2270721 w 2652204"/>
                <a:gd name="connsiteY7" fmla="*/ 2300744 h 2312812"/>
                <a:gd name="connsiteX8" fmla="*/ 1228524 w 2652204"/>
                <a:gd name="connsiteY8" fmla="*/ 2286346 h 2312812"/>
                <a:gd name="connsiteX9" fmla="*/ 1207555 w 2652204"/>
                <a:gd name="connsiteY9" fmla="*/ 1840671 h 2312812"/>
                <a:gd name="connsiteX10" fmla="*/ 707853 w 2652204"/>
                <a:gd name="connsiteY10" fmla="*/ 1850539 h 2312812"/>
                <a:gd name="connsiteX11" fmla="*/ 672252 w 2652204"/>
                <a:gd name="connsiteY11" fmla="*/ 2286346 h 2312812"/>
                <a:gd name="connsiteX12" fmla="*/ 639 w 2652204"/>
                <a:gd name="connsiteY12" fmla="*/ 2312812 h 2312812"/>
                <a:gd name="connsiteX0" fmla="*/ 639 w 2652204"/>
                <a:gd name="connsiteY0" fmla="*/ 2312812 h 2312812"/>
                <a:gd name="connsiteX1" fmla="*/ 628752 w 2652204"/>
                <a:gd name="connsiteY1" fmla="*/ 711414 h 2312812"/>
                <a:gd name="connsiteX2" fmla="*/ 2255515 w 2652204"/>
                <a:gd name="connsiteY2" fmla="*/ 0 h 2312812"/>
                <a:gd name="connsiteX3" fmla="*/ 2275322 w 2652204"/>
                <a:gd name="connsiteY3" fmla="*/ 979041 h 2312812"/>
                <a:gd name="connsiteX4" fmla="*/ 2589938 w 2652204"/>
                <a:gd name="connsiteY4" fmla="*/ 914268 h 2312812"/>
                <a:gd name="connsiteX5" fmla="*/ 2644091 w 2652204"/>
                <a:gd name="connsiteY5" fmla="*/ 1418068 h 2312812"/>
                <a:gd name="connsiteX6" fmla="*/ 2266528 w 2652204"/>
                <a:gd name="connsiteY6" fmla="*/ 1418657 h 2312812"/>
                <a:gd name="connsiteX7" fmla="*/ 2270721 w 2652204"/>
                <a:gd name="connsiteY7" fmla="*/ 2300744 h 2312812"/>
                <a:gd name="connsiteX8" fmla="*/ 1228524 w 2652204"/>
                <a:gd name="connsiteY8" fmla="*/ 2286346 h 2312812"/>
                <a:gd name="connsiteX9" fmla="*/ 1207555 w 2652204"/>
                <a:gd name="connsiteY9" fmla="*/ 1840671 h 2312812"/>
                <a:gd name="connsiteX10" fmla="*/ 707853 w 2652204"/>
                <a:gd name="connsiteY10" fmla="*/ 1850539 h 2312812"/>
                <a:gd name="connsiteX11" fmla="*/ 728822 w 2652204"/>
                <a:gd name="connsiteY11" fmla="*/ 2246875 h 2312812"/>
                <a:gd name="connsiteX12" fmla="*/ 639 w 2652204"/>
                <a:gd name="connsiteY12" fmla="*/ 2312812 h 2312812"/>
                <a:gd name="connsiteX0" fmla="*/ 677 w 2633385"/>
                <a:gd name="connsiteY0" fmla="*/ 2233870 h 2300744"/>
                <a:gd name="connsiteX1" fmla="*/ 609933 w 2633385"/>
                <a:gd name="connsiteY1" fmla="*/ 711414 h 2300744"/>
                <a:gd name="connsiteX2" fmla="*/ 2236696 w 2633385"/>
                <a:gd name="connsiteY2" fmla="*/ 0 h 2300744"/>
                <a:gd name="connsiteX3" fmla="*/ 2256503 w 2633385"/>
                <a:gd name="connsiteY3" fmla="*/ 979041 h 2300744"/>
                <a:gd name="connsiteX4" fmla="*/ 2571119 w 2633385"/>
                <a:gd name="connsiteY4" fmla="*/ 914268 h 2300744"/>
                <a:gd name="connsiteX5" fmla="*/ 2625272 w 2633385"/>
                <a:gd name="connsiteY5" fmla="*/ 1418068 h 2300744"/>
                <a:gd name="connsiteX6" fmla="*/ 2247709 w 2633385"/>
                <a:gd name="connsiteY6" fmla="*/ 1418657 h 2300744"/>
                <a:gd name="connsiteX7" fmla="*/ 2251902 w 2633385"/>
                <a:gd name="connsiteY7" fmla="*/ 2300744 h 2300744"/>
                <a:gd name="connsiteX8" fmla="*/ 1209705 w 2633385"/>
                <a:gd name="connsiteY8" fmla="*/ 2286346 h 2300744"/>
                <a:gd name="connsiteX9" fmla="*/ 1188736 w 2633385"/>
                <a:gd name="connsiteY9" fmla="*/ 1840671 h 2300744"/>
                <a:gd name="connsiteX10" fmla="*/ 689034 w 2633385"/>
                <a:gd name="connsiteY10" fmla="*/ 1850539 h 2300744"/>
                <a:gd name="connsiteX11" fmla="*/ 710003 w 2633385"/>
                <a:gd name="connsiteY11" fmla="*/ 2246875 h 2300744"/>
                <a:gd name="connsiteX12" fmla="*/ 677 w 2633385"/>
                <a:gd name="connsiteY12" fmla="*/ 2233870 h 2300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633385" h="2300744">
                  <a:moveTo>
                    <a:pt x="677" y="2233870"/>
                  </a:moveTo>
                  <a:cubicBezTo>
                    <a:pt x="-14814" y="1621636"/>
                    <a:pt x="237263" y="1083725"/>
                    <a:pt x="609933" y="711414"/>
                  </a:cubicBezTo>
                  <a:cubicBezTo>
                    <a:pt x="982603" y="339103"/>
                    <a:pt x="1621736" y="4173"/>
                    <a:pt x="2236696" y="0"/>
                  </a:cubicBezTo>
                  <a:cubicBezTo>
                    <a:pt x="2219513" y="412415"/>
                    <a:pt x="2254668" y="742598"/>
                    <a:pt x="2256503" y="979041"/>
                  </a:cubicBezTo>
                  <a:cubicBezTo>
                    <a:pt x="2301278" y="1118178"/>
                    <a:pt x="2500781" y="843930"/>
                    <a:pt x="2571119" y="914268"/>
                  </a:cubicBezTo>
                  <a:cubicBezTo>
                    <a:pt x="2641458" y="984606"/>
                    <a:pt x="2639926" y="1379968"/>
                    <a:pt x="2625272" y="1418068"/>
                  </a:cubicBezTo>
                  <a:cubicBezTo>
                    <a:pt x="2610618" y="1456168"/>
                    <a:pt x="2428719" y="1384478"/>
                    <a:pt x="2247709" y="1418657"/>
                  </a:cubicBezTo>
                  <a:cubicBezTo>
                    <a:pt x="2249107" y="1712686"/>
                    <a:pt x="2250504" y="2006715"/>
                    <a:pt x="2251902" y="2300744"/>
                  </a:cubicBezTo>
                  <a:lnTo>
                    <a:pt x="1209705" y="2286346"/>
                  </a:lnTo>
                  <a:cubicBezTo>
                    <a:pt x="1004226" y="2209667"/>
                    <a:pt x="1277086" y="1918239"/>
                    <a:pt x="1188736" y="1840671"/>
                  </a:cubicBezTo>
                  <a:cubicBezTo>
                    <a:pt x="1100386" y="1763103"/>
                    <a:pt x="778251" y="1776260"/>
                    <a:pt x="689034" y="1850539"/>
                  </a:cubicBezTo>
                  <a:cubicBezTo>
                    <a:pt x="645035" y="2010067"/>
                    <a:pt x="849871" y="2166540"/>
                    <a:pt x="710003" y="2246875"/>
                  </a:cubicBezTo>
                  <a:lnTo>
                    <a:pt x="677" y="223387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7509761" y="4511341"/>
              <a:ext cx="1393010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s-MX" dirty="0" smtClean="0"/>
                <a:t>PROFESORES</a:t>
              </a:r>
              <a:endParaRPr lang="es-MX" dirty="0"/>
            </a:p>
          </p:txBody>
        </p:sp>
      </p:grpSp>
      <p:sp>
        <p:nvSpPr>
          <p:cNvPr id="13" name="Circular 12"/>
          <p:cNvSpPr/>
          <p:nvPr/>
        </p:nvSpPr>
        <p:spPr>
          <a:xfrm rot="18195445">
            <a:off x="2119711" y="3337062"/>
            <a:ext cx="2608673" cy="2310381"/>
          </a:xfrm>
          <a:custGeom>
            <a:avLst/>
            <a:gdLst>
              <a:gd name="connsiteX0" fmla="*/ 834 w 4541655"/>
              <a:gd name="connsiteY0" fmla="*/ 2234708 h 4351492"/>
              <a:gd name="connsiteX1" fmla="*/ 673311 w 4541655"/>
              <a:gd name="connsiteY1" fmla="*/ 629443 h 4351492"/>
              <a:gd name="connsiteX2" fmla="*/ 2256448 w 4541655"/>
              <a:gd name="connsiteY2" fmla="*/ 43 h 4351492"/>
              <a:gd name="connsiteX3" fmla="*/ 2270828 w 4541655"/>
              <a:gd name="connsiteY3" fmla="*/ 2175746 h 4351492"/>
              <a:gd name="connsiteX4" fmla="*/ 834 w 4541655"/>
              <a:gd name="connsiteY4" fmla="*/ 2234708 h 4351492"/>
              <a:gd name="connsiteX0" fmla="*/ 835 w 2429829"/>
              <a:gd name="connsiteY0" fmla="*/ 2234665 h 2234665"/>
              <a:gd name="connsiteX1" fmla="*/ 673312 w 2429829"/>
              <a:gd name="connsiteY1" fmla="*/ 629400 h 2234665"/>
              <a:gd name="connsiteX2" fmla="*/ 2256449 w 2429829"/>
              <a:gd name="connsiteY2" fmla="*/ 0 h 2234665"/>
              <a:gd name="connsiteX3" fmla="*/ 2235265 w 2429829"/>
              <a:gd name="connsiteY3" fmla="*/ 752234 h 2234665"/>
              <a:gd name="connsiteX4" fmla="*/ 2270829 w 2429829"/>
              <a:gd name="connsiteY4" fmla="*/ 2175703 h 2234665"/>
              <a:gd name="connsiteX5" fmla="*/ 835 w 2429829"/>
              <a:gd name="connsiteY5" fmla="*/ 2234665 h 2234665"/>
              <a:gd name="connsiteX0" fmla="*/ 835 w 2459550"/>
              <a:gd name="connsiteY0" fmla="*/ 2234665 h 2234665"/>
              <a:gd name="connsiteX1" fmla="*/ 673312 w 2459550"/>
              <a:gd name="connsiteY1" fmla="*/ 629400 h 2234665"/>
              <a:gd name="connsiteX2" fmla="*/ 2256449 w 2459550"/>
              <a:gd name="connsiteY2" fmla="*/ 0 h 2234665"/>
              <a:gd name="connsiteX3" fmla="*/ 2235265 w 2459550"/>
              <a:gd name="connsiteY3" fmla="*/ 752234 h 2234665"/>
              <a:gd name="connsiteX4" fmla="*/ 2309764 w 2459550"/>
              <a:gd name="connsiteY4" fmla="*/ 1507206 h 2234665"/>
              <a:gd name="connsiteX5" fmla="*/ 2270829 w 2459550"/>
              <a:gd name="connsiteY5" fmla="*/ 2175703 h 2234665"/>
              <a:gd name="connsiteX6" fmla="*/ 835 w 2459550"/>
              <a:gd name="connsiteY6" fmla="*/ 2234665 h 2234665"/>
              <a:gd name="connsiteX0" fmla="*/ 835 w 2368154"/>
              <a:gd name="connsiteY0" fmla="*/ 2234665 h 2234665"/>
              <a:gd name="connsiteX1" fmla="*/ 673312 w 2368154"/>
              <a:gd name="connsiteY1" fmla="*/ 629400 h 2234665"/>
              <a:gd name="connsiteX2" fmla="*/ 2256449 w 2368154"/>
              <a:gd name="connsiteY2" fmla="*/ 0 h 2234665"/>
              <a:gd name="connsiteX3" fmla="*/ 2235265 w 2368154"/>
              <a:gd name="connsiteY3" fmla="*/ 752234 h 2234665"/>
              <a:gd name="connsiteX4" fmla="*/ 2309764 w 2368154"/>
              <a:gd name="connsiteY4" fmla="*/ 1507206 h 2234665"/>
              <a:gd name="connsiteX5" fmla="*/ 2270829 w 2368154"/>
              <a:gd name="connsiteY5" fmla="*/ 2175703 h 2234665"/>
              <a:gd name="connsiteX6" fmla="*/ 835 w 2368154"/>
              <a:gd name="connsiteY6" fmla="*/ 2234665 h 2234665"/>
              <a:gd name="connsiteX0" fmla="*/ 835 w 2338524"/>
              <a:gd name="connsiteY0" fmla="*/ 2234665 h 2234665"/>
              <a:gd name="connsiteX1" fmla="*/ 673312 w 2338524"/>
              <a:gd name="connsiteY1" fmla="*/ 629400 h 2234665"/>
              <a:gd name="connsiteX2" fmla="*/ 2256449 w 2338524"/>
              <a:gd name="connsiteY2" fmla="*/ 0 h 2234665"/>
              <a:gd name="connsiteX3" fmla="*/ 2235265 w 2338524"/>
              <a:gd name="connsiteY3" fmla="*/ 752234 h 2234665"/>
              <a:gd name="connsiteX4" fmla="*/ 2309764 w 2338524"/>
              <a:gd name="connsiteY4" fmla="*/ 1507206 h 2234665"/>
              <a:gd name="connsiteX5" fmla="*/ 2270829 w 2338524"/>
              <a:gd name="connsiteY5" fmla="*/ 2175703 h 2234665"/>
              <a:gd name="connsiteX6" fmla="*/ 835 w 2338524"/>
              <a:gd name="connsiteY6" fmla="*/ 2234665 h 2234665"/>
              <a:gd name="connsiteX0" fmla="*/ 835 w 2311144"/>
              <a:gd name="connsiteY0" fmla="*/ 2234665 h 2234665"/>
              <a:gd name="connsiteX1" fmla="*/ 673312 w 2311144"/>
              <a:gd name="connsiteY1" fmla="*/ 629400 h 2234665"/>
              <a:gd name="connsiteX2" fmla="*/ 2256449 w 2311144"/>
              <a:gd name="connsiteY2" fmla="*/ 0 h 2234665"/>
              <a:gd name="connsiteX3" fmla="*/ 2235265 w 2311144"/>
              <a:gd name="connsiteY3" fmla="*/ 752234 h 2234665"/>
              <a:gd name="connsiteX4" fmla="*/ 2309764 w 2311144"/>
              <a:gd name="connsiteY4" fmla="*/ 1507206 h 2234665"/>
              <a:gd name="connsiteX5" fmla="*/ 2270829 w 2311144"/>
              <a:gd name="connsiteY5" fmla="*/ 2175703 h 2234665"/>
              <a:gd name="connsiteX6" fmla="*/ 835 w 2311144"/>
              <a:gd name="connsiteY6" fmla="*/ 2234665 h 2234665"/>
              <a:gd name="connsiteX0" fmla="*/ 835 w 2389686"/>
              <a:gd name="connsiteY0" fmla="*/ 2234665 h 2234665"/>
              <a:gd name="connsiteX1" fmla="*/ 673312 w 2389686"/>
              <a:gd name="connsiteY1" fmla="*/ 629400 h 2234665"/>
              <a:gd name="connsiteX2" fmla="*/ 2256449 w 2389686"/>
              <a:gd name="connsiteY2" fmla="*/ 0 h 2234665"/>
              <a:gd name="connsiteX3" fmla="*/ 2235265 w 2389686"/>
              <a:gd name="connsiteY3" fmla="*/ 752234 h 2234665"/>
              <a:gd name="connsiteX4" fmla="*/ 2388547 w 2389686"/>
              <a:gd name="connsiteY4" fmla="*/ 996063 h 2234665"/>
              <a:gd name="connsiteX5" fmla="*/ 2309764 w 2389686"/>
              <a:gd name="connsiteY5" fmla="*/ 1507206 h 2234665"/>
              <a:gd name="connsiteX6" fmla="*/ 2270829 w 2389686"/>
              <a:gd name="connsiteY6" fmla="*/ 2175703 h 2234665"/>
              <a:gd name="connsiteX7" fmla="*/ 835 w 2389686"/>
              <a:gd name="connsiteY7" fmla="*/ 2234665 h 2234665"/>
              <a:gd name="connsiteX0" fmla="*/ 835 w 2593427"/>
              <a:gd name="connsiteY0" fmla="*/ 2234665 h 2234665"/>
              <a:gd name="connsiteX1" fmla="*/ 673312 w 2593427"/>
              <a:gd name="connsiteY1" fmla="*/ 629400 h 2234665"/>
              <a:gd name="connsiteX2" fmla="*/ 2256449 w 2593427"/>
              <a:gd name="connsiteY2" fmla="*/ 0 h 2234665"/>
              <a:gd name="connsiteX3" fmla="*/ 2235265 w 2593427"/>
              <a:gd name="connsiteY3" fmla="*/ 752234 h 2234665"/>
              <a:gd name="connsiteX4" fmla="*/ 2593050 w 2593427"/>
              <a:gd name="connsiteY4" fmla="*/ 862431 h 2234665"/>
              <a:gd name="connsiteX5" fmla="*/ 2309764 w 2593427"/>
              <a:gd name="connsiteY5" fmla="*/ 1507206 h 2234665"/>
              <a:gd name="connsiteX6" fmla="*/ 2270829 w 2593427"/>
              <a:gd name="connsiteY6" fmla="*/ 2175703 h 2234665"/>
              <a:gd name="connsiteX7" fmla="*/ 835 w 2593427"/>
              <a:gd name="connsiteY7" fmla="*/ 2234665 h 2234665"/>
              <a:gd name="connsiteX0" fmla="*/ 835 w 2656791"/>
              <a:gd name="connsiteY0" fmla="*/ 2234665 h 2234665"/>
              <a:gd name="connsiteX1" fmla="*/ 673312 w 2656791"/>
              <a:gd name="connsiteY1" fmla="*/ 629400 h 2234665"/>
              <a:gd name="connsiteX2" fmla="*/ 2256449 w 2656791"/>
              <a:gd name="connsiteY2" fmla="*/ 0 h 2234665"/>
              <a:gd name="connsiteX3" fmla="*/ 2235265 w 2656791"/>
              <a:gd name="connsiteY3" fmla="*/ 752234 h 2234665"/>
              <a:gd name="connsiteX4" fmla="*/ 2593050 w 2656791"/>
              <a:gd name="connsiteY4" fmla="*/ 862431 h 2234665"/>
              <a:gd name="connsiteX5" fmla="*/ 2640075 w 2656791"/>
              <a:gd name="connsiteY5" fmla="*/ 1436522 h 2234665"/>
              <a:gd name="connsiteX6" fmla="*/ 2309764 w 2656791"/>
              <a:gd name="connsiteY6" fmla="*/ 1507206 h 2234665"/>
              <a:gd name="connsiteX7" fmla="*/ 2270829 w 2656791"/>
              <a:gd name="connsiteY7" fmla="*/ 2175703 h 2234665"/>
              <a:gd name="connsiteX8" fmla="*/ 835 w 2656791"/>
              <a:gd name="connsiteY8" fmla="*/ 2234665 h 2234665"/>
              <a:gd name="connsiteX0" fmla="*/ 835 w 2655093"/>
              <a:gd name="connsiteY0" fmla="*/ 2234665 h 2234665"/>
              <a:gd name="connsiteX1" fmla="*/ 673312 w 2655093"/>
              <a:gd name="connsiteY1" fmla="*/ 629400 h 2234665"/>
              <a:gd name="connsiteX2" fmla="*/ 2256449 w 2655093"/>
              <a:gd name="connsiteY2" fmla="*/ 0 h 2234665"/>
              <a:gd name="connsiteX3" fmla="*/ 2235265 w 2655093"/>
              <a:gd name="connsiteY3" fmla="*/ 752234 h 2234665"/>
              <a:gd name="connsiteX4" fmla="*/ 2581264 w 2655093"/>
              <a:gd name="connsiteY4" fmla="*/ 827039 h 2234665"/>
              <a:gd name="connsiteX5" fmla="*/ 2640075 w 2655093"/>
              <a:gd name="connsiteY5" fmla="*/ 1436522 h 2234665"/>
              <a:gd name="connsiteX6" fmla="*/ 2309764 w 2655093"/>
              <a:gd name="connsiteY6" fmla="*/ 1507206 h 2234665"/>
              <a:gd name="connsiteX7" fmla="*/ 2270829 w 2655093"/>
              <a:gd name="connsiteY7" fmla="*/ 2175703 h 2234665"/>
              <a:gd name="connsiteX8" fmla="*/ 835 w 2655093"/>
              <a:gd name="connsiteY8" fmla="*/ 2234665 h 2234665"/>
              <a:gd name="connsiteX0" fmla="*/ 835 w 2666837"/>
              <a:gd name="connsiteY0" fmla="*/ 2234665 h 2234665"/>
              <a:gd name="connsiteX1" fmla="*/ 673312 w 2666837"/>
              <a:gd name="connsiteY1" fmla="*/ 629400 h 2234665"/>
              <a:gd name="connsiteX2" fmla="*/ 2256449 w 2666837"/>
              <a:gd name="connsiteY2" fmla="*/ 0 h 2234665"/>
              <a:gd name="connsiteX3" fmla="*/ 2235265 w 2666837"/>
              <a:gd name="connsiteY3" fmla="*/ 752234 h 2234665"/>
              <a:gd name="connsiteX4" fmla="*/ 2634017 w 2666837"/>
              <a:gd name="connsiteY4" fmla="*/ 853416 h 2234665"/>
              <a:gd name="connsiteX5" fmla="*/ 2640075 w 2666837"/>
              <a:gd name="connsiteY5" fmla="*/ 1436522 h 2234665"/>
              <a:gd name="connsiteX6" fmla="*/ 2309764 w 2666837"/>
              <a:gd name="connsiteY6" fmla="*/ 1507206 h 2234665"/>
              <a:gd name="connsiteX7" fmla="*/ 2270829 w 2666837"/>
              <a:gd name="connsiteY7" fmla="*/ 2175703 h 2234665"/>
              <a:gd name="connsiteX8" fmla="*/ 835 w 2666837"/>
              <a:gd name="connsiteY8" fmla="*/ 2234665 h 2234665"/>
              <a:gd name="connsiteX0" fmla="*/ 835 w 2675703"/>
              <a:gd name="connsiteY0" fmla="*/ 2234665 h 2234665"/>
              <a:gd name="connsiteX1" fmla="*/ 673312 w 2675703"/>
              <a:gd name="connsiteY1" fmla="*/ 629400 h 2234665"/>
              <a:gd name="connsiteX2" fmla="*/ 2256449 w 2675703"/>
              <a:gd name="connsiteY2" fmla="*/ 0 h 2234665"/>
              <a:gd name="connsiteX3" fmla="*/ 2235265 w 2675703"/>
              <a:gd name="connsiteY3" fmla="*/ 752234 h 2234665"/>
              <a:gd name="connsiteX4" fmla="*/ 2634017 w 2675703"/>
              <a:gd name="connsiteY4" fmla="*/ 853416 h 2234665"/>
              <a:gd name="connsiteX5" fmla="*/ 2640075 w 2675703"/>
              <a:gd name="connsiteY5" fmla="*/ 1436522 h 2234665"/>
              <a:gd name="connsiteX6" fmla="*/ 2309764 w 2675703"/>
              <a:gd name="connsiteY6" fmla="*/ 1507206 h 2234665"/>
              <a:gd name="connsiteX7" fmla="*/ 2270829 w 2675703"/>
              <a:gd name="connsiteY7" fmla="*/ 2175703 h 2234665"/>
              <a:gd name="connsiteX8" fmla="*/ 835 w 2675703"/>
              <a:gd name="connsiteY8" fmla="*/ 2234665 h 2234665"/>
              <a:gd name="connsiteX0" fmla="*/ 835 w 2675703"/>
              <a:gd name="connsiteY0" fmla="*/ 2234665 h 2234665"/>
              <a:gd name="connsiteX1" fmla="*/ 673312 w 2675703"/>
              <a:gd name="connsiteY1" fmla="*/ 629400 h 2234665"/>
              <a:gd name="connsiteX2" fmla="*/ 2256449 w 2675703"/>
              <a:gd name="connsiteY2" fmla="*/ 0 h 2234665"/>
              <a:gd name="connsiteX3" fmla="*/ 2235265 w 2675703"/>
              <a:gd name="connsiteY3" fmla="*/ 752234 h 2234665"/>
              <a:gd name="connsiteX4" fmla="*/ 2634017 w 2675703"/>
              <a:gd name="connsiteY4" fmla="*/ 853416 h 2234665"/>
              <a:gd name="connsiteX5" fmla="*/ 2640075 w 2675703"/>
              <a:gd name="connsiteY5" fmla="*/ 1436522 h 2234665"/>
              <a:gd name="connsiteX6" fmla="*/ 2309764 w 2675703"/>
              <a:gd name="connsiteY6" fmla="*/ 1507206 h 2234665"/>
              <a:gd name="connsiteX7" fmla="*/ 2270829 w 2675703"/>
              <a:gd name="connsiteY7" fmla="*/ 2175703 h 2234665"/>
              <a:gd name="connsiteX8" fmla="*/ 1487536 w 2675703"/>
              <a:gd name="connsiteY8" fmla="*/ 2194213 h 2234665"/>
              <a:gd name="connsiteX9" fmla="*/ 835 w 2675703"/>
              <a:gd name="connsiteY9" fmla="*/ 2234665 h 2234665"/>
              <a:gd name="connsiteX0" fmla="*/ 835 w 2675703"/>
              <a:gd name="connsiteY0" fmla="*/ 2234665 h 2234665"/>
              <a:gd name="connsiteX1" fmla="*/ 673312 w 2675703"/>
              <a:gd name="connsiteY1" fmla="*/ 629400 h 2234665"/>
              <a:gd name="connsiteX2" fmla="*/ 2256449 w 2675703"/>
              <a:gd name="connsiteY2" fmla="*/ 0 h 2234665"/>
              <a:gd name="connsiteX3" fmla="*/ 2235265 w 2675703"/>
              <a:gd name="connsiteY3" fmla="*/ 752234 h 2234665"/>
              <a:gd name="connsiteX4" fmla="*/ 2634017 w 2675703"/>
              <a:gd name="connsiteY4" fmla="*/ 853416 h 2234665"/>
              <a:gd name="connsiteX5" fmla="*/ 2640075 w 2675703"/>
              <a:gd name="connsiteY5" fmla="*/ 1436522 h 2234665"/>
              <a:gd name="connsiteX6" fmla="*/ 2309764 w 2675703"/>
              <a:gd name="connsiteY6" fmla="*/ 1507206 h 2234665"/>
              <a:gd name="connsiteX7" fmla="*/ 2270829 w 2675703"/>
              <a:gd name="connsiteY7" fmla="*/ 2175703 h 2234665"/>
              <a:gd name="connsiteX8" fmla="*/ 1487536 w 2675703"/>
              <a:gd name="connsiteY8" fmla="*/ 2194213 h 2234665"/>
              <a:gd name="connsiteX9" fmla="*/ 948620 w 2675703"/>
              <a:gd name="connsiteY9" fmla="*/ 2195550 h 2234665"/>
              <a:gd name="connsiteX10" fmla="*/ 835 w 2675703"/>
              <a:gd name="connsiteY10" fmla="*/ 2234665 h 2234665"/>
              <a:gd name="connsiteX0" fmla="*/ 835 w 2675703"/>
              <a:gd name="connsiteY0" fmla="*/ 2234665 h 2234665"/>
              <a:gd name="connsiteX1" fmla="*/ 673312 w 2675703"/>
              <a:gd name="connsiteY1" fmla="*/ 629400 h 2234665"/>
              <a:gd name="connsiteX2" fmla="*/ 2256449 w 2675703"/>
              <a:gd name="connsiteY2" fmla="*/ 0 h 2234665"/>
              <a:gd name="connsiteX3" fmla="*/ 2235265 w 2675703"/>
              <a:gd name="connsiteY3" fmla="*/ 752234 h 2234665"/>
              <a:gd name="connsiteX4" fmla="*/ 2634017 w 2675703"/>
              <a:gd name="connsiteY4" fmla="*/ 853416 h 2234665"/>
              <a:gd name="connsiteX5" fmla="*/ 2640075 w 2675703"/>
              <a:gd name="connsiteY5" fmla="*/ 1436522 h 2234665"/>
              <a:gd name="connsiteX6" fmla="*/ 2309764 w 2675703"/>
              <a:gd name="connsiteY6" fmla="*/ 1507206 h 2234665"/>
              <a:gd name="connsiteX7" fmla="*/ 2270829 w 2675703"/>
              <a:gd name="connsiteY7" fmla="*/ 2175703 h 2234665"/>
              <a:gd name="connsiteX8" fmla="*/ 1487536 w 2675703"/>
              <a:gd name="connsiteY8" fmla="*/ 2194213 h 2234665"/>
              <a:gd name="connsiteX9" fmla="*/ 1323723 w 2675703"/>
              <a:gd name="connsiteY9" fmla="*/ 1847627 h 2234665"/>
              <a:gd name="connsiteX10" fmla="*/ 948620 w 2675703"/>
              <a:gd name="connsiteY10" fmla="*/ 2195550 h 2234665"/>
              <a:gd name="connsiteX11" fmla="*/ 835 w 2675703"/>
              <a:gd name="connsiteY11" fmla="*/ 2234665 h 2234665"/>
              <a:gd name="connsiteX0" fmla="*/ 835 w 2675703"/>
              <a:gd name="connsiteY0" fmla="*/ 2234665 h 2234665"/>
              <a:gd name="connsiteX1" fmla="*/ 673312 w 2675703"/>
              <a:gd name="connsiteY1" fmla="*/ 629400 h 2234665"/>
              <a:gd name="connsiteX2" fmla="*/ 2256449 w 2675703"/>
              <a:gd name="connsiteY2" fmla="*/ 0 h 2234665"/>
              <a:gd name="connsiteX3" fmla="*/ 2235265 w 2675703"/>
              <a:gd name="connsiteY3" fmla="*/ 752234 h 2234665"/>
              <a:gd name="connsiteX4" fmla="*/ 2634017 w 2675703"/>
              <a:gd name="connsiteY4" fmla="*/ 853416 h 2234665"/>
              <a:gd name="connsiteX5" fmla="*/ 2640075 w 2675703"/>
              <a:gd name="connsiteY5" fmla="*/ 1436522 h 2234665"/>
              <a:gd name="connsiteX6" fmla="*/ 2309764 w 2675703"/>
              <a:gd name="connsiteY6" fmla="*/ 1507206 h 2234665"/>
              <a:gd name="connsiteX7" fmla="*/ 2270829 w 2675703"/>
              <a:gd name="connsiteY7" fmla="*/ 2175703 h 2234665"/>
              <a:gd name="connsiteX8" fmla="*/ 1487536 w 2675703"/>
              <a:gd name="connsiteY8" fmla="*/ 2194213 h 2234665"/>
              <a:gd name="connsiteX9" fmla="*/ 1323723 w 2675703"/>
              <a:gd name="connsiteY9" fmla="*/ 1847627 h 2234665"/>
              <a:gd name="connsiteX10" fmla="*/ 1008222 w 2675703"/>
              <a:gd name="connsiteY10" fmla="*/ 1878533 h 2234665"/>
              <a:gd name="connsiteX11" fmla="*/ 948620 w 2675703"/>
              <a:gd name="connsiteY11" fmla="*/ 2195550 h 2234665"/>
              <a:gd name="connsiteX12" fmla="*/ 835 w 2675703"/>
              <a:gd name="connsiteY12" fmla="*/ 2234665 h 2234665"/>
              <a:gd name="connsiteX0" fmla="*/ 835 w 2675703"/>
              <a:gd name="connsiteY0" fmla="*/ 2234665 h 2234665"/>
              <a:gd name="connsiteX1" fmla="*/ 673312 w 2675703"/>
              <a:gd name="connsiteY1" fmla="*/ 629400 h 2234665"/>
              <a:gd name="connsiteX2" fmla="*/ 2256449 w 2675703"/>
              <a:gd name="connsiteY2" fmla="*/ 0 h 2234665"/>
              <a:gd name="connsiteX3" fmla="*/ 2235265 w 2675703"/>
              <a:gd name="connsiteY3" fmla="*/ 752234 h 2234665"/>
              <a:gd name="connsiteX4" fmla="*/ 2634017 w 2675703"/>
              <a:gd name="connsiteY4" fmla="*/ 853416 h 2234665"/>
              <a:gd name="connsiteX5" fmla="*/ 2640075 w 2675703"/>
              <a:gd name="connsiteY5" fmla="*/ 1436522 h 2234665"/>
              <a:gd name="connsiteX6" fmla="*/ 2309764 w 2675703"/>
              <a:gd name="connsiteY6" fmla="*/ 1507206 h 2234665"/>
              <a:gd name="connsiteX7" fmla="*/ 2270829 w 2675703"/>
              <a:gd name="connsiteY7" fmla="*/ 2175703 h 2234665"/>
              <a:gd name="connsiteX8" fmla="*/ 1487536 w 2675703"/>
              <a:gd name="connsiteY8" fmla="*/ 2194213 h 2234665"/>
              <a:gd name="connsiteX9" fmla="*/ 1323723 w 2675703"/>
              <a:gd name="connsiteY9" fmla="*/ 1847627 h 2234665"/>
              <a:gd name="connsiteX10" fmla="*/ 922378 w 2675703"/>
              <a:gd name="connsiteY10" fmla="*/ 1852639 h 2234665"/>
              <a:gd name="connsiteX11" fmla="*/ 948620 w 2675703"/>
              <a:gd name="connsiteY11" fmla="*/ 2195550 h 2234665"/>
              <a:gd name="connsiteX12" fmla="*/ 835 w 2675703"/>
              <a:gd name="connsiteY12" fmla="*/ 2234665 h 2234665"/>
              <a:gd name="connsiteX0" fmla="*/ 835 w 2675703"/>
              <a:gd name="connsiteY0" fmla="*/ 2234665 h 2234665"/>
              <a:gd name="connsiteX1" fmla="*/ 673312 w 2675703"/>
              <a:gd name="connsiteY1" fmla="*/ 629400 h 2234665"/>
              <a:gd name="connsiteX2" fmla="*/ 2256449 w 2675703"/>
              <a:gd name="connsiteY2" fmla="*/ 0 h 2234665"/>
              <a:gd name="connsiteX3" fmla="*/ 2235265 w 2675703"/>
              <a:gd name="connsiteY3" fmla="*/ 752234 h 2234665"/>
              <a:gd name="connsiteX4" fmla="*/ 2634017 w 2675703"/>
              <a:gd name="connsiteY4" fmla="*/ 853416 h 2234665"/>
              <a:gd name="connsiteX5" fmla="*/ 2640075 w 2675703"/>
              <a:gd name="connsiteY5" fmla="*/ 1436522 h 2234665"/>
              <a:gd name="connsiteX6" fmla="*/ 2309764 w 2675703"/>
              <a:gd name="connsiteY6" fmla="*/ 1507206 h 2234665"/>
              <a:gd name="connsiteX7" fmla="*/ 2270829 w 2675703"/>
              <a:gd name="connsiteY7" fmla="*/ 2175703 h 2234665"/>
              <a:gd name="connsiteX8" fmla="*/ 1487536 w 2675703"/>
              <a:gd name="connsiteY8" fmla="*/ 2194213 h 2234665"/>
              <a:gd name="connsiteX9" fmla="*/ 1418898 w 2675703"/>
              <a:gd name="connsiteY9" fmla="*/ 1818702 h 2234665"/>
              <a:gd name="connsiteX10" fmla="*/ 922378 w 2675703"/>
              <a:gd name="connsiteY10" fmla="*/ 1852639 h 2234665"/>
              <a:gd name="connsiteX11" fmla="*/ 948620 w 2675703"/>
              <a:gd name="connsiteY11" fmla="*/ 2195550 h 2234665"/>
              <a:gd name="connsiteX12" fmla="*/ 835 w 2675703"/>
              <a:gd name="connsiteY12" fmla="*/ 2234665 h 2234665"/>
              <a:gd name="connsiteX0" fmla="*/ 835 w 2675703"/>
              <a:gd name="connsiteY0" fmla="*/ 2234665 h 2234665"/>
              <a:gd name="connsiteX1" fmla="*/ 673312 w 2675703"/>
              <a:gd name="connsiteY1" fmla="*/ 629400 h 2234665"/>
              <a:gd name="connsiteX2" fmla="*/ 2256449 w 2675703"/>
              <a:gd name="connsiteY2" fmla="*/ 0 h 2234665"/>
              <a:gd name="connsiteX3" fmla="*/ 2254392 w 2675703"/>
              <a:gd name="connsiteY3" fmla="*/ 795250 h 2234665"/>
              <a:gd name="connsiteX4" fmla="*/ 2634017 w 2675703"/>
              <a:gd name="connsiteY4" fmla="*/ 853416 h 2234665"/>
              <a:gd name="connsiteX5" fmla="*/ 2640075 w 2675703"/>
              <a:gd name="connsiteY5" fmla="*/ 1436522 h 2234665"/>
              <a:gd name="connsiteX6" fmla="*/ 2309764 w 2675703"/>
              <a:gd name="connsiteY6" fmla="*/ 1507206 h 2234665"/>
              <a:gd name="connsiteX7" fmla="*/ 2270829 w 2675703"/>
              <a:gd name="connsiteY7" fmla="*/ 2175703 h 2234665"/>
              <a:gd name="connsiteX8" fmla="*/ 1487536 w 2675703"/>
              <a:gd name="connsiteY8" fmla="*/ 2194213 h 2234665"/>
              <a:gd name="connsiteX9" fmla="*/ 1418898 w 2675703"/>
              <a:gd name="connsiteY9" fmla="*/ 1818702 h 2234665"/>
              <a:gd name="connsiteX10" fmla="*/ 922378 w 2675703"/>
              <a:gd name="connsiteY10" fmla="*/ 1852639 h 2234665"/>
              <a:gd name="connsiteX11" fmla="*/ 948620 w 2675703"/>
              <a:gd name="connsiteY11" fmla="*/ 2195550 h 2234665"/>
              <a:gd name="connsiteX12" fmla="*/ 835 w 2675703"/>
              <a:gd name="connsiteY12" fmla="*/ 2234665 h 2234665"/>
              <a:gd name="connsiteX0" fmla="*/ 835 w 2671374"/>
              <a:gd name="connsiteY0" fmla="*/ 2234665 h 2234665"/>
              <a:gd name="connsiteX1" fmla="*/ 673312 w 2671374"/>
              <a:gd name="connsiteY1" fmla="*/ 629400 h 2234665"/>
              <a:gd name="connsiteX2" fmla="*/ 2256449 w 2671374"/>
              <a:gd name="connsiteY2" fmla="*/ 0 h 2234665"/>
              <a:gd name="connsiteX3" fmla="*/ 2254392 w 2671374"/>
              <a:gd name="connsiteY3" fmla="*/ 795250 h 2234665"/>
              <a:gd name="connsiteX4" fmla="*/ 2624452 w 2671374"/>
              <a:gd name="connsiteY4" fmla="*/ 922244 h 2234665"/>
              <a:gd name="connsiteX5" fmla="*/ 2640075 w 2671374"/>
              <a:gd name="connsiteY5" fmla="*/ 1436522 h 2234665"/>
              <a:gd name="connsiteX6" fmla="*/ 2309764 w 2671374"/>
              <a:gd name="connsiteY6" fmla="*/ 1507206 h 2234665"/>
              <a:gd name="connsiteX7" fmla="*/ 2270829 w 2671374"/>
              <a:gd name="connsiteY7" fmla="*/ 2175703 h 2234665"/>
              <a:gd name="connsiteX8" fmla="*/ 1487536 w 2671374"/>
              <a:gd name="connsiteY8" fmla="*/ 2194213 h 2234665"/>
              <a:gd name="connsiteX9" fmla="*/ 1418898 w 2671374"/>
              <a:gd name="connsiteY9" fmla="*/ 1818702 h 2234665"/>
              <a:gd name="connsiteX10" fmla="*/ 922378 w 2671374"/>
              <a:gd name="connsiteY10" fmla="*/ 1852639 h 2234665"/>
              <a:gd name="connsiteX11" fmla="*/ 948620 w 2671374"/>
              <a:gd name="connsiteY11" fmla="*/ 2195550 h 2234665"/>
              <a:gd name="connsiteX12" fmla="*/ 835 w 2671374"/>
              <a:gd name="connsiteY12" fmla="*/ 2234665 h 2234665"/>
              <a:gd name="connsiteX0" fmla="*/ 835 w 2671374"/>
              <a:gd name="connsiteY0" fmla="*/ 2234665 h 2234665"/>
              <a:gd name="connsiteX1" fmla="*/ 673312 w 2671374"/>
              <a:gd name="connsiteY1" fmla="*/ 629400 h 2234665"/>
              <a:gd name="connsiteX2" fmla="*/ 2256449 w 2671374"/>
              <a:gd name="connsiteY2" fmla="*/ 0 h 2234665"/>
              <a:gd name="connsiteX3" fmla="*/ 2254392 w 2671374"/>
              <a:gd name="connsiteY3" fmla="*/ 795250 h 2234665"/>
              <a:gd name="connsiteX4" fmla="*/ 2624452 w 2671374"/>
              <a:gd name="connsiteY4" fmla="*/ 922244 h 2234665"/>
              <a:gd name="connsiteX5" fmla="*/ 2640075 w 2671374"/>
              <a:gd name="connsiteY5" fmla="*/ 1513954 h 2234665"/>
              <a:gd name="connsiteX6" fmla="*/ 2309764 w 2671374"/>
              <a:gd name="connsiteY6" fmla="*/ 1507206 h 2234665"/>
              <a:gd name="connsiteX7" fmla="*/ 2270829 w 2671374"/>
              <a:gd name="connsiteY7" fmla="*/ 2175703 h 2234665"/>
              <a:gd name="connsiteX8" fmla="*/ 1487536 w 2671374"/>
              <a:gd name="connsiteY8" fmla="*/ 2194213 h 2234665"/>
              <a:gd name="connsiteX9" fmla="*/ 1418898 w 2671374"/>
              <a:gd name="connsiteY9" fmla="*/ 1818702 h 2234665"/>
              <a:gd name="connsiteX10" fmla="*/ 922378 w 2671374"/>
              <a:gd name="connsiteY10" fmla="*/ 1852639 h 2234665"/>
              <a:gd name="connsiteX11" fmla="*/ 948620 w 2671374"/>
              <a:gd name="connsiteY11" fmla="*/ 2195550 h 2234665"/>
              <a:gd name="connsiteX12" fmla="*/ 835 w 2671374"/>
              <a:gd name="connsiteY12" fmla="*/ 2234665 h 2234665"/>
              <a:gd name="connsiteX0" fmla="*/ 835 w 2671374"/>
              <a:gd name="connsiteY0" fmla="*/ 2234665 h 2234665"/>
              <a:gd name="connsiteX1" fmla="*/ 673312 w 2671374"/>
              <a:gd name="connsiteY1" fmla="*/ 629400 h 2234665"/>
              <a:gd name="connsiteX2" fmla="*/ 2256449 w 2671374"/>
              <a:gd name="connsiteY2" fmla="*/ 0 h 2234665"/>
              <a:gd name="connsiteX3" fmla="*/ 2254392 w 2671374"/>
              <a:gd name="connsiteY3" fmla="*/ 795250 h 2234665"/>
              <a:gd name="connsiteX4" fmla="*/ 2624452 w 2671374"/>
              <a:gd name="connsiteY4" fmla="*/ 922244 h 2234665"/>
              <a:gd name="connsiteX5" fmla="*/ 2640075 w 2671374"/>
              <a:gd name="connsiteY5" fmla="*/ 1513954 h 2234665"/>
              <a:gd name="connsiteX6" fmla="*/ 2309765 w 2671374"/>
              <a:gd name="connsiteY6" fmla="*/ 1541620 h 2234665"/>
              <a:gd name="connsiteX7" fmla="*/ 2270829 w 2671374"/>
              <a:gd name="connsiteY7" fmla="*/ 2175703 h 2234665"/>
              <a:gd name="connsiteX8" fmla="*/ 1487536 w 2671374"/>
              <a:gd name="connsiteY8" fmla="*/ 2194213 h 2234665"/>
              <a:gd name="connsiteX9" fmla="*/ 1418898 w 2671374"/>
              <a:gd name="connsiteY9" fmla="*/ 1818702 h 2234665"/>
              <a:gd name="connsiteX10" fmla="*/ 922378 w 2671374"/>
              <a:gd name="connsiteY10" fmla="*/ 1852639 h 2234665"/>
              <a:gd name="connsiteX11" fmla="*/ 948620 w 2671374"/>
              <a:gd name="connsiteY11" fmla="*/ 2195550 h 2234665"/>
              <a:gd name="connsiteX12" fmla="*/ 835 w 2671374"/>
              <a:gd name="connsiteY12" fmla="*/ 2234665 h 2234665"/>
              <a:gd name="connsiteX0" fmla="*/ 835 w 2700052"/>
              <a:gd name="connsiteY0" fmla="*/ 2234665 h 2234665"/>
              <a:gd name="connsiteX1" fmla="*/ 673312 w 2700052"/>
              <a:gd name="connsiteY1" fmla="*/ 629400 h 2234665"/>
              <a:gd name="connsiteX2" fmla="*/ 2256449 w 2700052"/>
              <a:gd name="connsiteY2" fmla="*/ 0 h 2234665"/>
              <a:gd name="connsiteX3" fmla="*/ 2254392 w 2700052"/>
              <a:gd name="connsiteY3" fmla="*/ 795250 h 2234665"/>
              <a:gd name="connsiteX4" fmla="*/ 2624452 w 2700052"/>
              <a:gd name="connsiteY4" fmla="*/ 922244 h 2234665"/>
              <a:gd name="connsiteX5" fmla="*/ 2640075 w 2700052"/>
              <a:gd name="connsiteY5" fmla="*/ 1513954 h 2234665"/>
              <a:gd name="connsiteX6" fmla="*/ 2309765 w 2700052"/>
              <a:gd name="connsiteY6" fmla="*/ 1541620 h 2234665"/>
              <a:gd name="connsiteX7" fmla="*/ 2270829 w 2700052"/>
              <a:gd name="connsiteY7" fmla="*/ 2175703 h 2234665"/>
              <a:gd name="connsiteX8" fmla="*/ 1487536 w 2700052"/>
              <a:gd name="connsiteY8" fmla="*/ 2194213 h 2234665"/>
              <a:gd name="connsiteX9" fmla="*/ 1418898 w 2700052"/>
              <a:gd name="connsiteY9" fmla="*/ 1818702 h 2234665"/>
              <a:gd name="connsiteX10" fmla="*/ 922378 w 2700052"/>
              <a:gd name="connsiteY10" fmla="*/ 1852639 h 2234665"/>
              <a:gd name="connsiteX11" fmla="*/ 948620 w 2700052"/>
              <a:gd name="connsiteY11" fmla="*/ 2195550 h 2234665"/>
              <a:gd name="connsiteX12" fmla="*/ 835 w 2700052"/>
              <a:gd name="connsiteY12" fmla="*/ 2234665 h 2234665"/>
              <a:gd name="connsiteX0" fmla="*/ 835 w 2705538"/>
              <a:gd name="connsiteY0" fmla="*/ 2234665 h 2234665"/>
              <a:gd name="connsiteX1" fmla="*/ 673312 w 2705538"/>
              <a:gd name="connsiteY1" fmla="*/ 629400 h 2234665"/>
              <a:gd name="connsiteX2" fmla="*/ 2256449 w 2705538"/>
              <a:gd name="connsiteY2" fmla="*/ 0 h 2234665"/>
              <a:gd name="connsiteX3" fmla="*/ 2254392 w 2705538"/>
              <a:gd name="connsiteY3" fmla="*/ 795250 h 2234665"/>
              <a:gd name="connsiteX4" fmla="*/ 2624452 w 2705538"/>
              <a:gd name="connsiteY4" fmla="*/ 922244 h 2234665"/>
              <a:gd name="connsiteX5" fmla="*/ 2640075 w 2705538"/>
              <a:gd name="connsiteY5" fmla="*/ 1513954 h 2234665"/>
              <a:gd name="connsiteX6" fmla="*/ 2309765 w 2705538"/>
              <a:gd name="connsiteY6" fmla="*/ 1541620 h 2234665"/>
              <a:gd name="connsiteX7" fmla="*/ 2270829 w 2705538"/>
              <a:gd name="connsiteY7" fmla="*/ 2175703 h 2234665"/>
              <a:gd name="connsiteX8" fmla="*/ 1487536 w 2705538"/>
              <a:gd name="connsiteY8" fmla="*/ 2194213 h 2234665"/>
              <a:gd name="connsiteX9" fmla="*/ 1418898 w 2705538"/>
              <a:gd name="connsiteY9" fmla="*/ 1818702 h 2234665"/>
              <a:gd name="connsiteX10" fmla="*/ 922378 w 2705538"/>
              <a:gd name="connsiteY10" fmla="*/ 1852639 h 2234665"/>
              <a:gd name="connsiteX11" fmla="*/ 948620 w 2705538"/>
              <a:gd name="connsiteY11" fmla="*/ 2195550 h 2234665"/>
              <a:gd name="connsiteX12" fmla="*/ 835 w 2705538"/>
              <a:gd name="connsiteY12" fmla="*/ 2234665 h 2234665"/>
              <a:gd name="connsiteX0" fmla="*/ 602 w 2743561"/>
              <a:gd name="connsiteY0" fmla="*/ 2191650 h 2195550"/>
              <a:gd name="connsiteX1" fmla="*/ 711335 w 2743561"/>
              <a:gd name="connsiteY1" fmla="*/ 629400 h 2195550"/>
              <a:gd name="connsiteX2" fmla="*/ 2294472 w 2743561"/>
              <a:gd name="connsiteY2" fmla="*/ 0 h 2195550"/>
              <a:gd name="connsiteX3" fmla="*/ 2292415 w 2743561"/>
              <a:gd name="connsiteY3" fmla="*/ 795250 h 2195550"/>
              <a:gd name="connsiteX4" fmla="*/ 2662475 w 2743561"/>
              <a:gd name="connsiteY4" fmla="*/ 922244 h 2195550"/>
              <a:gd name="connsiteX5" fmla="*/ 2678098 w 2743561"/>
              <a:gd name="connsiteY5" fmla="*/ 1513954 h 2195550"/>
              <a:gd name="connsiteX6" fmla="*/ 2347788 w 2743561"/>
              <a:gd name="connsiteY6" fmla="*/ 1541620 h 2195550"/>
              <a:gd name="connsiteX7" fmla="*/ 2308852 w 2743561"/>
              <a:gd name="connsiteY7" fmla="*/ 2175703 h 2195550"/>
              <a:gd name="connsiteX8" fmla="*/ 1525559 w 2743561"/>
              <a:gd name="connsiteY8" fmla="*/ 2194213 h 2195550"/>
              <a:gd name="connsiteX9" fmla="*/ 1456921 w 2743561"/>
              <a:gd name="connsiteY9" fmla="*/ 1818702 h 2195550"/>
              <a:gd name="connsiteX10" fmla="*/ 960401 w 2743561"/>
              <a:gd name="connsiteY10" fmla="*/ 1852639 h 2195550"/>
              <a:gd name="connsiteX11" fmla="*/ 986643 w 2743561"/>
              <a:gd name="connsiteY11" fmla="*/ 2195550 h 2195550"/>
              <a:gd name="connsiteX12" fmla="*/ 602 w 2743561"/>
              <a:gd name="connsiteY12" fmla="*/ 2191650 h 2195550"/>
              <a:gd name="connsiteX0" fmla="*/ 602 w 2743561"/>
              <a:gd name="connsiteY0" fmla="*/ 2191650 h 2195550"/>
              <a:gd name="connsiteX1" fmla="*/ 711335 w 2743561"/>
              <a:gd name="connsiteY1" fmla="*/ 629400 h 2195550"/>
              <a:gd name="connsiteX2" fmla="*/ 2294472 w 2743561"/>
              <a:gd name="connsiteY2" fmla="*/ 0 h 2195550"/>
              <a:gd name="connsiteX3" fmla="*/ 2292415 w 2743561"/>
              <a:gd name="connsiteY3" fmla="*/ 795250 h 2195550"/>
              <a:gd name="connsiteX4" fmla="*/ 2662475 w 2743561"/>
              <a:gd name="connsiteY4" fmla="*/ 922244 h 2195550"/>
              <a:gd name="connsiteX5" fmla="*/ 2678098 w 2743561"/>
              <a:gd name="connsiteY5" fmla="*/ 1513954 h 2195550"/>
              <a:gd name="connsiteX6" fmla="*/ 2347788 w 2743561"/>
              <a:gd name="connsiteY6" fmla="*/ 1541620 h 2195550"/>
              <a:gd name="connsiteX7" fmla="*/ 2308852 w 2743561"/>
              <a:gd name="connsiteY7" fmla="*/ 2175703 h 2195550"/>
              <a:gd name="connsiteX8" fmla="*/ 1525559 w 2743561"/>
              <a:gd name="connsiteY8" fmla="*/ 2194213 h 2195550"/>
              <a:gd name="connsiteX9" fmla="*/ 1456921 w 2743561"/>
              <a:gd name="connsiteY9" fmla="*/ 1818702 h 2195550"/>
              <a:gd name="connsiteX10" fmla="*/ 960401 w 2743561"/>
              <a:gd name="connsiteY10" fmla="*/ 1852639 h 2195550"/>
              <a:gd name="connsiteX11" fmla="*/ 986643 w 2743561"/>
              <a:gd name="connsiteY11" fmla="*/ 2195550 h 2195550"/>
              <a:gd name="connsiteX12" fmla="*/ 602 w 2743561"/>
              <a:gd name="connsiteY12" fmla="*/ 2191650 h 2195550"/>
              <a:gd name="connsiteX0" fmla="*/ 602 w 2743561"/>
              <a:gd name="connsiteY0" fmla="*/ 2191650 h 2195550"/>
              <a:gd name="connsiteX1" fmla="*/ 711335 w 2743561"/>
              <a:gd name="connsiteY1" fmla="*/ 629400 h 2195550"/>
              <a:gd name="connsiteX2" fmla="*/ 2294472 w 2743561"/>
              <a:gd name="connsiteY2" fmla="*/ 0 h 2195550"/>
              <a:gd name="connsiteX3" fmla="*/ 2292415 w 2743561"/>
              <a:gd name="connsiteY3" fmla="*/ 795250 h 2195550"/>
              <a:gd name="connsiteX4" fmla="*/ 2662475 w 2743561"/>
              <a:gd name="connsiteY4" fmla="*/ 922244 h 2195550"/>
              <a:gd name="connsiteX5" fmla="*/ 2678098 w 2743561"/>
              <a:gd name="connsiteY5" fmla="*/ 1513954 h 2195550"/>
              <a:gd name="connsiteX6" fmla="*/ 2347788 w 2743561"/>
              <a:gd name="connsiteY6" fmla="*/ 1541620 h 2195550"/>
              <a:gd name="connsiteX7" fmla="*/ 2327979 w 2743561"/>
              <a:gd name="connsiteY7" fmla="*/ 2175705 h 2195550"/>
              <a:gd name="connsiteX8" fmla="*/ 1525559 w 2743561"/>
              <a:gd name="connsiteY8" fmla="*/ 2194213 h 2195550"/>
              <a:gd name="connsiteX9" fmla="*/ 1456921 w 2743561"/>
              <a:gd name="connsiteY9" fmla="*/ 1818702 h 2195550"/>
              <a:gd name="connsiteX10" fmla="*/ 960401 w 2743561"/>
              <a:gd name="connsiteY10" fmla="*/ 1852639 h 2195550"/>
              <a:gd name="connsiteX11" fmla="*/ 986643 w 2743561"/>
              <a:gd name="connsiteY11" fmla="*/ 2195550 h 2195550"/>
              <a:gd name="connsiteX12" fmla="*/ 602 w 2743561"/>
              <a:gd name="connsiteY12" fmla="*/ 2191650 h 2195550"/>
              <a:gd name="connsiteX0" fmla="*/ 602 w 2743561"/>
              <a:gd name="connsiteY0" fmla="*/ 2191650 h 2195550"/>
              <a:gd name="connsiteX1" fmla="*/ 711335 w 2743561"/>
              <a:gd name="connsiteY1" fmla="*/ 629400 h 2195550"/>
              <a:gd name="connsiteX2" fmla="*/ 2294472 w 2743561"/>
              <a:gd name="connsiteY2" fmla="*/ 0 h 2195550"/>
              <a:gd name="connsiteX3" fmla="*/ 2282851 w 2743561"/>
              <a:gd name="connsiteY3" fmla="*/ 846871 h 2195550"/>
              <a:gd name="connsiteX4" fmla="*/ 2662475 w 2743561"/>
              <a:gd name="connsiteY4" fmla="*/ 922244 h 2195550"/>
              <a:gd name="connsiteX5" fmla="*/ 2678098 w 2743561"/>
              <a:gd name="connsiteY5" fmla="*/ 1513954 h 2195550"/>
              <a:gd name="connsiteX6" fmla="*/ 2347788 w 2743561"/>
              <a:gd name="connsiteY6" fmla="*/ 1541620 h 2195550"/>
              <a:gd name="connsiteX7" fmla="*/ 2327979 w 2743561"/>
              <a:gd name="connsiteY7" fmla="*/ 2175705 h 2195550"/>
              <a:gd name="connsiteX8" fmla="*/ 1525559 w 2743561"/>
              <a:gd name="connsiteY8" fmla="*/ 2194213 h 2195550"/>
              <a:gd name="connsiteX9" fmla="*/ 1456921 w 2743561"/>
              <a:gd name="connsiteY9" fmla="*/ 1818702 h 2195550"/>
              <a:gd name="connsiteX10" fmla="*/ 960401 w 2743561"/>
              <a:gd name="connsiteY10" fmla="*/ 1852639 h 2195550"/>
              <a:gd name="connsiteX11" fmla="*/ 986643 w 2743561"/>
              <a:gd name="connsiteY11" fmla="*/ 2195550 h 2195550"/>
              <a:gd name="connsiteX12" fmla="*/ 602 w 2743561"/>
              <a:gd name="connsiteY12" fmla="*/ 2191650 h 2195550"/>
              <a:gd name="connsiteX0" fmla="*/ 602 w 2751279"/>
              <a:gd name="connsiteY0" fmla="*/ 2191650 h 2195550"/>
              <a:gd name="connsiteX1" fmla="*/ 711335 w 2751279"/>
              <a:gd name="connsiteY1" fmla="*/ 629400 h 2195550"/>
              <a:gd name="connsiteX2" fmla="*/ 2294472 w 2751279"/>
              <a:gd name="connsiteY2" fmla="*/ 0 h 2195550"/>
              <a:gd name="connsiteX3" fmla="*/ 2282851 w 2751279"/>
              <a:gd name="connsiteY3" fmla="*/ 846871 h 2195550"/>
              <a:gd name="connsiteX4" fmla="*/ 2681602 w 2751279"/>
              <a:gd name="connsiteY4" fmla="*/ 948054 h 2195550"/>
              <a:gd name="connsiteX5" fmla="*/ 2678098 w 2751279"/>
              <a:gd name="connsiteY5" fmla="*/ 1513954 h 2195550"/>
              <a:gd name="connsiteX6" fmla="*/ 2347788 w 2751279"/>
              <a:gd name="connsiteY6" fmla="*/ 1541620 h 2195550"/>
              <a:gd name="connsiteX7" fmla="*/ 2327979 w 2751279"/>
              <a:gd name="connsiteY7" fmla="*/ 2175705 h 2195550"/>
              <a:gd name="connsiteX8" fmla="*/ 1525559 w 2751279"/>
              <a:gd name="connsiteY8" fmla="*/ 2194213 h 2195550"/>
              <a:gd name="connsiteX9" fmla="*/ 1456921 w 2751279"/>
              <a:gd name="connsiteY9" fmla="*/ 1818702 h 2195550"/>
              <a:gd name="connsiteX10" fmla="*/ 960401 w 2751279"/>
              <a:gd name="connsiteY10" fmla="*/ 1852639 h 2195550"/>
              <a:gd name="connsiteX11" fmla="*/ 986643 w 2751279"/>
              <a:gd name="connsiteY11" fmla="*/ 2195550 h 2195550"/>
              <a:gd name="connsiteX12" fmla="*/ 602 w 2751279"/>
              <a:gd name="connsiteY12" fmla="*/ 2191650 h 2195550"/>
              <a:gd name="connsiteX0" fmla="*/ 602 w 2751279"/>
              <a:gd name="connsiteY0" fmla="*/ 2191650 h 2195550"/>
              <a:gd name="connsiteX1" fmla="*/ 711335 w 2751279"/>
              <a:gd name="connsiteY1" fmla="*/ 629400 h 2195550"/>
              <a:gd name="connsiteX2" fmla="*/ 2294472 w 2751279"/>
              <a:gd name="connsiteY2" fmla="*/ 0 h 2195550"/>
              <a:gd name="connsiteX3" fmla="*/ 2282851 w 2751279"/>
              <a:gd name="connsiteY3" fmla="*/ 846871 h 2195550"/>
              <a:gd name="connsiteX4" fmla="*/ 2681602 w 2751279"/>
              <a:gd name="connsiteY4" fmla="*/ 948054 h 2195550"/>
              <a:gd name="connsiteX5" fmla="*/ 2678098 w 2751279"/>
              <a:gd name="connsiteY5" fmla="*/ 1513954 h 2195550"/>
              <a:gd name="connsiteX6" fmla="*/ 2309535 w 2751279"/>
              <a:gd name="connsiteY6" fmla="*/ 1558826 h 2195550"/>
              <a:gd name="connsiteX7" fmla="*/ 2327979 w 2751279"/>
              <a:gd name="connsiteY7" fmla="*/ 2175705 h 2195550"/>
              <a:gd name="connsiteX8" fmla="*/ 1525559 w 2751279"/>
              <a:gd name="connsiteY8" fmla="*/ 2194213 h 2195550"/>
              <a:gd name="connsiteX9" fmla="*/ 1456921 w 2751279"/>
              <a:gd name="connsiteY9" fmla="*/ 1818702 h 2195550"/>
              <a:gd name="connsiteX10" fmla="*/ 960401 w 2751279"/>
              <a:gd name="connsiteY10" fmla="*/ 1852639 h 2195550"/>
              <a:gd name="connsiteX11" fmla="*/ 986643 w 2751279"/>
              <a:gd name="connsiteY11" fmla="*/ 2195550 h 2195550"/>
              <a:gd name="connsiteX12" fmla="*/ 602 w 2751279"/>
              <a:gd name="connsiteY12" fmla="*/ 2191650 h 2195550"/>
              <a:gd name="connsiteX0" fmla="*/ 602 w 2743560"/>
              <a:gd name="connsiteY0" fmla="*/ 2191650 h 2195550"/>
              <a:gd name="connsiteX1" fmla="*/ 711335 w 2743560"/>
              <a:gd name="connsiteY1" fmla="*/ 629400 h 2195550"/>
              <a:gd name="connsiteX2" fmla="*/ 2294472 w 2743560"/>
              <a:gd name="connsiteY2" fmla="*/ 0 h 2195550"/>
              <a:gd name="connsiteX3" fmla="*/ 2282851 w 2743560"/>
              <a:gd name="connsiteY3" fmla="*/ 846871 h 2195550"/>
              <a:gd name="connsiteX4" fmla="*/ 2662474 w 2743560"/>
              <a:gd name="connsiteY4" fmla="*/ 1034088 h 2195550"/>
              <a:gd name="connsiteX5" fmla="*/ 2678098 w 2743560"/>
              <a:gd name="connsiteY5" fmla="*/ 1513954 h 2195550"/>
              <a:gd name="connsiteX6" fmla="*/ 2309535 w 2743560"/>
              <a:gd name="connsiteY6" fmla="*/ 1558826 h 2195550"/>
              <a:gd name="connsiteX7" fmla="*/ 2327979 w 2743560"/>
              <a:gd name="connsiteY7" fmla="*/ 2175705 h 2195550"/>
              <a:gd name="connsiteX8" fmla="*/ 1525559 w 2743560"/>
              <a:gd name="connsiteY8" fmla="*/ 2194213 h 2195550"/>
              <a:gd name="connsiteX9" fmla="*/ 1456921 w 2743560"/>
              <a:gd name="connsiteY9" fmla="*/ 1818702 h 2195550"/>
              <a:gd name="connsiteX10" fmla="*/ 960401 w 2743560"/>
              <a:gd name="connsiteY10" fmla="*/ 1852639 h 2195550"/>
              <a:gd name="connsiteX11" fmla="*/ 986643 w 2743560"/>
              <a:gd name="connsiteY11" fmla="*/ 2195550 h 2195550"/>
              <a:gd name="connsiteX12" fmla="*/ 602 w 2743560"/>
              <a:gd name="connsiteY12" fmla="*/ 2191650 h 2195550"/>
              <a:gd name="connsiteX0" fmla="*/ 602 w 2751279"/>
              <a:gd name="connsiteY0" fmla="*/ 2191650 h 2195550"/>
              <a:gd name="connsiteX1" fmla="*/ 711335 w 2751279"/>
              <a:gd name="connsiteY1" fmla="*/ 629400 h 2195550"/>
              <a:gd name="connsiteX2" fmla="*/ 2294472 w 2751279"/>
              <a:gd name="connsiteY2" fmla="*/ 0 h 2195550"/>
              <a:gd name="connsiteX3" fmla="*/ 2282851 w 2751279"/>
              <a:gd name="connsiteY3" fmla="*/ 846871 h 2195550"/>
              <a:gd name="connsiteX4" fmla="*/ 2681602 w 2751279"/>
              <a:gd name="connsiteY4" fmla="*/ 999674 h 2195550"/>
              <a:gd name="connsiteX5" fmla="*/ 2678098 w 2751279"/>
              <a:gd name="connsiteY5" fmla="*/ 1513954 h 2195550"/>
              <a:gd name="connsiteX6" fmla="*/ 2309535 w 2751279"/>
              <a:gd name="connsiteY6" fmla="*/ 1558826 h 2195550"/>
              <a:gd name="connsiteX7" fmla="*/ 2327979 w 2751279"/>
              <a:gd name="connsiteY7" fmla="*/ 2175705 h 2195550"/>
              <a:gd name="connsiteX8" fmla="*/ 1525559 w 2751279"/>
              <a:gd name="connsiteY8" fmla="*/ 2194213 h 2195550"/>
              <a:gd name="connsiteX9" fmla="*/ 1456921 w 2751279"/>
              <a:gd name="connsiteY9" fmla="*/ 1818702 h 2195550"/>
              <a:gd name="connsiteX10" fmla="*/ 960401 w 2751279"/>
              <a:gd name="connsiteY10" fmla="*/ 1852639 h 2195550"/>
              <a:gd name="connsiteX11" fmla="*/ 986643 w 2751279"/>
              <a:gd name="connsiteY11" fmla="*/ 2195550 h 2195550"/>
              <a:gd name="connsiteX12" fmla="*/ 602 w 2751279"/>
              <a:gd name="connsiteY12" fmla="*/ 2191650 h 2195550"/>
              <a:gd name="connsiteX0" fmla="*/ 602 w 2751279"/>
              <a:gd name="connsiteY0" fmla="*/ 2191650 h 2195550"/>
              <a:gd name="connsiteX1" fmla="*/ 711335 w 2751279"/>
              <a:gd name="connsiteY1" fmla="*/ 629400 h 2195550"/>
              <a:gd name="connsiteX2" fmla="*/ 2294472 w 2751279"/>
              <a:gd name="connsiteY2" fmla="*/ 0 h 2195550"/>
              <a:gd name="connsiteX3" fmla="*/ 2273288 w 2751279"/>
              <a:gd name="connsiteY3" fmla="*/ 932906 h 2195550"/>
              <a:gd name="connsiteX4" fmla="*/ 2681602 w 2751279"/>
              <a:gd name="connsiteY4" fmla="*/ 999674 h 2195550"/>
              <a:gd name="connsiteX5" fmla="*/ 2678098 w 2751279"/>
              <a:gd name="connsiteY5" fmla="*/ 1513954 h 2195550"/>
              <a:gd name="connsiteX6" fmla="*/ 2309535 w 2751279"/>
              <a:gd name="connsiteY6" fmla="*/ 1558826 h 2195550"/>
              <a:gd name="connsiteX7" fmla="*/ 2327979 w 2751279"/>
              <a:gd name="connsiteY7" fmla="*/ 2175705 h 2195550"/>
              <a:gd name="connsiteX8" fmla="*/ 1525559 w 2751279"/>
              <a:gd name="connsiteY8" fmla="*/ 2194213 h 2195550"/>
              <a:gd name="connsiteX9" fmla="*/ 1456921 w 2751279"/>
              <a:gd name="connsiteY9" fmla="*/ 1818702 h 2195550"/>
              <a:gd name="connsiteX10" fmla="*/ 960401 w 2751279"/>
              <a:gd name="connsiteY10" fmla="*/ 1852639 h 2195550"/>
              <a:gd name="connsiteX11" fmla="*/ 986643 w 2751279"/>
              <a:gd name="connsiteY11" fmla="*/ 2195550 h 2195550"/>
              <a:gd name="connsiteX12" fmla="*/ 602 w 2751279"/>
              <a:gd name="connsiteY12" fmla="*/ 2191650 h 2195550"/>
              <a:gd name="connsiteX0" fmla="*/ 602 w 2751279"/>
              <a:gd name="connsiteY0" fmla="*/ 2191650 h 2195550"/>
              <a:gd name="connsiteX1" fmla="*/ 711335 w 2751279"/>
              <a:gd name="connsiteY1" fmla="*/ 629400 h 2195550"/>
              <a:gd name="connsiteX2" fmla="*/ 2294472 w 2751279"/>
              <a:gd name="connsiteY2" fmla="*/ 0 h 2195550"/>
              <a:gd name="connsiteX3" fmla="*/ 2282852 w 2751279"/>
              <a:gd name="connsiteY3" fmla="*/ 907095 h 2195550"/>
              <a:gd name="connsiteX4" fmla="*/ 2681602 w 2751279"/>
              <a:gd name="connsiteY4" fmla="*/ 999674 h 2195550"/>
              <a:gd name="connsiteX5" fmla="*/ 2678098 w 2751279"/>
              <a:gd name="connsiteY5" fmla="*/ 1513954 h 2195550"/>
              <a:gd name="connsiteX6" fmla="*/ 2309535 w 2751279"/>
              <a:gd name="connsiteY6" fmla="*/ 1558826 h 2195550"/>
              <a:gd name="connsiteX7" fmla="*/ 2327979 w 2751279"/>
              <a:gd name="connsiteY7" fmla="*/ 2175705 h 2195550"/>
              <a:gd name="connsiteX8" fmla="*/ 1525559 w 2751279"/>
              <a:gd name="connsiteY8" fmla="*/ 2194213 h 2195550"/>
              <a:gd name="connsiteX9" fmla="*/ 1456921 w 2751279"/>
              <a:gd name="connsiteY9" fmla="*/ 1818702 h 2195550"/>
              <a:gd name="connsiteX10" fmla="*/ 960401 w 2751279"/>
              <a:gd name="connsiteY10" fmla="*/ 1852639 h 2195550"/>
              <a:gd name="connsiteX11" fmla="*/ 986643 w 2751279"/>
              <a:gd name="connsiteY11" fmla="*/ 2195550 h 2195550"/>
              <a:gd name="connsiteX12" fmla="*/ 602 w 2751279"/>
              <a:gd name="connsiteY12" fmla="*/ 2191650 h 2195550"/>
              <a:gd name="connsiteX0" fmla="*/ 602 w 2751279"/>
              <a:gd name="connsiteY0" fmla="*/ 2191650 h 2195550"/>
              <a:gd name="connsiteX1" fmla="*/ 711335 w 2751279"/>
              <a:gd name="connsiteY1" fmla="*/ 629400 h 2195550"/>
              <a:gd name="connsiteX2" fmla="*/ 2294472 w 2751279"/>
              <a:gd name="connsiteY2" fmla="*/ 0 h 2195550"/>
              <a:gd name="connsiteX3" fmla="*/ 2292415 w 2751279"/>
              <a:gd name="connsiteY3" fmla="*/ 889888 h 2195550"/>
              <a:gd name="connsiteX4" fmla="*/ 2681602 w 2751279"/>
              <a:gd name="connsiteY4" fmla="*/ 999674 h 2195550"/>
              <a:gd name="connsiteX5" fmla="*/ 2678098 w 2751279"/>
              <a:gd name="connsiteY5" fmla="*/ 1513954 h 2195550"/>
              <a:gd name="connsiteX6" fmla="*/ 2309535 w 2751279"/>
              <a:gd name="connsiteY6" fmla="*/ 1558826 h 2195550"/>
              <a:gd name="connsiteX7" fmla="*/ 2327979 w 2751279"/>
              <a:gd name="connsiteY7" fmla="*/ 2175705 h 2195550"/>
              <a:gd name="connsiteX8" fmla="*/ 1525559 w 2751279"/>
              <a:gd name="connsiteY8" fmla="*/ 2194213 h 2195550"/>
              <a:gd name="connsiteX9" fmla="*/ 1456921 w 2751279"/>
              <a:gd name="connsiteY9" fmla="*/ 1818702 h 2195550"/>
              <a:gd name="connsiteX10" fmla="*/ 960401 w 2751279"/>
              <a:gd name="connsiteY10" fmla="*/ 1852639 h 2195550"/>
              <a:gd name="connsiteX11" fmla="*/ 986643 w 2751279"/>
              <a:gd name="connsiteY11" fmla="*/ 2195550 h 2195550"/>
              <a:gd name="connsiteX12" fmla="*/ 602 w 2751279"/>
              <a:gd name="connsiteY12" fmla="*/ 2191650 h 2195550"/>
              <a:gd name="connsiteX0" fmla="*/ 602 w 2755639"/>
              <a:gd name="connsiteY0" fmla="*/ 2191650 h 2195550"/>
              <a:gd name="connsiteX1" fmla="*/ 711335 w 2755639"/>
              <a:gd name="connsiteY1" fmla="*/ 629400 h 2195550"/>
              <a:gd name="connsiteX2" fmla="*/ 2294472 w 2755639"/>
              <a:gd name="connsiteY2" fmla="*/ 0 h 2195550"/>
              <a:gd name="connsiteX3" fmla="*/ 2292415 w 2755639"/>
              <a:gd name="connsiteY3" fmla="*/ 889888 h 2195550"/>
              <a:gd name="connsiteX4" fmla="*/ 2691165 w 2755639"/>
              <a:gd name="connsiteY4" fmla="*/ 1008277 h 2195550"/>
              <a:gd name="connsiteX5" fmla="*/ 2678098 w 2755639"/>
              <a:gd name="connsiteY5" fmla="*/ 1513954 h 2195550"/>
              <a:gd name="connsiteX6" fmla="*/ 2309535 w 2755639"/>
              <a:gd name="connsiteY6" fmla="*/ 1558826 h 2195550"/>
              <a:gd name="connsiteX7" fmla="*/ 2327979 w 2755639"/>
              <a:gd name="connsiteY7" fmla="*/ 2175705 h 2195550"/>
              <a:gd name="connsiteX8" fmla="*/ 1525559 w 2755639"/>
              <a:gd name="connsiteY8" fmla="*/ 2194213 h 2195550"/>
              <a:gd name="connsiteX9" fmla="*/ 1456921 w 2755639"/>
              <a:gd name="connsiteY9" fmla="*/ 1818702 h 2195550"/>
              <a:gd name="connsiteX10" fmla="*/ 960401 w 2755639"/>
              <a:gd name="connsiteY10" fmla="*/ 1852639 h 2195550"/>
              <a:gd name="connsiteX11" fmla="*/ 986643 w 2755639"/>
              <a:gd name="connsiteY11" fmla="*/ 2195550 h 2195550"/>
              <a:gd name="connsiteX12" fmla="*/ 602 w 2755639"/>
              <a:gd name="connsiteY12" fmla="*/ 2191650 h 219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55639" h="2195550">
                <a:moveTo>
                  <a:pt x="602" y="2191650"/>
                </a:moveTo>
                <a:cubicBezTo>
                  <a:pt x="-16407" y="1590512"/>
                  <a:pt x="329023" y="994675"/>
                  <a:pt x="711335" y="629400"/>
                </a:cubicBezTo>
                <a:cubicBezTo>
                  <a:pt x="1093647" y="264125"/>
                  <a:pt x="1701210" y="3600"/>
                  <a:pt x="2294472" y="0"/>
                </a:cubicBezTo>
                <a:cubicBezTo>
                  <a:pt x="2306977" y="388051"/>
                  <a:pt x="2290018" y="527271"/>
                  <a:pt x="2292415" y="889888"/>
                </a:cubicBezTo>
                <a:cubicBezTo>
                  <a:pt x="2292805" y="1056548"/>
                  <a:pt x="2678749" y="882448"/>
                  <a:pt x="2691165" y="1008277"/>
                </a:cubicBezTo>
                <a:cubicBezTo>
                  <a:pt x="2766135" y="1112575"/>
                  <a:pt x="2792259" y="1363473"/>
                  <a:pt x="2678098" y="1513954"/>
                </a:cubicBezTo>
                <a:cubicBezTo>
                  <a:pt x="2630884" y="1621417"/>
                  <a:pt x="2333074" y="1406784"/>
                  <a:pt x="2309535" y="1558826"/>
                </a:cubicBezTo>
                <a:cubicBezTo>
                  <a:pt x="2285996" y="1710868"/>
                  <a:pt x="2361452" y="1702269"/>
                  <a:pt x="2327979" y="2175705"/>
                </a:cubicBezTo>
                <a:cubicBezTo>
                  <a:pt x="2082744" y="2177054"/>
                  <a:pt x="1770794" y="2192864"/>
                  <a:pt x="1525559" y="2194213"/>
                </a:cubicBezTo>
                <a:cubicBezTo>
                  <a:pt x="1366221" y="2195218"/>
                  <a:pt x="1546740" y="1818479"/>
                  <a:pt x="1456921" y="1818702"/>
                </a:cubicBezTo>
                <a:cubicBezTo>
                  <a:pt x="1407283" y="1787219"/>
                  <a:pt x="1022918" y="1794652"/>
                  <a:pt x="960401" y="1852639"/>
                </a:cubicBezTo>
                <a:cubicBezTo>
                  <a:pt x="897884" y="1910626"/>
                  <a:pt x="1184789" y="2157326"/>
                  <a:pt x="986643" y="2195550"/>
                </a:cubicBezTo>
                <a:lnTo>
                  <a:pt x="602" y="219165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75000"/>
                  <a:tint val="66000"/>
                  <a:satMod val="160000"/>
                </a:schemeClr>
              </a:gs>
              <a:gs pos="50000">
                <a:schemeClr val="accent2">
                  <a:lumMod val="75000"/>
                  <a:tint val="44500"/>
                  <a:satMod val="160000"/>
                </a:schemeClr>
              </a:gs>
              <a:gs pos="100000">
                <a:schemeClr val="accent2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solidFill>
                <a:schemeClr val="tx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 rot="1995445">
            <a:off x="2647448" y="3968618"/>
            <a:ext cx="15945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INSTITUICIONES </a:t>
            </a:r>
          </a:p>
          <a:p>
            <a:r>
              <a:rPr lang="es-MX" sz="1600" dirty="0" smtClean="0"/>
              <a:t>EDUCATIVAS DE</a:t>
            </a:r>
          </a:p>
          <a:p>
            <a:r>
              <a:rPr lang="es-MX" sz="1600" dirty="0" smtClean="0"/>
              <a:t>NIVEL SUPERIOR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36888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76" y="583412"/>
            <a:ext cx="2407699" cy="242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7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1002</TotalTime>
  <Words>190</Words>
  <Application>Microsoft Office PowerPoint</Application>
  <PresentationFormat>Presentación en pantalla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Lucrecia Villegas</dc:creator>
  <cp:lastModifiedBy>Lucrecia Villegas</cp:lastModifiedBy>
  <cp:revision>22</cp:revision>
  <dcterms:created xsi:type="dcterms:W3CDTF">2017-07-19T21:17:07Z</dcterms:created>
  <dcterms:modified xsi:type="dcterms:W3CDTF">2017-07-25T06:15:06Z</dcterms:modified>
</cp:coreProperties>
</file>