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2" r:id="rId3"/>
    <p:sldId id="260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0"/>
    <a:srgbClr val="0000FF"/>
    <a:srgbClr val="004080"/>
    <a:srgbClr val="8000FF"/>
    <a:srgbClr val="008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988" autoAdjust="0"/>
  </p:normalViewPr>
  <p:slideViewPr>
    <p:cSldViewPr snapToGrid="0" snapToObjects="1">
      <p:cViewPr varScale="1">
        <p:scale>
          <a:sx n="81" d="100"/>
          <a:sy n="81" d="100"/>
        </p:scale>
        <p:origin x="-11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81EBE-A310-0141-8E5A-5BE6418B8AC3}" type="datetimeFigureOut">
              <a:rPr lang="es-ES" smtClean="0"/>
              <a:t>31/05/17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22CFC-21BF-7D4E-9A42-9C6920CAC65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2857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Figura 72.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Fisiopatología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artritis reumatoide.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87E14-9C41-5B4F-B1A2-5BF9F832FA7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45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Figura 65.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Fisiopatología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síndrome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Sjögren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detonante local induce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inflamación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apoptosis con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producción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autoantigenos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activcion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células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 y B,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formación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centros germinales,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producción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autoanticuerpos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clínicamente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traduce en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inflamación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glandular y en algunos casos datos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sistémicos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Corregido acento en pérdida.</a:t>
            </a:r>
            <a:endParaRPr lang="es-ES" b="1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87E14-9C41-5B4F-B1A2-5BF9F832FA7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973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BAF-93CC-C743-B60A-E53913295343}" type="datetimeFigureOut">
              <a:rPr lang="es-ES" smtClean="0"/>
              <a:t>31/05/17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BBBB-77DB-684F-98C8-2076F8B18D9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4933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BAF-93CC-C743-B60A-E53913295343}" type="datetimeFigureOut">
              <a:rPr lang="es-ES" smtClean="0"/>
              <a:t>31/05/17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BBBB-77DB-684F-98C8-2076F8B18D9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7924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BAF-93CC-C743-B60A-E53913295343}" type="datetimeFigureOut">
              <a:rPr lang="es-ES" smtClean="0"/>
              <a:t>31/05/17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BBBB-77DB-684F-98C8-2076F8B18D9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3814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BAF-93CC-C743-B60A-E53913295343}" type="datetimeFigureOut">
              <a:rPr lang="es-ES" smtClean="0"/>
              <a:t>31/05/17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BBBB-77DB-684F-98C8-2076F8B18D9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515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BAF-93CC-C743-B60A-E53913295343}" type="datetimeFigureOut">
              <a:rPr lang="es-ES" smtClean="0"/>
              <a:t>31/05/17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BBBB-77DB-684F-98C8-2076F8B18D9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6238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BAF-93CC-C743-B60A-E53913295343}" type="datetimeFigureOut">
              <a:rPr lang="es-ES" smtClean="0"/>
              <a:t>31/05/17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BBBB-77DB-684F-98C8-2076F8B18D9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73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BAF-93CC-C743-B60A-E53913295343}" type="datetimeFigureOut">
              <a:rPr lang="es-ES" smtClean="0"/>
              <a:t>31/05/17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BBBB-77DB-684F-98C8-2076F8B18D9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8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BAF-93CC-C743-B60A-E53913295343}" type="datetimeFigureOut">
              <a:rPr lang="es-ES" smtClean="0"/>
              <a:t>31/05/17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BBBB-77DB-684F-98C8-2076F8B18D9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16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BAF-93CC-C743-B60A-E53913295343}" type="datetimeFigureOut">
              <a:rPr lang="es-ES" smtClean="0"/>
              <a:t>31/05/17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BBBB-77DB-684F-98C8-2076F8B18D9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20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BAF-93CC-C743-B60A-E53913295343}" type="datetimeFigureOut">
              <a:rPr lang="es-ES" smtClean="0"/>
              <a:t>31/05/17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BBBB-77DB-684F-98C8-2076F8B18D9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3956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BAF-93CC-C743-B60A-E53913295343}" type="datetimeFigureOut">
              <a:rPr lang="es-ES" smtClean="0"/>
              <a:t>31/05/17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BBBB-77DB-684F-98C8-2076F8B18D9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157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E4BAF-93CC-C743-B60A-E53913295343}" type="datetimeFigureOut">
              <a:rPr lang="es-ES" smtClean="0"/>
              <a:t>31/05/17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CBBBB-77DB-684F-98C8-2076F8B18D9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415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microsoft.com/office/2007/relationships/hdphoto" Target="../media/hdphoto1.wdp"/><Relationship Id="rId6" Type="http://schemas.openxmlformats.org/officeDocument/2006/relationships/image" Target="../media/image6.png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2.wdp"/><Relationship Id="rId5" Type="http://schemas.openxmlformats.org/officeDocument/2006/relationships/image" Target="../media/image10.png"/><Relationship Id="rId6" Type="http://schemas.microsoft.com/office/2007/relationships/hdphoto" Target="../media/hdphoto1.wdp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827" y="989718"/>
            <a:ext cx="8128315" cy="1670489"/>
          </a:xfrm>
          <a:effectLst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800" b="1" spc="50" dirty="0" smtClean="0">
                <a:ln w="11430"/>
                <a:solidFill>
                  <a:srgbClr val="0000FF"/>
                </a:solidFill>
              </a:rPr>
              <a:t>Producción de antígenos </a:t>
            </a:r>
            <a:r>
              <a:rPr lang="es-ES" sz="4800" b="1" spc="50" dirty="0" err="1" smtClean="0">
                <a:ln w="11430"/>
                <a:solidFill>
                  <a:srgbClr val="0000FF"/>
                </a:solidFill>
              </a:rPr>
              <a:t>citrulinados</a:t>
            </a:r>
            <a:r>
              <a:rPr lang="es-ES" sz="4800" b="1" spc="50" dirty="0" smtClean="0">
                <a:ln w="11430"/>
                <a:solidFill>
                  <a:srgbClr val="0000FF"/>
                </a:solidFill>
              </a:rPr>
              <a:t> PAD dependiente</a:t>
            </a:r>
            <a:endParaRPr lang="es-ES" sz="4800" b="1" spc="50" dirty="0">
              <a:ln w="11430"/>
              <a:solidFill>
                <a:srgbClr val="0000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6593" y="4927455"/>
            <a:ext cx="6024783" cy="79648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s-ES" sz="2800" b="1" dirty="0" smtClean="0">
                <a:ln w="50800"/>
                <a:solidFill>
                  <a:srgbClr val="000090"/>
                </a:solidFill>
              </a:rPr>
              <a:t>Universidad Autónoma de Zacatecas</a:t>
            </a:r>
            <a:endParaRPr lang="es-ES" sz="2800" b="1" dirty="0">
              <a:ln w="50800"/>
              <a:solidFill>
                <a:srgbClr val="00009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662311" y="3520366"/>
            <a:ext cx="579334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spcBef>
                <a:spcPct val="20000"/>
              </a:spcBef>
            </a:pPr>
            <a:r>
              <a:rPr lang="es-ES" sz="4400" b="1" spc="50" dirty="0">
                <a:ln w="11430"/>
                <a:solidFill>
                  <a:srgbClr val="000080"/>
                </a:solidFill>
              </a:rPr>
              <a:t>Rafael Herrera Esparza</a:t>
            </a:r>
          </a:p>
        </p:txBody>
      </p:sp>
    </p:spTree>
    <p:extLst>
      <p:ext uri="{BB962C8B-B14F-4D97-AF65-F5344CB8AC3E}">
        <p14:creationId xmlns:p14="http://schemas.microsoft.com/office/powerpoint/2010/main" val="301708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>
            <a:off x="0" y="640947"/>
            <a:ext cx="9144000" cy="4510164"/>
            <a:chOff x="0" y="640947"/>
            <a:chExt cx="9144000" cy="451016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6980" b="28682"/>
            <a:stretch/>
          </p:blipFill>
          <p:spPr>
            <a:xfrm>
              <a:off x="0" y="1425777"/>
              <a:ext cx="9144000" cy="3725334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274662" y="640947"/>
              <a:ext cx="85415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dirty="0" err="1" smtClean="0">
                  <a:solidFill>
                    <a:srgbClr val="0000FF"/>
                  </a:solidFill>
                </a:rPr>
                <a:t>PADs</a:t>
              </a:r>
              <a:r>
                <a:rPr lang="es-ES" sz="2800" dirty="0" smtClean="0">
                  <a:solidFill>
                    <a:srgbClr val="0000FF"/>
                  </a:solidFill>
                </a:rPr>
                <a:t> inducidas </a:t>
              </a:r>
              <a:r>
                <a:rPr lang="es-ES" sz="2800" dirty="0" err="1" smtClean="0">
                  <a:solidFill>
                    <a:srgbClr val="0000FF"/>
                  </a:solidFill>
                </a:rPr>
                <a:t>citrulinan</a:t>
              </a:r>
              <a:r>
                <a:rPr lang="es-ES" sz="2800" dirty="0" smtClean="0">
                  <a:solidFill>
                    <a:srgbClr val="0000FF"/>
                  </a:solidFill>
                </a:rPr>
                <a:t> proteínas </a:t>
              </a:r>
              <a:r>
                <a:rPr lang="es-ES" sz="2800" i="1" dirty="0" smtClean="0">
                  <a:solidFill>
                    <a:srgbClr val="0000FF"/>
                  </a:solidFill>
                </a:rPr>
                <a:t>in vivo </a:t>
              </a:r>
              <a:r>
                <a:rPr lang="es-ES" sz="2800" dirty="0" smtClean="0">
                  <a:solidFill>
                    <a:srgbClr val="0000FF"/>
                  </a:solidFill>
                </a:rPr>
                <a:t>e </a:t>
              </a:r>
              <a:r>
                <a:rPr lang="es-ES" sz="2800" i="1" dirty="0" smtClean="0">
                  <a:solidFill>
                    <a:srgbClr val="0000FF"/>
                  </a:solidFill>
                </a:rPr>
                <a:t>in vitro</a:t>
              </a:r>
              <a:endParaRPr lang="es-ES" sz="2800" i="1" dirty="0">
                <a:solidFill>
                  <a:srgbClr val="0000FF"/>
                </a:solidFill>
              </a:endParaRPr>
            </a:p>
          </p:txBody>
        </p:sp>
        <p:cxnSp>
          <p:nvCxnSpPr>
            <p:cNvPr id="6" name="Conector recto de flecha 5"/>
            <p:cNvCxnSpPr/>
            <p:nvPr/>
          </p:nvCxnSpPr>
          <p:spPr>
            <a:xfrm flipV="1">
              <a:off x="3777268" y="4916596"/>
              <a:ext cx="5193743" cy="1628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uadroTexto 3"/>
            <p:cNvSpPr txBox="1"/>
            <p:nvPr/>
          </p:nvSpPr>
          <p:spPr>
            <a:xfrm>
              <a:off x="4868116" y="4731930"/>
              <a:ext cx="3243759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Proteína reportera: Fibrinógeno</a:t>
              </a:r>
              <a:endParaRPr lang="es-ES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274662" y="4748210"/>
              <a:ext cx="3057247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Proteínas tisulares </a:t>
              </a:r>
              <a:r>
                <a:rPr lang="es-ES" dirty="0" err="1" smtClean="0"/>
                <a:t>citrulinadas</a:t>
              </a:r>
              <a:endParaRPr lang="es-ES" dirty="0"/>
            </a:p>
          </p:txBody>
        </p:sp>
        <p:cxnSp>
          <p:nvCxnSpPr>
            <p:cNvPr id="9" name="Conector recto de flecha 8"/>
            <p:cNvCxnSpPr/>
            <p:nvPr/>
          </p:nvCxnSpPr>
          <p:spPr>
            <a:xfrm flipV="1">
              <a:off x="3777268" y="1845532"/>
              <a:ext cx="5193743" cy="1628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7"/>
            <p:cNvSpPr txBox="1"/>
            <p:nvPr/>
          </p:nvSpPr>
          <p:spPr>
            <a:xfrm>
              <a:off x="5085642" y="1644881"/>
              <a:ext cx="2938425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s-ES" dirty="0" err="1" smtClean="0"/>
                <a:t>PADs</a:t>
              </a:r>
              <a:r>
                <a:rPr lang="es-ES" dirty="0" smtClean="0"/>
                <a:t> purificadas por afinidad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355998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1253664" y="176825"/>
            <a:ext cx="7403815" cy="6520316"/>
            <a:chOff x="1253664" y="176825"/>
            <a:chExt cx="7403815" cy="6520316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9954" r="12268"/>
            <a:stretch/>
          </p:blipFill>
          <p:spPr>
            <a:xfrm>
              <a:off x="1845044" y="700045"/>
              <a:ext cx="6221055" cy="5997096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1253664" y="176825"/>
              <a:ext cx="74038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800" dirty="0" err="1" smtClean="0">
                  <a:solidFill>
                    <a:srgbClr val="0000FF"/>
                  </a:solidFill>
                </a:rPr>
                <a:t>Citrulinación</a:t>
              </a:r>
              <a:r>
                <a:rPr lang="es-ES" sz="2800" dirty="0" smtClean="0">
                  <a:solidFill>
                    <a:srgbClr val="0000FF"/>
                  </a:solidFill>
                </a:rPr>
                <a:t> de Ro60 y </a:t>
              </a:r>
              <a:r>
                <a:rPr lang="es-ES" sz="2800" dirty="0" smtClean="0">
                  <a:solidFill>
                    <a:srgbClr val="0000FF"/>
                  </a:solidFill>
                </a:rPr>
                <a:t>La </a:t>
              </a:r>
              <a:r>
                <a:rPr lang="es-ES" sz="2800" dirty="0" smtClean="0">
                  <a:solidFill>
                    <a:srgbClr val="0000FF"/>
                  </a:solidFill>
                </a:rPr>
                <a:t>vía inducción de </a:t>
              </a:r>
              <a:r>
                <a:rPr lang="es-ES" sz="2800" dirty="0" err="1" smtClean="0">
                  <a:solidFill>
                    <a:srgbClr val="0000FF"/>
                  </a:solidFill>
                </a:rPr>
                <a:t>PADs</a:t>
              </a:r>
              <a:endParaRPr lang="es-ES" sz="28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79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624193" y="92096"/>
            <a:ext cx="8207295" cy="6615313"/>
            <a:chOff x="624193" y="92096"/>
            <a:chExt cx="8207295" cy="6615313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4193" y="553761"/>
              <a:ext cx="8207295" cy="6153648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1154465" y="92096"/>
              <a:ext cx="71467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dirty="0" err="1" smtClean="0">
                  <a:solidFill>
                    <a:srgbClr val="0000FF"/>
                  </a:solidFill>
                </a:rPr>
                <a:t>Inmunoprecipitación</a:t>
              </a:r>
              <a:r>
                <a:rPr lang="es-ES" sz="2400" dirty="0" smtClean="0">
                  <a:solidFill>
                    <a:srgbClr val="0000FF"/>
                  </a:solidFill>
                </a:rPr>
                <a:t> de proteínas Ro60 y La </a:t>
              </a:r>
              <a:r>
                <a:rPr lang="es-ES" sz="2400" dirty="0" err="1" smtClean="0">
                  <a:solidFill>
                    <a:srgbClr val="0000FF"/>
                  </a:solidFill>
                </a:rPr>
                <a:t>citrulinadas</a:t>
              </a:r>
              <a:endParaRPr lang="es-ES" sz="2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15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941094" y="112833"/>
            <a:ext cx="6976794" cy="6745166"/>
            <a:chOff x="941094" y="112833"/>
            <a:chExt cx="6976794" cy="6745166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187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</a:extLst>
            </a:blip>
            <a:srcRect l="14583" t="8645" r="17593" b="9850"/>
            <a:stretch/>
          </p:blipFill>
          <p:spPr>
            <a:xfrm>
              <a:off x="941094" y="571740"/>
              <a:ext cx="6976794" cy="6286259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1306343" y="112833"/>
              <a:ext cx="62462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800" dirty="0" smtClean="0">
                  <a:solidFill>
                    <a:srgbClr val="0000FF"/>
                  </a:solidFill>
                </a:rPr>
                <a:t>Expresión de Ro60 en </a:t>
              </a:r>
              <a:r>
                <a:rPr lang="es-ES" sz="2800" dirty="0">
                  <a:solidFill>
                    <a:srgbClr val="0000FF"/>
                  </a:solidFill>
                </a:rPr>
                <a:t>c</a:t>
              </a:r>
              <a:r>
                <a:rPr lang="es-ES" sz="2800" dirty="0" smtClean="0">
                  <a:solidFill>
                    <a:srgbClr val="0000FF"/>
                  </a:solidFill>
                </a:rPr>
                <a:t>élulas </a:t>
              </a:r>
              <a:r>
                <a:rPr lang="es-ES" sz="2800" dirty="0" err="1" smtClean="0">
                  <a:solidFill>
                    <a:srgbClr val="0000FF"/>
                  </a:solidFill>
                </a:rPr>
                <a:t>apoptóticas</a:t>
              </a:r>
              <a:endParaRPr lang="es-ES" sz="28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3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/>
          <p:nvPr/>
        </p:nvGrpSpPr>
        <p:grpSpPr>
          <a:xfrm>
            <a:off x="0" y="0"/>
            <a:ext cx="9312919" cy="6809159"/>
            <a:chOff x="0" y="0"/>
            <a:chExt cx="9312919" cy="6809159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135000"/>
                      </a14:imgEffect>
                      <a14:imgEffect>
                        <a14:brightnessContrast bright="9000" contrast="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9312919" cy="6809159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1324605" y="2744028"/>
              <a:ext cx="6623087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smtClean="0">
                  <a:solidFill>
                    <a:schemeClr val="bg1"/>
                  </a:solidFill>
                </a:rPr>
                <a:t>Ro60 en </a:t>
              </a:r>
              <a:r>
                <a:rPr lang="es-ES" sz="2400" dirty="0" smtClean="0">
                  <a:solidFill>
                    <a:schemeClr val="bg1"/>
                  </a:solidFill>
                </a:rPr>
                <a:t>membranas </a:t>
              </a:r>
              <a:r>
                <a:rPr lang="es-ES" sz="2400" dirty="0" err="1" smtClean="0">
                  <a:solidFill>
                    <a:schemeClr val="bg1"/>
                  </a:solidFill>
                </a:rPr>
                <a:t>apoptóticas</a:t>
              </a:r>
              <a:endParaRPr lang="es-E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2757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295545" y="273090"/>
            <a:ext cx="8509000" cy="6126739"/>
            <a:chOff x="295545" y="159130"/>
            <a:chExt cx="8509000" cy="6126739"/>
          </a:xfrm>
        </p:grpSpPr>
        <p:sp>
          <p:nvSpPr>
            <p:cNvPr id="2" name="CuadroTexto 1"/>
            <p:cNvSpPr txBox="1"/>
            <p:nvPr/>
          </p:nvSpPr>
          <p:spPr>
            <a:xfrm>
              <a:off x="470330" y="159130"/>
              <a:ext cx="8168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800" dirty="0" smtClean="0">
                  <a:solidFill>
                    <a:srgbClr val="0000FF"/>
                  </a:solidFill>
                </a:rPr>
                <a:t>Conclusiones</a:t>
              </a:r>
              <a:endParaRPr lang="es-ES" sz="4800" dirty="0">
                <a:solidFill>
                  <a:srgbClr val="0000FF"/>
                </a:solidFill>
              </a:endParaRPr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295545" y="1069056"/>
              <a:ext cx="8509000" cy="5216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s-ES" sz="2800" dirty="0" smtClean="0"/>
                <a:t>Las enzimas </a:t>
              </a:r>
              <a:r>
                <a:rPr lang="es-ES" sz="2800" dirty="0" err="1" smtClean="0"/>
                <a:t>PADs</a:t>
              </a:r>
              <a:r>
                <a:rPr lang="es-ES" sz="2800" dirty="0" smtClean="0"/>
                <a:t> tienen distribución ubicua, incluyendo las glándulas salivales.</a:t>
              </a: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s-ES" sz="2800" dirty="0" smtClean="0"/>
                <a:t>La actividad de PAD es inducible.</a:t>
              </a: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s-ES" sz="2800" dirty="0" smtClean="0"/>
                <a:t>Cualquier proteína con residuos de arginina puede ser un sustrato catalítico de PAD.</a:t>
              </a: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s-ES" sz="2800" dirty="0" smtClean="0"/>
                <a:t>Las proteínas Ro y La son </a:t>
              </a:r>
              <a:r>
                <a:rPr lang="es-ES" sz="2800" dirty="0" err="1" smtClean="0"/>
                <a:t>citrulinadas</a:t>
              </a:r>
              <a:r>
                <a:rPr lang="es-ES" sz="2800" dirty="0" smtClean="0"/>
                <a:t> por PAD2 y PAD4</a:t>
              </a: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s-ES" sz="2800" dirty="0" smtClean="0"/>
                <a:t>Ro60 </a:t>
              </a:r>
              <a:r>
                <a:rPr lang="es-ES" sz="2800" dirty="0" err="1" smtClean="0"/>
                <a:t>citrulinado</a:t>
              </a:r>
              <a:r>
                <a:rPr lang="es-ES" sz="2800" dirty="0" smtClean="0"/>
                <a:t> es mas </a:t>
              </a:r>
              <a:r>
                <a:rPr lang="es-ES" sz="2800" dirty="0" err="1" smtClean="0"/>
                <a:t>inmunogénico</a:t>
              </a:r>
              <a:r>
                <a:rPr lang="es-ES" sz="2800" dirty="0" smtClean="0"/>
                <a:t> a los anticuerpos anti-Ro</a:t>
              </a: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s-ES" sz="2800" dirty="0" smtClean="0"/>
                <a:t>Diversas condiciones exógenas pueden activar a las enzimas </a:t>
              </a:r>
              <a:r>
                <a:rPr lang="es-ES" sz="2800" dirty="0" err="1" smtClean="0"/>
                <a:t>PADs</a:t>
              </a:r>
              <a:r>
                <a:rPr lang="es-ES" sz="2800" dirty="0" smtClean="0"/>
                <a:t> causando modificación </a:t>
              </a:r>
              <a:r>
                <a:rPr lang="es-ES" sz="2800" dirty="0" err="1" smtClean="0"/>
                <a:t>postraducional</a:t>
              </a:r>
              <a:r>
                <a:rPr lang="es-ES" sz="2800" dirty="0" smtClean="0"/>
                <a:t> y potenciales </a:t>
              </a:r>
              <a:r>
                <a:rPr lang="es-ES" sz="2800" dirty="0" err="1" smtClean="0"/>
                <a:t>autoantígenos</a:t>
              </a:r>
              <a:r>
                <a:rPr lang="es-ES" sz="2800" dirty="0" smtClean="0"/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4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35238" y="139680"/>
            <a:ext cx="9220788" cy="6680718"/>
            <a:chOff x="35238" y="139680"/>
            <a:chExt cx="9220788" cy="6680718"/>
          </a:xfrm>
        </p:grpSpPr>
        <p:sp>
          <p:nvSpPr>
            <p:cNvPr id="400" name="CuadroTexto 399"/>
            <p:cNvSpPr txBox="1"/>
            <p:nvPr/>
          </p:nvSpPr>
          <p:spPr>
            <a:xfrm>
              <a:off x="4077746" y="5114456"/>
              <a:ext cx="1551202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kern="1200" dirty="0" smtClean="0"/>
                <a:t>Manifestaciones </a:t>
              </a:r>
              <a:r>
                <a:rPr lang="es-ES" sz="1000" kern="1200" dirty="0" err="1" smtClean="0"/>
                <a:t>extrarticulares</a:t>
              </a:r>
              <a:r>
                <a:rPr lang="es-ES" sz="1000" kern="1200" dirty="0" smtClean="0"/>
                <a:t>  asociadas a FR y anti-CCP</a:t>
              </a:r>
              <a:endParaRPr lang="es-ES" sz="1000" kern="1200" dirty="0"/>
            </a:p>
          </p:txBody>
        </p:sp>
        <p:cxnSp>
          <p:nvCxnSpPr>
            <p:cNvPr id="371" name="Conector angular 370"/>
            <p:cNvCxnSpPr/>
            <p:nvPr/>
          </p:nvCxnSpPr>
          <p:spPr>
            <a:xfrm rot="10800000">
              <a:off x="6445992" y="5695128"/>
              <a:ext cx="1005209" cy="282102"/>
            </a:xfrm>
            <a:prstGeom prst="bentConnector3">
              <a:avLst>
                <a:gd name="adj1" fmla="val 50000"/>
              </a:avLst>
            </a:prstGeom>
            <a:ln w="9525" cmpd="sng"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Imagen 5" descr="Diapositiva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7" t="16036" r="11429" b="13103"/>
            <a:stretch/>
          </p:blipFill>
          <p:spPr>
            <a:xfrm>
              <a:off x="971544" y="1048218"/>
              <a:ext cx="379779" cy="260334"/>
            </a:xfrm>
            <a:prstGeom prst="rect">
              <a:avLst/>
            </a:prstGeom>
          </p:spPr>
        </p:pic>
        <p:grpSp>
          <p:nvGrpSpPr>
            <p:cNvPr id="7" name="Agrupar 6"/>
            <p:cNvGrpSpPr/>
            <p:nvPr/>
          </p:nvGrpSpPr>
          <p:grpSpPr>
            <a:xfrm>
              <a:off x="380704" y="2835788"/>
              <a:ext cx="2750586" cy="1771651"/>
              <a:chOff x="2503097" y="3039229"/>
              <a:chExt cx="2977056" cy="2027239"/>
            </a:xfrm>
          </p:grpSpPr>
          <p:sp>
            <p:nvSpPr>
              <p:cNvPr id="239" name="Elipse 238"/>
              <p:cNvSpPr/>
              <p:nvPr/>
            </p:nvSpPr>
            <p:spPr>
              <a:xfrm>
                <a:off x="2803028" y="4765223"/>
                <a:ext cx="298393" cy="30124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1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40" name="Agrupar 239"/>
              <p:cNvGrpSpPr/>
              <p:nvPr/>
            </p:nvGrpSpPr>
            <p:grpSpPr>
              <a:xfrm>
                <a:off x="2503097" y="3045501"/>
                <a:ext cx="1237126" cy="2013462"/>
                <a:chOff x="2503097" y="3045501"/>
                <a:chExt cx="1237126" cy="2013462"/>
              </a:xfrm>
            </p:grpSpPr>
            <p:sp>
              <p:nvSpPr>
                <p:cNvPr id="261" name="CuadroTexto 260"/>
                <p:cNvSpPr txBox="1"/>
                <p:nvPr/>
              </p:nvSpPr>
              <p:spPr>
                <a:xfrm>
                  <a:off x="3237738" y="4726333"/>
                  <a:ext cx="502485" cy="299351"/>
                </a:xfrm>
                <a:prstGeom prst="rect">
                  <a:avLst/>
                </a:prstGeom>
                <a:solidFill>
                  <a:schemeClr val="bg1"/>
                </a:solidFill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100" dirty="0" smtClean="0"/>
                    <a:t>NH</a:t>
                  </a:r>
                  <a:r>
                    <a:rPr lang="es-ES" sz="1100" baseline="-25000" dirty="0" smtClean="0"/>
                    <a:t>2</a:t>
                  </a:r>
                  <a:endParaRPr lang="es-ES" sz="1100" baseline="-25000" dirty="0"/>
                </a:p>
              </p:txBody>
            </p:sp>
            <p:grpSp>
              <p:nvGrpSpPr>
                <p:cNvPr id="262" name="Agrupar 261"/>
                <p:cNvGrpSpPr/>
                <p:nvPr/>
              </p:nvGrpSpPr>
              <p:grpSpPr>
                <a:xfrm>
                  <a:off x="2503097" y="3045501"/>
                  <a:ext cx="1036407" cy="2013462"/>
                  <a:chOff x="2614341" y="3165336"/>
                  <a:chExt cx="1036407" cy="2013462"/>
                </a:xfrm>
              </p:grpSpPr>
              <p:grpSp>
                <p:nvGrpSpPr>
                  <p:cNvPr id="263" name="Agrupar 262"/>
                  <p:cNvGrpSpPr/>
                  <p:nvPr/>
                </p:nvGrpSpPr>
                <p:grpSpPr>
                  <a:xfrm>
                    <a:off x="2614341" y="3165336"/>
                    <a:ext cx="843088" cy="1790761"/>
                    <a:chOff x="2614341" y="3165336"/>
                    <a:chExt cx="843088" cy="1790761"/>
                  </a:xfrm>
                  <a:effectLst/>
                </p:grpSpPr>
                <p:sp>
                  <p:nvSpPr>
                    <p:cNvPr id="266" name="Forma libre 265"/>
                    <p:cNvSpPr/>
                    <p:nvPr/>
                  </p:nvSpPr>
                  <p:spPr>
                    <a:xfrm>
                      <a:off x="2614341" y="3611756"/>
                      <a:ext cx="687659" cy="111512"/>
                    </a:xfrm>
                    <a:custGeom>
                      <a:avLst/>
                      <a:gdLst>
                        <a:gd name="connsiteX0" fmla="*/ 0 w 687659"/>
                        <a:gd name="connsiteY0" fmla="*/ 111512 h 111512"/>
                        <a:gd name="connsiteX1" fmla="*/ 154879 w 687659"/>
                        <a:gd name="connsiteY1" fmla="*/ 6195 h 111512"/>
                        <a:gd name="connsiteX2" fmla="*/ 346927 w 687659"/>
                        <a:gd name="connsiteY2" fmla="*/ 105317 h 111512"/>
                        <a:gd name="connsiteX3" fmla="*/ 520391 w 687659"/>
                        <a:gd name="connsiteY3" fmla="*/ 0 h 111512"/>
                        <a:gd name="connsiteX4" fmla="*/ 687659 w 687659"/>
                        <a:gd name="connsiteY4" fmla="*/ 105317 h 1115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7659" h="111512">
                          <a:moveTo>
                            <a:pt x="0" y="111512"/>
                          </a:moveTo>
                          <a:lnTo>
                            <a:pt x="154879" y="6195"/>
                          </a:lnTo>
                          <a:lnTo>
                            <a:pt x="346927" y="105317"/>
                          </a:lnTo>
                          <a:lnTo>
                            <a:pt x="520391" y="0"/>
                          </a:lnTo>
                          <a:lnTo>
                            <a:pt x="687659" y="105317"/>
                          </a:lnTo>
                        </a:path>
                      </a:pathLst>
                    </a:custGeom>
                    <a:ln w="12700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 sz="1100"/>
                    </a:p>
                  </p:txBody>
                </p:sp>
                <p:cxnSp>
                  <p:nvCxnSpPr>
                    <p:cNvPr id="267" name="Conector recto 266"/>
                    <p:cNvCxnSpPr/>
                    <p:nvPr/>
                  </p:nvCxnSpPr>
                  <p:spPr>
                    <a:xfrm>
                      <a:off x="3115844" y="3425902"/>
                      <a:ext cx="303" cy="173464"/>
                    </a:xfrm>
                    <a:prstGeom prst="line">
                      <a:avLst/>
                    </a:prstGeom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8" name="Conector recto 267"/>
                    <p:cNvCxnSpPr/>
                    <p:nvPr/>
                  </p:nvCxnSpPr>
                  <p:spPr>
                    <a:xfrm>
                      <a:off x="3153102" y="3423423"/>
                      <a:ext cx="303" cy="173464"/>
                    </a:xfrm>
                    <a:prstGeom prst="line">
                      <a:avLst/>
                    </a:prstGeom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" name="Conector recto 268"/>
                    <p:cNvCxnSpPr>
                      <a:stCxn id="266" idx="2"/>
                      <a:endCxn id="270" idx="0"/>
                    </p:cNvCxnSpPr>
                    <p:nvPr/>
                  </p:nvCxnSpPr>
                  <p:spPr>
                    <a:xfrm>
                      <a:off x="2961268" y="3717073"/>
                      <a:ext cx="0" cy="309756"/>
                    </a:xfrm>
                    <a:prstGeom prst="line">
                      <a:avLst/>
                    </a:prstGeom>
                    <a:ln w="12700" cmpd="sng">
                      <a:solidFill>
                        <a:srgbClr val="000000"/>
                      </a:solidFill>
                      <a:prstDash val="sys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0" name="Forma libre 269"/>
                    <p:cNvSpPr/>
                    <p:nvPr/>
                  </p:nvSpPr>
                  <p:spPr>
                    <a:xfrm>
                      <a:off x="2961268" y="4026829"/>
                      <a:ext cx="384098" cy="929268"/>
                    </a:xfrm>
                    <a:custGeom>
                      <a:avLst/>
                      <a:gdLst>
                        <a:gd name="connsiteX0" fmla="*/ 0 w 384098"/>
                        <a:gd name="connsiteY0" fmla="*/ 0 h 929268"/>
                        <a:gd name="connsiteX1" fmla="*/ 185854 w 384098"/>
                        <a:gd name="connsiteY1" fmla="*/ 111512 h 929268"/>
                        <a:gd name="connsiteX2" fmla="*/ 185854 w 384098"/>
                        <a:gd name="connsiteY2" fmla="*/ 402683 h 929268"/>
                        <a:gd name="connsiteX3" fmla="*/ 384098 w 384098"/>
                        <a:gd name="connsiteY3" fmla="*/ 538976 h 929268"/>
                        <a:gd name="connsiteX4" fmla="*/ 384098 w 384098"/>
                        <a:gd name="connsiteY4" fmla="*/ 830146 h 929268"/>
                        <a:gd name="connsiteX5" fmla="*/ 278781 w 384098"/>
                        <a:gd name="connsiteY5" fmla="*/ 929268 h 929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4098" h="929268">
                          <a:moveTo>
                            <a:pt x="0" y="0"/>
                          </a:moveTo>
                          <a:lnTo>
                            <a:pt x="185854" y="111512"/>
                          </a:lnTo>
                          <a:lnTo>
                            <a:pt x="185854" y="402683"/>
                          </a:lnTo>
                          <a:lnTo>
                            <a:pt x="384098" y="538976"/>
                          </a:lnTo>
                          <a:lnTo>
                            <a:pt x="384098" y="830146"/>
                          </a:lnTo>
                          <a:lnTo>
                            <a:pt x="278781" y="929268"/>
                          </a:lnTo>
                        </a:path>
                      </a:pathLst>
                    </a:custGeom>
                    <a:ln w="12700" cmpd="sng">
                      <a:solidFill>
                        <a:srgbClr val="00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 sz="1100"/>
                    </a:p>
                  </p:txBody>
                </p:sp>
                <p:cxnSp>
                  <p:nvCxnSpPr>
                    <p:cNvPr id="271" name="Conector recto 270"/>
                    <p:cNvCxnSpPr/>
                    <p:nvPr/>
                  </p:nvCxnSpPr>
                  <p:spPr>
                    <a:xfrm>
                      <a:off x="3352723" y="4844585"/>
                      <a:ext cx="104706" cy="92927"/>
                    </a:xfrm>
                    <a:prstGeom prst="line">
                      <a:avLst/>
                    </a:prstGeom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2" name="Conector recto 271"/>
                    <p:cNvCxnSpPr/>
                    <p:nvPr/>
                  </p:nvCxnSpPr>
                  <p:spPr>
                    <a:xfrm flipH="1">
                      <a:off x="3221464" y="4832195"/>
                      <a:ext cx="105317" cy="99122"/>
                    </a:xfrm>
                    <a:prstGeom prst="line">
                      <a:avLst/>
                    </a:prstGeom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3" name="CuadroTexto 272"/>
                    <p:cNvSpPr txBox="1"/>
                    <p:nvPr/>
                  </p:nvSpPr>
                  <p:spPr>
                    <a:xfrm>
                      <a:off x="2646037" y="3415294"/>
                      <a:ext cx="209915" cy="29935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1100" dirty="0" smtClean="0"/>
                        <a:t>N</a:t>
                      </a:r>
                      <a:endParaRPr lang="es-ES" sz="1100" dirty="0"/>
                    </a:p>
                  </p:txBody>
                </p:sp>
                <p:sp>
                  <p:nvSpPr>
                    <p:cNvPr id="274" name="CuadroTexto 273"/>
                    <p:cNvSpPr txBox="1"/>
                    <p:nvPr/>
                  </p:nvSpPr>
                  <p:spPr>
                    <a:xfrm>
                      <a:off x="3002751" y="3165336"/>
                      <a:ext cx="209915" cy="29935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1100" dirty="0" smtClean="0"/>
                        <a:t>O</a:t>
                      </a:r>
                      <a:endParaRPr lang="es-ES" sz="1100" dirty="0"/>
                    </a:p>
                  </p:txBody>
                </p:sp>
                <p:cxnSp>
                  <p:nvCxnSpPr>
                    <p:cNvPr id="275" name="Conector recto 274"/>
                    <p:cNvCxnSpPr/>
                    <p:nvPr/>
                  </p:nvCxnSpPr>
                  <p:spPr>
                    <a:xfrm>
                      <a:off x="2775775" y="3404006"/>
                      <a:ext cx="0" cy="84525"/>
                    </a:xfrm>
                    <a:prstGeom prst="line">
                      <a:avLst/>
                    </a:prstGeom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6" name="CuadroTexto 275"/>
                    <p:cNvSpPr txBox="1"/>
                    <p:nvPr/>
                  </p:nvSpPr>
                  <p:spPr>
                    <a:xfrm>
                      <a:off x="2646037" y="3174082"/>
                      <a:ext cx="209915" cy="29935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1100" dirty="0"/>
                        <a:t>H</a:t>
                      </a:r>
                    </a:p>
                  </p:txBody>
                </p:sp>
              </p:grpSp>
              <p:sp>
                <p:nvSpPr>
                  <p:cNvPr id="264" name="CuadroTexto 263"/>
                  <p:cNvSpPr txBox="1"/>
                  <p:nvPr/>
                </p:nvSpPr>
                <p:spPr>
                  <a:xfrm>
                    <a:off x="2815930" y="4879447"/>
                    <a:ext cx="501733" cy="299351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sz="1100" dirty="0" smtClean="0"/>
                      <a:t>H</a:t>
                    </a:r>
                    <a:r>
                      <a:rPr lang="es-ES" sz="1100" baseline="-25000" dirty="0" smtClean="0"/>
                      <a:t>2</a:t>
                    </a:r>
                    <a:r>
                      <a:rPr lang="es-ES" sz="1100" dirty="0" smtClean="0"/>
                      <a:t>N</a:t>
                    </a:r>
                    <a:endParaRPr lang="es-ES" sz="1100" dirty="0"/>
                  </a:p>
                </p:txBody>
              </p:sp>
              <p:sp>
                <p:nvSpPr>
                  <p:cNvPr id="265" name="CuadroTexto 264"/>
                  <p:cNvSpPr txBox="1"/>
                  <p:nvPr/>
                </p:nvSpPr>
                <p:spPr>
                  <a:xfrm>
                    <a:off x="3144049" y="4506837"/>
                    <a:ext cx="506699" cy="299351"/>
                  </a:xfrm>
                  <a:prstGeom prst="rect">
                    <a:avLst/>
                  </a:prstGeom>
                  <a:solidFill>
                    <a:schemeClr val="bg1"/>
                  </a:solidFill>
                  <a:effectLst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sz="1100" dirty="0" smtClean="0"/>
                      <a:t>NH</a:t>
                    </a:r>
                    <a:endParaRPr lang="es-ES" sz="1100" dirty="0"/>
                  </a:p>
                </p:txBody>
              </p:sp>
            </p:grpSp>
          </p:grpSp>
          <p:sp>
            <p:nvSpPr>
              <p:cNvPr id="241" name="Elipse 240"/>
              <p:cNvSpPr/>
              <p:nvPr/>
            </p:nvSpPr>
            <p:spPr>
              <a:xfrm>
                <a:off x="4609250" y="4767701"/>
                <a:ext cx="266411" cy="26792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1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42" name="Agrupar 241"/>
              <p:cNvGrpSpPr/>
              <p:nvPr/>
            </p:nvGrpSpPr>
            <p:grpSpPr>
              <a:xfrm>
                <a:off x="4268538" y="3039229"/>
                <a:ext cx="1211615" cy="2013363"/>
                <a:chOff x="4268538" y="3039229"/>
                <a:chExt cx="1211615" cy="2013363"/>
              </a:xfrm>
            </p:grpSpPr>
            <p:grpSp>
              <p:nvGrpSpPr>
                <p:cNvPr id="245" name="Agrupar 244"/>
                <p:cNvGrpSpPr/>
                <p:nvPr/>
              </p:nvGrpSpPr>
              <p:grpSpPr>
                <a:xfrm>
                  <a:off x="4268538" y="3039229"/>
                  <a:ext cx="1211615" cy="2013363"/>
                  <a:chOff x="4123736" y="3287675"/>
                  <a:chExt cx="1211615" cy="2013363"/>
                </a:xfrm>
              </p:grpSpPr>
              <p:sp>
                <p:nvSpPr>
                  <p:cNvPr id="247" name="CuadroTexto 246"/>
                  <p:cNvSpPr txBox="1"/>
                  <p:nvPr/>
                </p:nvSpPr>
                <p:spPr>
                  <a:xfrm>
                    <a:off x="4802088" y="5001687"/>
                    <a:ext cx="533263" cy="299351"/>
                  </a:xfrm>
                  <a:prstGeom prst="rect">
                    <a:avLst/>
                  </a:prstGeom>
                  <a:solidFill>
                    <a:schemeClr val="bg1"/>
                  </a:solidFill>
                  <a:effectLst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sz="1100" dirty="0" smtClean="0"/>
                      <a:t>NH</a:t>
                    </a:r>
                    <a:r>
                      <a:rPr lang="es-ES" sz="1100" baseline="-25000" dirty="0" smtClean="0"/>
                      <a:t>2</a:t>
                    </a:r>
                    <a:endParaRPr lang="es-ES" sz="1100" baseline="-25000" dirty="0"/>
                  </a:p>
                </p:txBody>
              </p:sp>
              <p:grpSp>
                <p:nvGrpSpPr>
                  <p:cNvPr id="248" name="Agrupar 247"/>
                  <p:cNvGrpSpPr/>
                  <p:nvPr/>
                </p:nvGrpSpPr>
                <p:grpSpPr>
                  <a:xfrm>
                    <a:off x="4123736" y="3287675"/>
                    <a:ext cx="843088" cy="1789303"/>
                    <a:chOff x="2614341" y="3166794"/>
                    <a:chExt cx="843088" cy="1789303"/>
                  </a:xfrm>
                  <a:effectLst/>
                </p:grpSpPr>
                <p:sp>
                  <p:nvSpPr>
                    <p:cNvPr id="250" name="Forma libre 249"/>
                    <p:cNvSpPr/>
                    <p:nvPr/>
                  </p:nvSpPr>
                  <p:spPr>
                    <a:xfrm>
                      <a:off x="2614341" y="3611756"/>
                      <a:ext cx="687659" cy="111512"/>
                    </a:xfrm>
                    <a:custGeom>
                      <a:avLst/>
                      <a:gdLst>
                        <a:gd name="connsiteX0" fmla="*/ 0 w 687659"/>
                        <a:gd name="connsiteY0" fmla="*/ 111512 h 111512"/>
                        <a:gd name="connsiteX1" fmla="*/ 154879 w 687659"/>
                        <a:gd name="connsiteY1" fmla="*/ 6195 h 111512"/>
                        <a:gd name="connsiteX2" fmla="*/ 346927 w 687659"/>
                        <a:gd name="connsiteY2" fmla="*/ 105317 h 111512"/>
                        <a:gd name="connsiteX3" fmla="*/ 520391 w 687659"/>
                        <a:gd name="connsiteY3" fmla="*/ 0 h 111512"/>
                        <a:gd name="connsiteX4" fmla="*/ 687659 w 687659"/>
                        <a:gd name="connsiteY4" fmla="*/ 105317 h 1115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7659" h="111512">
                          <a:moveTo>
                            <a:pt x="0" y="111512"/>
                          </a:moveTo>
                          <a:lnTo>
                            <a:pt x="154879" y="6195"/>
                          </a:lnTo>
                          <a:lnTo>
                            <a:pt x="346927" y="105317"/>
                          </a:lnTo>
                          <a:lnTo>
                            <a:pt x="520391" y="0"/>
                          </a:lnTo>
                          <a:lnTo>
                            <a:pt x="687659" y="105317"/>
                          </a:lnTo>
                        </a:path>
                      </a:pathLst>
                    </a:custGeom>
                    <a:ln w="12700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 sz="1100"/>
                    </a:p>
                  </p:txBody>
                </p:sp>
                <p:cxnSp>
                  <p:nvCxnSpPr>
                    <p:cNvPr id="251" name="Conector recto 250"/>
                    <p:cNvCxnSpPr/>
                    <p:nvPr/>
                  </p:nvCxnSpPr>
                  <p:spPr>
                    <a:xfrm>
                      <a:off x="3115844" y="3425902"/>
                      <a:ext cx="303" cy="173464"/>
                    </a:xfrm>
                    <a:prstGeom prst="line">
                      <a:avLst/>
                    </a:prstGeom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2" name="Conector recto 251"/>
                    <p:cNvCxnSpPr/>
                    <p:nvPr/>
                  </p:nvCxnSpPr>
                  <p:spPr>
                    <a:xfrm>
                      <a:off x="3153102" y="3423423"/>
                      <a:ext cx="303" cy="173464"/>
                    </a:xfrm>
                    <a:prstGeom prst="line">
                      <a:avLst/>
                    </a:prstGeom>
                    <a:ln w="12700" cmpd="sng">
                      <a:solidFill>
                        <a:srgbClr val="00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3" name="Conector recto 252"/>
                    <p:cNvCxnSpPr>
                      <a:stCxn id="250" idx="2"/>
                      <a:endCxn id="254" idx="0"/>
                    </p:cNvCxnSpPr>
                    <p:nvPr/>
                  </p:nvCxnSpPr>
                  <p:spPr>
                    <a:xfrm>
                      <a:off x="2961268" y="3717073"/>
                      <a:ext cx="0" cy="309756"/>
                    </a:xfrm>
                    <a:prstGeom prst="line">
                      <a:avLst/>
                    </a:prstGeom>
                    <a:ln w="12700" cmpd="sng">
                      <a:solidFill>
                        <a:srgbClr val="000000"/>
                      </a:solidFill>
                      <a:prstDash val="sys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4" name="Forma libre 253"/>
                    <p:cNvSpPr/>
                    <p:nvPr/>
                  </p:nvSpPr>
                  <p:spPr>
                    <a:xfrm>
                      <a:off x="2961268" y="4026829"/>
                      <a:ext cx="384098" cy="929268"/>
                    </a:xfrm>
                    <a:custGeom>
                      <a:avLst/>
                      <a:gdLst>
                        <a:gd name="connsiteX0" fmla="*/ 0 w 384098"/>
                        <a:gd name="connsiteY0" fmla="*/ 0 h 929268"/>
                        <a:gd name="connsiteX1" fmla="*/ 185854 w 384098"/>
                        <a:gd name="connsiteY1" fmla="*/ 111512 h 929268"/>
                        <a:gd name="connsiteX2" fmla="*/ 185854 w 384098"/>
                        <a:gd name="connsiteY2" fmla="*/ 402683 h 929268"/>
                        <a:gd name="connsiteX3" fmla="*/ 384098 w 384098"/>
                        <a:gd name="connsiteY3" fmla="*/ 538976 h 929268"/>
                        <a:gd name="connsiteX4" fmla="*/ 384098 w 384098"/>
                        <a:gd name="connsiteY4" fmla="*/ 830146 h 929268"/>
                        <a:gd name="connsiteX5" fmla="*/ 278781 w 384098"/>
                        <a:gd name="connsiteY5" fmla="*/ 929268 h 929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4098" h="929268">
                          <a:moveTo>
                            <a:pt x="0" y="0"/>
                          </a:moveTo>
                          <a:lnTo>
                            <a:pt x="185854" y="111512"/>
                          </a:lnTo>
                          <a:lnTo>
                            <a:pt x="185854" y="402683"/>
                          </a:lnTo>
                          <a:lnTo>
                            <a:pt x="384098" y="538976"/>
                          </a:lnTo>
                          <a:lnTo>
                            <a:pt x="384098" y="830146"/>
                          </a:lnTo>
                          <a:lnTo>
                            <a:pt x="278781" y="929268"/>
                          </a:lnTo>
                        </a:path>
                      </a:pathLst>
                    </a:custGeom>
                    <a:ln w="12700" cmpd="sng">
                      <a:solidFill>
                        <a:srgbClr val="00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 sz="1100"/>
                    </a:p>
                  </p:txBody>
                </p:sp>
                <p:cxnSp>
                  <p:nvCxnSpPr>
                    <p:cNvPr id="255" name="Conector recto 254"/>
                    <p:cNvCxnSpPr/>
                    <p:nvPr/>
                  </p:nvCxnSpPr>
                  <p:spPr>
                    <a:xfrm>
                      <a:off x="3352723" y="4844585"/>
                      <a:ext cx="104706" cy="92927"/>
                    </a:xfrm>
                    <a:prstGeom prst="line">
                      <a:avLst/>
                    </a:prstGeom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6" name="Conector recto 255"/>
                    <p:cNvCxnSpPr/>
                    <p:nvPr/>
                  </p:nvCxnSpPr>
                  <p:spPr>
                    <a:xfrm flipH="1">
                      <a:off x="3221464" y="4832195"/>
                      <a:ext cx="105317" cy="99122"/>
                    </a:xfrm>
                    <a:prstGeom prst="line">
                      <a:avLst/>
                    </a:prstGeom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7" name="CuadroTexto 256"/>
                    <p:cNvSpPr txBox="1"/>
                    <p:nvPr/>
                  </p:nvSpPr>
                  <p:spPr>
                    <a:xfrm>
                      <a:off x="2633647" y="3396709"/>
                      <a:ext cx="209915" cy="29935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1100" dirty="0" smtClean="0"/>
                        <a:t>N</a:t>
                      </a:r>
                      <a:endParaRPr lang="es-ES" sz="1100" dirty="0"/>
                    </a:p>
                  </p:txBody>
                </p:sp>
                <p:sp>
                  <p:nvSpPr>
                    <p:cNvPr id="258" name="CuadroTexto 257"/>
                    <p:cNvSpPr txBox="1"/>
                    <p:nvPr/>
                  </p:nvSpPr>
                  <p:spPr>
                    <a:xfrm>
                      <a:off x="2990361" y="3166794"/>
                      <a:ext cx="209915" cy="29935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1100" dirty="0" smtClean="0"/>
                        <a:t>O</a:t>
                      </a:r>
                      <a:endParaRPr lang="es-ES" sz="1100" dirty="0"/>
                    </a:p>
                  </p:txBody>
                </p:sp>
                <p:cxnSp>
                  <p:nvCxnSpPr>
                    <p:cNvPr id="259" name="Conector recto 258"/>
                    <p:cNvCxnSpPr/>
                    <p:nvPr/>
                  </p:nvCxnSpPr>
                  <p:spPr>
                    <a:xfrm>
                      <a:off x="2769580" y="3379226"/>
                      <a:ext cx="0" cy="84525"/>
                    </a:xfrm>
                    <a:prstGeom prst="line">
                      <a:avLst/>
                    </a:prstGeom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0" name="CuadroTexto 259"/>
                    <p:cNvSpPr txBox="1"/>
                    <p:nvPr/>
                  </p:nvSpPr>
                  <p:spPr>
                    <a:xfrm>
                      <a:off x="2639842" y="3172989"/>
                      <a:ext cx="209915" cy="29935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1100" dirty="0"/>
                        <a:t>H</a:t>
                      </a:r>
                    </a:p>
                  </p:txBody>
                </p:sp>
              </p:grpSp>
              <p:sp>
                <p:nvSpPr>
                  <p:cNvPr id="249" name="CuadroTexto 248"/>
                  <p:cNvSpPr txBox="1"/>
                  <p:nvPr/>
                </p:nvSpPr>
                <p:spPr>
                  <a:xfrm>
                    <a:off x="4607933" y="4615235"/>
                    <a:ext cx="542318" cy="299351"/>
                  </a:xfrm>
                  <a:prstGeom prst="rect">
                    <a:avLst/>
                  </a:prstGeom>
                  <a:solidFill>
                    <a:schemeClr val="bg1"/>
                  </a:solidFill>
                  <a:effectLst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sz="1100" dirty="0" smtClean="0"/>
                      <a:t>NH</a:t>
                    </a:r>
                    <a:endParaRPr lang="es-ES" sz="1100" dirty="0"/>
                  </a:p>
                </p:txBody>
              </p:sp>
            </p:grpSp>
            <p:sp>
              <p:nvSpPr>
                <p:cNvPr id="246" name="CuadroTexto 245"/>
                <p:cNvSpPr txBox="1"/>
                <p:nvPr/>
              </p:nvSpPr>
              <p:spPr>
                <a:xfrm>
                  <a:off x="4637688" y="4752148"/>
                  <a:ext cx="209914" cy="299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100" dirty="0" smtClean="0"/>
                    <a:t>O</a:t>
                  </a:r>
                  <a:endParaRPr lang="es-ES" sz="1100" dirty="0"/>
                </a:p>
              </p:txBody>
            </p:sp>
          </p:grpSp>
          <p:cxnSp>
            <p:nvCxnSpPr>
              <p:cNvPr id="243" name="Conector recto 242"/>
              <p:cNvCxnSpPr/>
              <p:nvPr/>
            </p:nvCxnSpPr>
            <p:spPr>
              <a:xfrm flipH="1">
                <a:off x="3198451" y="4624146"/>
                <a:ext cx="141983" cy="128068"/>
              </a:xfrm>
              <a:prstGeom prst="line">
                <a:avLst/>
              </a:prstGeom>
              <a:ln w="12700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Conector recto 243"/>
              <p:cNvCxnSpPr/>
              <p:nvPr/>
            </p:nvCxnSpPr>
            <p:spPr>
              <a:xfrm flipH="1">
                <a:off x="4958540" y="4617627"/>
                <a:ext cx="141983" cy="128068"/>
              </a:xfrm>
              <a:prstGeom prst="line">
                <a:avLst/>
              </a:prstGeom>
              <a:ln w="12700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Agrupar 7"/>
            <p:cNvGrpSpPr/>
            <p:nvPr/>
          </p:nvGrpSpPr>
          <p:grpSpPr>
            <a:xfrm>
              <a:off x="123275" y="5480685"/>
              <a:ext cx="1094759" cy="1001816"/>
              <a:chOff x="836664" y="4426405"/>
              <a:chExt cx="1145746" cy="1193715"/>
            </a:xfrm>
          </p:grpSpPr>
          <p:sp>
            <p:nvSpPr>
              <p:cNvPr id="232" name="Forma libre 231"/>
              <p:cNvSpPr/>
              <p:nvPr/>
            </p:nvSpPr>
            <p:spPr>
              <a:xfrm>
                <a:off x="858403" y="4426405"/>
                <a:ext cx="953538" cy="1193715"/>
              </a:xfrm>
              <a:custGeom>
                <a:avLst/>
                <a:gdLst>
                  <a:gd name="connsiteX0" fmla="*/ 426186 w 1041222"/>
                  <a:gd name="connsiteY0" fmla="*/ 75062 h 1121546"/>
                  <a:gd name="connsiteX1" fmla="*/ 532016 w 1041222"/>
                  <a:gd name="connsiteY1" fmla="*/ 557150 h 1121546"/>
                  <a:gd name="connsiteX2" fmla="*/ 167490 w 1041222"/>
                  <a:gd name="connsiteY2" fmla="*/ 474842 h 1121546"/>
                  <a:gd name="connsiteX3" fmla="*/ 637845 w 1041222"/>
                  <a:gd name="connsiteY3" fmla="*/ 251435 h 1121546"/>
                  <a:gd name="connsiteX4" fmla="*/ 496739 w 1041222"/>
                  <a:gd name="connsiteY4" fmla="*/ 686491 h 1121546"/>
                  <a:gd name="connsiteX5" fmla="*/ 837746 w 1041222"/>
                  <a:gd name="connsiteY5" fmla="*/ 110336 h 1121546"/>
                  <a:gd name="connsiteX6" fmla="*/ 673122 w 1041222"/>
                  <a:gd name="connsiteY6" fmla="*/ 39787 h 1121546"/>
                  <a:gd name="connsiteX7" fmla="*/ 720158 w 1041222"/>
                  <a:gd name="connsiteY7" fmla="*/ 568908 h 1121546"/>
                  <a:gd name="connsiteX8" fmla="*/ 520257 w 1041222"/>
                  <a:gd name="connsiteY8" fmla="*/ 933414 h 1121546"/>
                  <a:gd name="connsiteX9" fmla="*/ 238044 w 1041222"/>
                  <a:gd name="connsiteY9" fmla="*/ 792315 h 1121546"/>
                  <a:gd name="connsiteX10" fmla="*/ 2866 w 1041222"/>
                  <a:gd name="connsiteY10" fmla="*/ 639458 h 1121546"/>
                  <a:gd name="connsiteX11" fmla="*/ 402668 w 1041222"/>
                  <a:gd name="connsiteY11" fmla="*/ 310227 h 1121546"/>
                  <a:gd name="connsiteX12" fmla="*/ 967094 w 1041222"/>
                  <a:gd name="connsiteY12" fmla="*/ 392534 h 1121546"/>
                  <a:gd name="connsiteX13" fmla="*/ 1025889 w 1041222"/>
                  <a:gd name="connsiteY13" fmla="*/ 627700 h 1121546"/>
                  <a:gd name="connsiteX14" fmla="*/ 884782 w 1041222"/>
                  <a:gd name="connsiteY14" fmla="*/ 851106 h 1121546"/>
                  <a:gd name="connsiteX15" fmla="*/ 637845 w 1041222"/>
                  <a:gd name="connsiteY15" fmla="*/ 1062755 h 1121546"/>
                  <a:gd name="connsiteX16" fmla="*/ 496739 w 1041222"/>
                  <a:gd name="connsiteY16" fmla="*/ 1086271 h 1121546"/>
                  <a:gd name="connsiteX17" fmla="*/ 367391 w 1041222"/>
                  <a:gd name="connsiteY17" fmla="*/ 1121546 h 1121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1222" h="1121546">
                    <a:moveTo>
                      <a:pt x="426186" y="75062"/>
                    </a:moveTo>
                    <a:cubicBezTo>
                      <a:pt x="500659" y="282791"/>
                      <a:pt x="575132" y="490520"/>
                      <a:pt x="532016" y="557150"/>
                    </a:cubicBezTo>
                    <a:cubicBezTo>
                      <a:pt x="488900" y="623780"/>
                      <a:pt x="149852" y="525794"/>
                      <a:pt x="167490" y="474842"/>
                    </a:cubicBezTo>
                    <a:cubicBezTo>
                      <a:pt x="185128" y="423890"/>
                      <a:pt x="582970" y="216160"/>
                      <a:pt x="637845" y="251435"/>
                    </a:cubicBezTo>
                    <a:cubicBezTo>
                      <a:pt x="692720" y="286710"/>
                      <a:pt x="463422" y="710007"/>
                      <a:pt x="496739" y="686491"/>
                    </a:cubicBezTo>
                    <a:cubicBezTo>
                      <a:pt x="530056" y="662975"/>
                      <a:pt x="808349" y="218120"/>
                      <a:pt x="837746" y="110336"/>
                    </a:cubicBezTo>
                    <a:cubicBezTo>
                      <a:pt x="867143" y="2552"/>
                      <a:pt x="692720" y="-36642"/>
                      <a:pt x="673122" y="39787"/>
                    </a:cubicBezTo>
                    <a:cubicBezTo>
                      <a:pt x="653524" y="116216"/>
                      <a:pt x="745636" y="419970"/>
                      <a:pt x="720158" y="568908"/>
                    </a:cubicBezTo>
                    <a:cubicBezTo>
                      <a:pt x="694681" y="717846"/>
                      <a:pt x="600609" y="896180"/>
                      <a:pt x="520257" y="933414"/>
                    </a:cubicBezTo>
                    <a:cubicBezTo>
                      <a:pt x="439905" y="970648"/>
                      <a:pt x="324276" y="841308"/>
                      <a:pt x="238044" y="792315"/>
                    </a:cubicBezTo>
                    <a:cubicBezTo>
                      <a:pt x="151812" y="743322"/>
                      <a:pt x="-24571" y="719806"/>
                      <a:pt x="2866" y="639458"/>
                    </a:cubicBezTo>
                    <a:cubicBezTo>
                      <a:pt x="30303" y="559110"/>
                      <a:pt x="241963" y="351381"/>
                      <a:pt x="402668" y="310227"/>
                    </a:cubicBezTo>
                    <a:cubicBezTo>
                      <a:pt x="563373" y="269073"/>
                      <a:pt x="863224" y="339622"/>
                      <a:pt x="967094" y="392534"/>
                    </a:cubicBezTo>
                    <a:cubicBezTo>
                      <a:pt x="1070964" y="445446"/>
                      <a:pt x="1039608" y="551271"/>
                      <a:pt x="1025889" y="627700"/>
                    </a:cubicBezTo>
                    <a:cubicBezTo>
                      <a:pt x="1012170" y="704129"/>
                      <a:pt x="949456" y="778597"/>
                      <a:pt x="884782" y="851106"/>
                    </a:cubicBezTo>
                    <a:cubicBezTo>
                      <a:pt x="820108" y="923615"/>
                      <a:pt x="702519" y="1023561"/>
                      <a:pt x="637845" y="1062755"/>
                    </a:cubicBezTo>
                    <a:cubicBezTo>
                      <a:pt x="573171" y="1101949"/>
                      <a:pt x="541815" y="1076473"/>
                      <a:pt x="496739" y="1086271"/>
                    </a:cubicBezTo>
                    <a:cubicBezTo>
                      <a:pt x="451663" y="1096069"/>
                      <a:pt x="367391" y="1121546"/>
                      <a:pt x="367391" y="1121546"/>
                    </a:cubicBezTo>
                  </a:path>
                </a:pathLst>
              </a:custGeom>
              <a:ln>
                <a:solidFill>
                  <a:srgbClr val="95373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200"/>
              </a:p>
            </p:txBody>
          </p:sp>
          <p:sp>
            <p:nvSpPr>
              <p:cNvPr id="233" name="Elipse 232"/>
              <p:cNvSpPr/>
              <p:nvPr/>
            </p:nvSpPr>
            <p:spPr>
              <a:xfrm>
                <a:off x="1728556" y="4890183"/>
                <a:ext cx="223418" cy="189382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dirty="0" smtClean="0"/>
                  <a:t>A</a:t>
                </a:r>
                <a:endParaRPr lang="es-ES" sz="1200" dirty="0"/>
              </a:p>
            </p:txBody>
          </p:sp>
          <p:sp>
            <p:nvSpPr>
              <p:cNvPr id="234" name="CuadroTexto 233"/>
              <p:cNvSpPr txBox="1"/>
              <p:nvPr/>
            </p:nvSpPr>
            <p:spPr>
              <a:xfrm>
                <a:off x="1695195" y="4813117"/>
                <a:ext cx="287215" cy="330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200" dirty="0" smtClean="0">
                    <a:solidFill>
                      <a:schemeClr val="bg1"/>
                    </a:solidFill>
                  </a:rPr>
                  <a:t>A</a:t>
                </a:r>
                <a:endParaRPr lang="es-E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5" name="Elipse 234"/>
              <p:cNvSpPr/>
              <p:nvPr/>
            </p:nvSpPr>
            <p:spPr>
              <a:xfrm>
                <a:off x="870026" y="5137274"/>
                <a:ext cx="223418" cy="189382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dirty="0" smtClean="0"/>
                  <a:t>A</a:t>
                </a:r>
                <a:endParaRPr lang="es-ES" sz="1200" dirty="0"/>
              </a:p>
            </p:txBody>
          </p:sp>
          <p:sp>
            <p:nvSpPr>
              <p:cNvPr id="236" name="CuadroTexto 235"/>
              <p:cNvSpPr txBox="1"/>
              <p:nvPr/>
            </p:nvSpPr>
            <p:spPr>
              <a:xfrm>
                <a:off x="836664" y="5060208"/>
                <a:ext cx="287215" cy="330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200" dirty="0" smtClean="0">
                    <a:solidFill>
                      <a:schemeClr val="bg1"/>
                    </a:solidFill>
                  </a:rPr>
                  <a:t>A</a:t>
                </a:r>
                <a:endParaRPr lang="es-E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7" name="Elipse 236"/>
              <p:cNvSpPr/>
              <p:nvPr/>
            </p:nvSpPr>
            <p:spPr>
              <a:xfrm>
                <a:off x="1050516" y="4888693"/>
                <a:ext cx="223418" cy="189382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dirty="0" smtClean="0"/>
                  <a:t>A</a:t>
                </a:r>
                <a:endParaRPr lang="es-ES" sz="1200" dirty="0"/>
              </a:p>
            </p:txBody>
          </p:sp>
          <p:sp>
            <p:nvSpPr>
              <p:cNvPr id="238" name="CuadroTexto 237"/>
              <p:cNvSpPr txBox="1"/>
              <p:nvPr/>
            </p:nvSpPr>
            <p:spPr>
              <a:xfrm>
                <a:off x="1017154" y="4811628"/>
                <a:ext cx="287215" cy="330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200" dirty="0" smtClean="0">
                    <a:solidFill>
                      <a:schemeClr val="bg1"/>
                    </a:solidFill>
                  </a:rPr>
                  <a:t>A</a:t>
                </a:r>
                <a:endParaRPr lang="es-E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CuadroTexto 11"/>
            <p:cNvSpPr txBox="1"/>
            <p:nvPr/>
          </p:nvSpPr>
          <p:spPr>
            <a:xfrm>
              <a:off x="2587165" y="4493298"/>
              <a:ext cx="976175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smtClean="0"/>
                <a:t>+</a:t>
              </a:r>
            </a:p>
            <a:p>
              <a:pPr algn="ctr"/>
              <a:r>
                <a:rPr lang="es-ES" sz="1200" dirty="0" smtClean="0"/>
                <a:t>NH</a:t>
              </a:r>
              <a:r>
                <a:rPr lang="es-ES" sz="1200" baseline="-25000" dirty="0" smtClean="0"/>
                <a:t>3</a:t>
              </a:r>
              <a:r>
                <a:rPr lang="es-ES" sz="1200" dirty="0" smtClean="0"/>
                <a:t> + H</a:t>
              </a:r>
              <a:r>
                <a:rPr lang="es-ES" sz="1200" baseline="30000" dirty="0" smtClean="0"/>
                <a:t>+</a:t>
              </a:r>
              <a:endParaRPr lang="es-ES" sz="1200" baseline="30000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948882" y="6174067"/>
              <a:ext cx="31200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3" indent="-93663">
                <a:buFont typeface="Arial"/>
                <a:buChar char="•"/>
              </a:pPr>
              <a:r>
                <a:rPr lang="es-ES" sz="1200" dirty="0" smtClean="0">
                  <a:solidFill>
                    <a:srgbClr val="000000"/>
                  </a:solidFill>
                </a:rPr>
                <a:t>Relajación de proteínas por &lt; interacciones </a:t>
              </a:r>
              <a:r>
                <a:rPr lang="es-ES" sz="1200" dirty="0" err="1" smtClean="0">
                  <a:solidFill>
                    <a:srgbClr val="000000"/>
                  </a:solidFill>
                </a:rPr>
                <a:t>intramoleculares</a:t>
              </a:r>
              <a:r>
                <a:rPr lang="es-ES" sz="1200" dirty="0" smtClean="0">
                  <a:solidFill>
                    <a:srgbClr val="000000"/>
                  </a:solidFill>
                </a:rPr>
                <a:t>, </a:t>
              </a:r>
              <a:r>
                <a:rPr lang="es-ES" sz="1200" dirty="0" err="1" smtClean="0">
                  <a:solidFill>
                    <a:srgbClr val="000000"/>
                  </a:solidFill>
                </a:rPr>
                <a:t>proteolisis</a:t>
              </a:r>
              <a:r>
                <a:rPr lang="es-ES" sz="1200" dirty="0" smtClean="0">
                  <a:solidFill>
                    <a:srgbClr val="000000"/>
                  </a:solidFill>
                </a:rPr>
                <a:t>.</a:t>
              </a:r>
            </a:p>
            <a:p>
              <a:pPr marL="93663" indent="-93663">
                <a:buFont typeface="Arial"/>
                <a:buChar char="•"/>
              </a:pPr>
              <a:r>
                <a:rPr lang="es-ES" sz="1200" dirty="0">
                  <a:solidFill>
                    <a:srgbClr val="000000"/>
                  </a:solidFill>
                </a:rPr>
                <a:t>M</a:t>
              </a:r>
              <a:r>
                <a:rPr lang="es-ES" sz="1200" dirty="0" smtClean="0">
                  <a:solidFill>
                    <a:srgbClr val="000000"/>
                  </a:solidFill>
                </a:rPr>
                <a:t>ejor acomodo en DRB1.</a:t>
              </a:r>
              <a:endParaRPr lang="es-ES" sz="1200" dirty="0">
                <a:solidFill>
                  <a:srgbClr val="000000"/>
                </a:solidFill>
              </a:endParaRPr>
            </a:p>
          </p:txBody>
        </p:sp>
        <p:grpSp>
          <p:nvGrpSpPr>
            <p:cNvPr id="226" name="Agrupar 225"/>
            <p:cNvGrpSpPr/>
            <p:nvPr/>
          </p:nvGrpSpPr>
          <p:grpSpPr>
            <a:xfrm>
              <a:off x="3277644" y="1143317"/>
              <a:ext cx="1955790" cy="1499478"/>
              <a:chOff x="6256919" y="2843815"/>
              <a:chExt cx="2186216" cy="1700939"/>
            </a:xfrm>
          </p:grpSpPr>
          <p:pic>
            <p:nvPicPr>
              <p:cNvPr id="229" name="Imagen 228" descr="Diapositiva1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77" t="9916" r="6980" b="6098"/>
              <a:stretch/>
            </p:blipFill>
            <p:spPr>
              <a:xfrm rot="217920">
                <a:off x="6256919" y="2843815"/>
                <a:ext cx="2186216" cy="1700939"/>
              </a:xfrm>
              <a:prstGeom prst="rect">
                <a:avLst/>
              </a:prstGeom>
            </p:spPr>
          </p:pic>
          <p:sp>
            <p:nvSpPr>
              <p:cNvPr id="230" name="Forma libre 229"/>
              <p:cNvSpPr/>
              <p:nvPr/>
            </p:nvSpPr>
            <p:spPr>
              <a:xfrm rot="336428">
                <a:off x="6273279" y="3193006"/>
                <a:ext cx="1697146" cy="435804"/>
              </a:xfrm>
              <a:custGeom>
                <a:avLst/>
                <a:gdLst>
                  <a:gd name="connsiteX0" fmla="*/ 0 w 2635129"/>
                  <a:gd name="connsiteY0" fmla="*/ 312422 h 713137"/>
                  <a:gd name="connsiteX1" fmla="*/ 95082 w 2635129"/>
                  <a:gd name="connsiteY1" fmla="*/ 326006 h 713137"/>
                  <a:gd name="connsiteX2" fmla="*/ 224122 w 2635129"/>
                  <a:gd name="connsiteY2" fmla="*/ 326006 h 713137"/>
                  <a:gd name="connsiteX3" fmla="*/ 325996 w 2635129"/>
                  <a:gd name="connsiteY3" fmla="*/ 312422 h 713137"/>
                  <a:gd name="connsiteX4" fmla="*/ 325996 w 2635129"/>
                  <a:gd name="connsiteY4" fmla="*/ 312422 h 713137"/>
                  <a:gd name="connsiteX5" fmla="*/ 393911 w 2635129"/>
                  <a:gd name="connsiteY5" fmla="*/ 298838 h 713137"/>
                  <a:gd name="connsiteX6" fmla="*/ 448244 w 2635129"/>
                  <a:gd name="connsiteY6" fmla="*/ 407507 h 713137"/>
                  <a:gd name="connsiteX7" fmla="*/ 448244 w 2635129"/>
                  <a:gd name="connsiteY7" fmla="*/ 407507 h 713137"/>
                  <a:gd name="connsiteX8" fmla="*/ 522951 w 2635129"/>
                  <a:gd name="connsiteY8" fmla="*/ 366756 h 713137"/>
                  <a:gd name="connsiteX9" fmla="*/ 522951 w 2635129"/>
                  <a:gd name="connsiteY9" fmla="*/ 366756 h 713137"/>
                  <a:gd name="connsiteX10" fmla="*/ 461827 w 2635129"/>
                  <a:gd name="connsiteY10" fmla="*/ 183378 h 713137"/>
                  <a:gd name="connsiteX11" fmla="*/ 380328 w 2635129"/>
                  <a:gd name="connsiteY11" fmla="*/ 81501 h 713137"/>
                  <a:gd name="connsiteX12" fmla="*/ 448244 w 2635129"/>
                  <a:gd name="connsiteY12" fmla="*/ 0 h 713137"/>
                  <a:gd name="connsiteX13" fmla="*/ 522951 w 2635129"/>
                  <a:gd name="connsiteY13" fmla="*/ 81501 h 713137"/>
                  <a:gd name="connsiteX14" fmla="*/ 556909 w 2635129"/>
                  <a:gd name="connsiteY14" fmla="*/ 163003 h 713137"/>
                  <a:gd name="connsiteX15" fmla="*/ 604450 w 2635129"/>
                  <a:gd name="connsiteY15" fmla="*/ 224129 h 713137"/>
                  <a:gd name="connsiteX16" fmla="*/ 665574 w 2635129"/>
                  <a:gd name="connsiteY16" fmla="*/ 264880 h 713137"/>
                  <a:gd name="connsiteX17" fmla="*/ 692740 w 2635129"/>
                  <a:gd name="connsiteY17" fmla="*/ 366756 h 713137"/>
                  <a:gd name="connsiteX18" fmla="*/ 747073 w 2635129"/>
                  <a:gd name="connsiteY18" fmla="*/ 393923 h 713137"/>
                  <a:gd name="connsiteX19" fmla="*/ 814989 w 2635129"/>
                  <a:gd name="connsiteY19" fmla="*/ 339589 h 713137"/>
                  <a:gd name="connsiteX20" fmla="*/ 903279 w 2635129"/>
                  <a:gd name="connsiteY20" fmla="*/ 292047 h 713137"/>
                  <a:gd name="connsiteX21" fmla="*/ 903279 w 2635129"/>
                  <a:gd name="connsiteY21" fmla="*/ 292047 h 713137"/>
                  <a:gd name="connsiteX22" fmla="*/ 977986 w 2635129"/>
                  <a:gd name="connsiteY22" fmla="*/ 196962 h 713137"/>
                  <a:gd name="connsiteX23" fmla="*/ 1018736 w 2635129"/>
                  <a:gd name="connsiteY23" fmla="*/ 129044 h 713137"/>
                  <a:gd name="connsiteX24" fmla="*/ 1147776 w 2635129"/>
                  <a:gd name="connsiteY24" fmla="*/ 183378 h 713137"/>
                  <a:gd name="connsiteX25" fmla="*/ 1147776 w 2635129"/>
                  <a:gd name="connsiteY25" fmla="*/ 183378 h 713137"/>
                  <a:gd name="connsiteX26" fmla="*/ 1161359 w 2635129"/>
                  <a:gd name="connsiteY26" fmla="*/ 305630 h 713137"/>
                  <a:gd name="connsiteX27" fmla="*/ 1229274 w 2635129"/>
                  <a:gd name="connsiteY27" fmla="*/ 292047 h 713137"/>
                  <a:gd name="connsiteX28" fmla="*/ 1303982 w 2635129"/>
                  <a:gd name="connsiteY28" fmla="*/ 210545 h 713137"/>
                  <a:gd name="connsiteX29" fmla="*/ 1303982 w 2635129"/>
                  <a:gd name="connsiteY29" fmla="*/ 210545 h 713137"/>
                  <a:gd name="connsiteX30" fmla="*/ 1310773 w 2635129"/>
                  <a:gd name="connsiteY30" fmla="*/ 298838 h 713137"/>
                  <a:gd name="connsiteX31" fmla="*/ 1371897 w 2635129"/>
                  <a:gd name="connsiteY31" fmla="*/ 387132 h 713137"/>
                  <a:gd name="connsiteX32" fmla="*/ 1453396 w 2635129"/>
                  <a:gd name="connsiteY32" fmla="*/ 393923 h 713137"/>
                  <a:gd name="connsiteX33" fmla="*/ 1453396 w 2635129"/>
                  <a:gd name="connsiteY33" fmla="*/ 393923 h 713137"/>
                  <a:gd name="connsiteX34" fmla="*/ 1494146 w 2635129"/>
                  <a:gd name="connsiteY34" fmla="*/ 305630 h 713137"/>
                  <a:gd name="connsiteX35" fmla="*/ 1582436 w 2635129"/>
                  <a:gd name="connsiteY35" fmla="*/ 251296 h 713137"/>
                  <a:gd name="connsiteX36" fmla="*/ 1657143 w 2635129"/>
                  <a:gd name="connsiteY36" fmla="*/ 237712 h 713137"/>
                  <a:gd name="connsiteX37" fmla="*/ 1725059 w 2635129"/>
                  <a:gd name="connsiteY37" fmla="*/ 176586 h 713137"/>
                  <a:gd name="connsiteX38" fmla="*/ 1826933 w 2635129"/>
                  <a:gd name="connsiteY38" fmla="*/ 237712 h 713137"/>
                  <a:gd name="connsiteX39" fmla="*/ 1826933 w 2635129"/>
                  <a:gd name="connsiteY39" fmla="*/ 237712 h 713137"/>
                  <a:gd name="connsiteX40" fmla="*/ 1901640 w 2635129"/>
                  <a:gd name="connsiteY40" fmla="*/ 271671 h 713137"/>
                  <a:gd name="connsiteX41" fmla="*/ 1962764 w 2635129"/>
                  <a:gd name="connsiteY41" fmla="*/ 326006 h 713137"/>
                  <a:gd name="connsiteX42" fmla="*/ 2037471 w 2635129"/>
                  <a:gd name="connsiteY42" fmla="*/ 278463 h 713137"/>
                  <a:gd name="connsiteX43" fmla="*/ 2146136 w 2635129"/>
                  <a:gd name="connsiteY43" fmla="*/ 278463 h 713137"/>
                  <a:gd name="connsiteX44" fmla="*/ 2295551 w 2635129"/>
                  <a:gd name="connsiteY44" fmla="*/ 203754 h 713137"/>
                  <a:gd name="connsiteX45" fmla="*/ 2349884 w 2635129"/>
                  <a:gd name="connsiteY45" fmla="*/ 285255 h 713137"/>
                  <a:gd name="connsiteX46" fmla="*/ 2465340 w 2635129"/>
                  <a:gd name="connsiteY46" fmla="*/ 319214 h 713137"/>
                  <a:gd name="connsiteX47" fmla="*/ 2465340 w 2635129"/>
                  <a:gd name="connsiteY47" fmla="*/ 319214 h 713137"/>
                  <a:gd name="connsiteX48" fmla="*/ 2472132 w 2635129"/>
                  <a:gd name="connsiteY48" fmla="*/ 393923 h 713137"/>
                  <a:gd name="connsiteX49" fmla="*/ 2472132 w 2635129"/>
                  <a:gd name="connsiteY49" fmla="*/ 393923 h 713137"/>
                  <a:gd name="connsiteX50" fmla="*/ 2478923 w 2635129"/>
                  <a:gd name="connsiteY50" fmla="*/ 502592 h 713137"/>
                  <a:gd name="connsiteX51" fmla="*/ 2478923 w 2635129"/>
                  <a:gd name="connsiteY51" fmla="*/ 502592 h 713137"/>
                  <a:gd name="connsiteX52" fmla="*/ 2499298 w 2635129"/>
                  <a:gd name="connsiteY52" fmla="*/ 570510 h 713137"/>
                  <a:gd name="connsiteX53" fmla="*/ 2499298 w 2635129"/>
                  <a:gd name="connsiteY53" fmla="*/ 570510 h 713137"/>
                  <a:gd name="connsiteX54" fmla="*/ 2553631 w 2635129"/>
                  <a:gd name="connsiteY54" fmla="*/ 638427 h 713137"/>
                  <a:gd name="connsiteX55" fmla="*/ 2621546 w 2635129"/>
                  <a:gd name="connsiteY55" fmla="*/ 652011 h 713137"/>
                  <a:gd name="connsiteX56" fmla="*/ 2635129 w 2635129"/>
                  <a:gd name="connsiteY56" fmla="*/ 692762 h 713137"/>
                  <a:gd name="connsiteX57" fmla="*/ 2533256 w 2635129"/>
                  <a:gd name="connsiteY57" fmla="*/ 679178 h 713137"/>
                  <a:gd name="connsiteX58" fmla="*/ 2451757 w 2635129"/>
                  <a:gd name="connsiteY58" fmla="*/ 713137 h 713137"/>
                  <a:gd name="connsiteX59" fmla="*/ 2390633 w 2635129"/>
                  <a:gd name="connsiteY59" fmla="*/ 692762 h 713137"/>
                  <a:gd name="connsiteX60" fmla="*/ 2438174 w 2635129"/>
                  <a:gd name="connsiteY60" fmla="*/ 631636 h 713137"/>
                  <a:gd name="connsiteX61" fmla="*/ 2499298 w 2635129"/>
                  <a:gd name="connsiteY61" fmla="*/ 611260 h 713137"/>
                  <a:gd name="connsiteX62" fmla="*/ 2499298 w 2635129"/>
                  <a:gd name="connsiteY62" fmla="*/ 611260 h 713137"/>
                  <a:gd name="connsiteX63" fmla="*/ 2451757 w 2635129"/>
                  <a:gd name="connsiteY63" fmla="*/ 509384 h 713137"/>
                  <a:gd name="connsiteX64" fmla="*/ 2431382 w 2635129"/>
                  <a:gd name="connsiteY64" fmla="*/ 441466 h 713137"/>
                  <a:gd name="connsiteX65" fmla="*/ 2431382 w 2635129"/>
                  <a:gd name="connsiteY65" fmla="*/ 441466 h 713137"/>
                  <a:gd name="connsiteX66" fmla="*/ 2356675 w 2635129"/>
                  <a:gd name="connsiteY66" fmla="*/ 387132 h 713137"/>
                  <a:gd name="connsiteX67" fmla="*/ 2356675 w 2635129"/>
                  <a:gd name="connsiteY67" fmla="*/ 387132 h 713137"/>
                  <a:gd name="connsiteX68" fmla="*/ 2281968 w 2635129"/>
                  <a:gd name="connsiteY68" fmla="*/ 455049 h 713137"/>
                  <a:gd name="connsiteX69" fmla="*/ 2173303 w 2635129"/>
                  <a:gd name="connsiteY69" fmla="*/ 407507 h 713137"/>
                  <a:gd name="connsiteX70" fmla="*/ 2173303 w 2635129"/>
                  <a:gd name="connsiteY70" fmla="*/ 407507 h 713137"/>
                  <a:gd name="connsiteX71" fmla="*/ 2071429 w 2635129"/>
                  <a:gd name="connsiteY71" fmla="*/ 427882 h 713137"/>
                  <a:gd name="connsiteX72" fmla="*/ 2071429 w 2635129"/>
                  <a:gd name="connsiteY72" fmla="*/ 427882 h 713137"/>
                  <a:gd name="connsiteX73" fmla="*/ 1949181 w 2635129"/>
                  <a:gd name="connsiteY73" fmla="*/ 475425 h 713137"/>
                  <a:gd name="connsiteX74" fmla="*/ 1854099 w 2635129"/>
                  <a:gd name="connsiteY74" fmla="*/ 407507 h 713137"/>
                  <a:gd name="connsiteX75" fmla="*/ 1854099 w 2635129"/>
                  <a:gd name="connsiteY75" fmla="*/ 407507 h 713137"/>
                  <a:gd name="connsiteX76" fmla="*/ 1772600 w 2635129"/>
                  <a:gd name="connsiteY76" fmla="*/ 448258 h 713137"/>
                  <a:gd name="connsiteX77" fmla="*/ 1772600 w 2635129"/>
                  <a:gd name="connsiteY77" fmla="*/ 448258 h 713137"/>
                  <a:gd name="connsiteX78" fmla="*/ 1684310 w 2635129"/>
                  <a:gd name="connsiteY78" fmla="*/ 475425 h 713137"/>
                  <a:gd name="connsiteX79" fmla="*/ 1623186 w 2635129"/>
                  <a:gd name="connsiteY79" fmla="*/ 434674 h 713137"/>
                  <a:gd name="connsiteX80" fmla="*/ 1548478 w 2635129"/>
                  <a:gd name="connsiteY80" fmla="*/ 461841 h 713137"/>
                  <a:gd name="connsiteX81" fmla="*/ 1473771 w 2635129"/>
                  <a:gd name="connsiteY81" fmla="*/ 516175 h 713137"/>
                  <a:gd name="connsiteX82" fmla="*/ 1446605 w 2635129"/>
                  <a:gd name="connsiteY82" fmla="*/ 604469 h 713137"/>
                  <a:gd name="connsiteX83" fmla="*/ 1412647 w 2635129"/>
                  <a:gd name="connsiteY83" fmla="*/ 672386 h 713137"/>
                  <a:gd name="connsiteX84" fmla="*/ 1344731 w 2635129"/>
                  <a:gd name="connsiteY84" fmla="*/ 590885 h 713137"/>
                  <a:gd name="connsiteX85" fmla="*/ 1337940 w 2635129"/>
                  <a:gd name="connsiteY85" fmla="*/ 509384 h 713137"/>
                  <a:gd name="connsiteX86" fmla="*/ 1276815 w 2635129"/>
                  <a:gd name="connsiteY86" fmla="*/ 461841 h 713137"/>
                  <a:gd name="connsiteX87" fmla="*/ 1215691 w 2635129"/>
                  <a:gd name="connsiteY87" fmla="*/ 475425 h 713137"/>
                  <a:gd name="connsiteX88" fmla="*/ 1154567 w 2635129"/>
                  <a:gd name="connsiteY88" fmla="*/ 502592 h 713137"/>
                  <a:gd name="connsiteX89" fmla="*/ 1025527 w 2635129"/>
                  <a:gd name="connsiteY89" fmla="*/ 529759 h 713137"/>
                  <a:gd name="connsiteX90" fmla="*/ 923654 w 2635129"/>
                  <a:gd name="connsiteY90" fmla="*/ 536551 h 713137"/>
                  <a:gd name="connsiteX91" fmla="*/ 923654 w 2635129"/>
                  <a:gd name="connsiteY91" fmla="*/ 536551 h 713137"/>
                  <a:gd name="connsiteX92" fmla="*/ 794614 w 2635129"/>
                  <a:gd name="connsiteY92" fmla="*/ 482216 h 713137"/>
                  <a:gd name="connsiteX93" fmla="*/ 794614 w 2635129"/>
                  <a:gd name="connsiteY93" fmla="*/ 482216 h 713137"/>
                  <a:gd name="connsiteX94" fmla="*/ 706324 w 2635129"/>
                  <a:gd name="connsiteY94" fmla="*/ 570510 h 713137"/>
                  <a:gd name="connsiteX95" fmla="*/ 618033 w 2635129"/>
                  <a:gd name="connsiteY95" fmla="*/ 516175 h 713137"/>
                  <a:gd name="connsiteX96" fmla="*/ 529743 w 2635129"/>
                  <a:gd name="connsiteY96" fmla="*/ 522967 h 713137"/>
                  <a:gd name="connsiteX97" fmla="*/ 543326 w 2635129"/>
                  <a:gd name="connsiteY97" fmla="*/ 597677 h 713137"/>
                  <a:gd name="connsiteX98" fmla="*/ 563701 w 2635129"/>
                  <a:gd name="connsiteY98" fmla="*/ 672386 h 713137"/>
                  <a:gd name="connsiteX99" fmla="*/ 455035 w 2635129"/>
                  <a:gd name="connsiteY99" fmla="*/ 679178 h 713137"/>
                  <a:gd name="connsiteX100" fmla="*/ 373537 w 2635129"/>
                  <a:gd name="connsiteY100" fmla="*/ 679178 h 713137"/>
                  <a:gd name="connsiteX101" fmla="*/ 400703 w 2635129"/>
                  <a:gd name="connsiteY101" fmla="*/ 597677 h 713137"/>
                  <a:gd name="connsiteX102" fmla="*/ 359954 w 2635129"/>
                  <a:gd name="connsiteY102" fmla="*/ 516175 h 713137"/>
                  <a:gd name="connsiteX103" fmla="*/ 339579 w 2635129"/>
                  <a:gd name="connsiteY103" fmla="*/ 434674 h 713137"/>
                  <a:gd name="connsiteX104" fmla="*/ 292038 w 2635129"/>
                  <a:gd name="connsiteY104" fmla="*/ 400715 h 713137"/>
                  <a:gd name="connsiteX105" fmla="*/ 244497 w 2635129"/>
                  <a:gd name="connsiteY105" fmla="*/ 489008 h 713137"/>
                  <a:gd name="connsiteX106" fmla="*/ 244497 w 2635129"/>
                  <a:gd name="connsiteY106" fmla="*/ 489008 h 713137"/>
                  <a:gd name="connsiteX107" fmla="*/ 142623 w 2635129"/>
                  <a:gd name="connsiteY107" fmla="*/ 495800 h 713137"/>
                  <a:gd name="connsiteX108" fmla="*/ 95082 w 2635129"/>
                  <a:gd name="connsiteY108" fmla="*/ 461841 h 713137"/>
                  <a:gd name="connsiteX109" fmla="*/ 27167 w 2635129"/>
                  <a:gd name="connsiteY109" fmla="*/ 448258 h 713137"/>
                  <a:gd name="connsiteX110" fmla="*/ 27167 w 2635129"/>
                  <a:gd name="connsiteY110" fmla="*/ 448258 h 713137"/>
                  <a:gd name="connsiteX111" fmla="*/ 0 w 2635129"/>
                  <a:gd name="connsiteY111" fmla="*/ 312422 h 71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2635129" h="713137">
                    <a:moveTo>
                      <a:pt x="0" y="312422"/>
                    </a:moveTo>
                    <a:lnTo>
                      <a:pt x="95082" y="326006"/>
                    </a:lnTo>
                    <a:lnTo>
                      <a:pt x="224122" y="326006"/>
                    </a:lnTo>
                    <a:lnTo>
                      <a:pt x="325996" y="312422"/>
                    </a:lnTo>
                    <a:lnTo>
                      <a:pt x="325996" y="312422"/>
                    </a:lnTo>
                    <a:lnTo>
                      <a:pt x="393911" y="298838"/>
                    </a:lnTo>
                    <a:lnTo>
                      <a:pt x="448244" y="407507"/>
                    </a:lnTo>
                    <a:lnTo>
                      <a:pt x="448244" y="407507"/>
                    </a:lnTo>
                    <a:lnTo>
                      <a:pt x="522951" y="366756"/>
                    </a:lnTo>
                    <a:lnTo>
                      <a:pt x="522951" y="366756"/>
                    </a:lnTo>
                    <a:lnTo>
                      <a:pt x="461827" y="183378"/>
                    </a:lnTo>
                    <a:lnTo>
                      <a:pt x="380328" y="81501"/>
                    </a:lnTo>
                    <a:lnTo>
                      <a:pt x="448244" y="0"/>
                    </a:lnTo>
                    <a:lnTo>
                      <a:pt x="522951" y="81501"/>
                    </a:lnTo>
                    <a:lnTo>
                      <a:pt x="556909" y="163003"/>
                    </a:lnTo>
                    <a:lnTo>
                      <a:pt x="604450" y="224129"/>
                    </a:lnTo>
                    <a:lnTo>
                      <a:pt x="665574" y="264880"/>
                    </a:lnTo>
                    <a:lnTo>
                      <a:pt x="692740" y="366756"/>
                    </a:lnTo>
                    <a:lnTo>
                      <a:pt x="747073" y="393923"/>
                    </a:lnTo>
                    <a:lnTo>
                      <a:pt x="814989" y="339589"/>
                    </a:lnTo>
                    <a:lnTo>
                      <a:pt x="903279" y="292047"/>
                    </a:lnTo>
                    <a:lnTo>
                      <a:pt x="903279" y="292047"/>
                    </a:lnTo>
                    <a:lnTo>
                      <a:pt x="977986" y="196962"/>
                    </a:lnTo>
                    <a:lnTo>
                      <a:pt x="1018736" y="129044"/>
                    </a:lnTo>
                    <a:lnTo>
                      <a:pt x="1147776" y="183378"/>
                    </a:lnTo>
                    <a:lnTo>
                      <a:pt x="1147776" y="183378"/>
                    </a:lnTo>
                    <a:lnTo>
                      <a:pt x="1161359" y="305630"/>
                    </a:lnTo>
                    <a:lnTo>
                      <a:pt x="1229274" y="292047"/>
                    </a:lnTo>
                    <a:lnTo>
                      <a:pt x="1303982" y="210545"/>
                    </a:lnTo>
                    <a:lnTo>
                      <a:pt x="1303982" y="210545"/>
                    </a:lnTo>
                    <a:lnTo>
                      <a:pt x="1310773" y="298838"/>
                    </a:lnTo>
                    <a:lnTo>
                      <a:pt x="1371897" y="387132"/>
                    </a:lnTo>
                    <a:lnTo>
                      <a:pt x="1453396" y="393923"/>
                    </a:lnTo>
                    <a:lnTo>
                      <a:pt x="1453396" y="393923"/>
                    </a:lnTo>
                    <a:lnTo>
                      <a:pt x="1494146" y="305630"/>
                    </a:lnTo>
                    <a:lnTo>
                      <a:pt x="1582436" y="251296"/>
                    </a:lnTo>
                    <a:lnTo>
                      <a:pt x="1657143" y="237712"/>
                    </a:lnTo>
                    <a:lnTo>
                      <a:pt x="1725059" y="176586"/>
                    </a:lnTo>
                    <a:lnTo>
                      <a:pt x="1826933" y="237712"/>
                    </a:lnTo>
                    <a:lnTo>
                      <a:pt x="1826933" y="237712"/>
                    </a:lnTo>
                    <a:lnTo>
                      <a:pt x="1901640" y="271671"/>
                    </a:lnTo>
                    <a:lnTo>
                      <a:pt x="1962764" y="326006"/>
                    </a:lnTo>
                    <a:lnTo>
                      <a:pt x="2037471" y="278463"/>
                    </a:lnTo>
                    <a:lnTo>
                      <a:pt x="2146136" y="278463"/>
                    </a:lnTo>
                    <a:lnTo>
                      <a:pt x="2295551" y="203754"/>
                    </a:lnTo>
                    <a:lnTo>
                      <a:pt x="2349884" y="285255"/>
                    </a:lnTo>
                    <a:lnTo>
                      <a:pt x="2465340" y="319214"/>
                    </a:lnTo>
                    <a:lnTo>
                      <a:pt x="2465340" y="319214"/>
                    </a:lnTo>
                    <a:lnTo>
                      <a:pt x="2472132" y="393923"/>
                    </a:lnTo>
                    <a:lnTo>
                      <a:pt x="2472132" y="393923"/>
                    </a:lnTo>
                    <a:lnTo>
                      <a:pt x="2478923" y="502592"/>
                    </a:lnTo>
                    <a:lnTo>
                      <a:pt x="2478923" y="502592"/>
                    </a:lnTo>
                    <a:lnTo>
                      <a:pt x="2499298" y="570510"/>
                    </a:lnTo>
                    <a:lnTo>
                      <a:pt x="2499298" y="570510"/>
                    </a:lnTo>
                    <a:lnTo>
                      <a:pt x="2553631" y="638427"/>
                    </a:lnTo>
                    <a:lnTo>
                      <a:pt x="2621546" y="652011"/>
                    </a:lnTo>
                    <a:lnTo>
                      <a:pt x="2635129" y="692762"/>
                    </a:lnTo>
                    <a:lnTo>
                      <a:pt x="2533256" y="679178"/>
                    </a:lnTo>
                    <a:lnTo>
                      <a:pt x="2451757" y="713137"/>
                    </a:lnTo>
                    <a:lnTo>
                      <a:pt x="2390633" y="692762"/>
                    </a:lnTo>
                    <a:lnTo>
                      <a:pt x="2438174" y="631636"/>
                    </a:lnTo>
                    <a:lnTo>
                      <a:pt x="2499298" y="611260"/>
                    </a:lnTo>
                    <a:lnTo>
                      <a:pt x="2499298" y="611260"/>
                    </a:lnTo>
                    <a:lnTo>
                      <a:pt x="2451757" y="509384"/>
                    </a:lnTo>
                    <a:lnTo>
                      <a:pt x="2431382" y="441466"/>
                    </a:lnTo>
                    <a:lnTo>
                      <a:pt x="2431382" y="441466"/>
                    </a:lnTo>
                    <a:lnTo>
                      <a:pt x="2356675" y="387132"/>
                    </a:lnTo>
                    <a:lnTo>
                      <a:pt x="2356675" y="387132"/>
                    </a:lnTo>
                    <a:lnTo>
                      <a:pt x="2281968" y="455049"/>
                    </a:lnTo>
                    <a:lnTo>
                      <a:pt x="2173303" y="407507"/>
                    </a:lnTo>
                    <a:lnTo>
                      <a:pt x="2173303" y="407507"/>
                    </a:lnTo>
                    <a:lnTo>
                      <a:pt x="2071429" y="427882"/>
                    </a:lnTo>
                    <a:lnTo>
                      <a:pt x="2071429" y="427882"/>
                    </a:lnTo>
                    <a:lnTo>
                      <a:pt x="1949181" y="475425"/>
                    </a:lnTo>
                    <a:lnTo>
                      <a:pt x="1854099" y="407507"/>
                    </a:lnTo>
                    <a:lnTo>
                      <a:pt x="1854099" y="407507"/>
                    </a:lnTo>
                    <a:lnTo>
                      <a:pt x="1772600" y="448258"/>
                    </a:lnTo>
                    <a:lnTo>
                      <a:pt x="1772600" y="448258"/>
                    </a:lnTo>
                    <a:lnTo>
                      <a:pt x="1684310" y="475425"/>
                    </a:lnTo>
                    <a:lnTo>
                      <a:pt x="1623186" y="434674"/>
                    </a:lnTo>
                    <a:lnTo>
                      <a:pt x="1548478" y="461841"/>
                    </a:lnTo>
                    <a:lnTo>
                      <a:pt x="1473771" y="516175"/>
                    </a:lnTo>
                    <a:lnTo>
                      <a:pt x="1446605" y="604469"/>
                    </a:lnTo>
                    <a:lnTo>
                      <a:pt x="1412647" y="672386"/>
                    </a:lnTo>
                    <a:lnTo>
                      <a:pt x="1344731" y="590885"/>
                    </a:lnTo>
                    <a:lnTo>
                      <a:pt x="1337940" y="509384"/>
                    </a:lnTo>
                    <a:lnTo>
                      <a:pt x="1276815" y="461841"/>
                    </a:lnTo>
                    <a:lnTo>
                      <a:pt x="1215691" y="475425"/>
                    </a:lnTo>
                    <a:lnTo>
                      <a:pt x="1154567" y="502592"/>
                    </a:lnTo>
                    <a:lnTo>
                      <a:pt x="1025527" y="529759"/>
                    </a:lnTo>
                    <a:lnTo>
                      <a:pt x="923654" y="536551"/>
                    </a:lnTo>
                    <a:lnTo>
                      <a:pt x="923654" y="536551"/>
                    </a:lnTo>
                    <a:lnTo>
                      <a:pt x="794614" y="482216"/>
                    </a:lnTo>
                    <a:lnTo>
                      <a:pt x="794614" y="482216"/>
                    </a:lnTo>
                    <a:lnTo>
                      <a:pt x="706324" y="570510"/>
                    </a:lnTo>
                    <a:lnTo>
                      <a:pt x="618033" y="516175"/>
                    </a:lnTo>
                    <a:lnTo>
                      <a:pt x="529743" y="522967"/>
                    </a:lnTo>
                    <a:lnTo>
                      <a:pt x="543326" y="597677"/>
                    </a:lnTo>
                    <a:lnTo>
                      <a:pt x="563701" y="672386"/>
                    </a:lnTo>
                    <a:lnTo>
                      <a:pt x="455035" y="679178"/>
                    </a:lnTo>
                    <a:lnTo>
                      <a:pt x="373537" y="679178"/>
                    </a:lnTo>
                    <a:lnTo>
                      <a:pt x="400703" y="597677"/>
                    </a:lnTo>
                    <a:lnTo>
                      <a:pt x="359954" y="516175"/>
                    </a:lnTo>
                    <a:lnTo>
                      <a:pt x="339579" y="434674"/>
                    </a:lnTo>
                    <a:lnTo>
                      <a:pt x="292038" y="400715"/>
                    </a:lnTo>
                    <a:lnTo>
                      <a:pt x="244497" y="489008"/>
                    </a:lnTo>
                    <a:lnTo>
                      <a:pt x="244497" y="489008"/>
                    </a:lnTo>
                    <a:lnTo>
                      <a:pt x="142623" y="495800"/>
                    </a:lnTo>
                    <a:lnTo>
                      <a:pt x="95082" y="461841"/>
                    </a:lnTo>
                    <a:lnTo>
                      <a:pt x="27167" y="448258"/>
                    </a:lnTo>
                    <a:lnTo>
                      <a:pt x="27167" y="448258"/>
                    </a:lnTo>
                    <a:lnTo>
                      <a:pt x="0" y="312422"/>
                    </a:lnTo>
                    <a:close/>
                  </a:path>
                </a:pathLst>
              </a:custGeom>
              <a:noFill/>
              <a:ln w="3175" cmpd="sng">
                <a:solidFill>
                  <a:schemeClr val="tx1"/>
                </a:solidFill>
                <a:prstDash val="dot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31" name="Elipse 230"/>
              <p:cNvSpPr/>
              <p:nvPr/>
            </p:nvSpPr>
            <p:spPr>
              <a:xfrm flipH="1" flipV="1">
                <a:off x="6956386" y="329669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/>
              <a:effectLst>
                <a:glow rad="139700">
                  <a:srgbClr val="00C700">
                    <a:alpha val="40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228" name="CuadroTexto 227"/>
            <p:cNvSpPr txBox="1"/>
            <p:nvPr/>
          </p:nvSpPr>
          <p:spPr>
            <a:xfrm>
              <a:off x="3297807" y="160485"/>
              <a:ext cx="1501448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solidFill>
                    <a:srgbClr val="FFFFFF"/>
                  </a:solidFill>
                </a:rPr>
                <a:t>DRB1</a:t>
              </a:r>
            </a:p>
            <a:p>
              <a:pPr algn="ctr"/>
              <a:r>
                <a:rPr lang="es-ES" sz="1200" dirty="0" err="1">
                  <a:solidFill>
                    <a:srgbClr val="FFFFFF"/>
                  </a:solidFill>
                </a:rPr>
                <a:t>E</a:t>
              </a:r>
              <a:r>
                <a:rPr lang="es-ES" sz="1200" dirty="0" err="1" smtClean="0">
                  <a:solidFill>
                    <a:srgbClr val="FFFFFF"/>
                  </a:solidFill>
                </a:rPr>
                <a:t>pítope</a:t>
              </a:r>
              <a:r>
                <a:rPr lang="es-ES" sz="1200" dirty="0" smtClean="0">
                  <a:solidFill>
                    <a:srgbClr val="FFFFFF"/>
                  </a:solidFill>
                </a:rPr>
                <a:t> compartido</a:t>
              </a:r>
              <a:endParaRPr lang="es-ES" sz="1200" dirty="0">
                <a:solidFill>
                  <a:srgbClr val="FFFFFF"/>
                </a:solidFill>
              </a:endParaRP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1005300" y="2380417"/>
              <a:ext cx="1239342" cy="338554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dirty="0" err="1" smtClean="0">
                  <a:solidFill>
                    <a:schemeClr val="bg1"/>
                  </a:solidFill>
                </a:rPr>
                <a:t>Citrulinación</a:t>
              </a:r>
              <a:endParaRPr lang="es-E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Agrupar 15"/>
            <p:cNvGrpSpPr/>
            <p:nvPr/>
          </p:nvGrpSpPr>
          <p:grpSpPr>
            <a:xfrm>
              <a:off x="5416655" y="4512193"/>
              <a:ext cx="1348143" cy="2272105"/>
              <a:chOff x="6575431" y="447260"/>
              <a:chExt cx="1405058" cy="2214569"/>
            </a:xfrm>
          </p:grpSpPr>
          <p:grpSp>
            <p:nvGrpSpPr>
              <p:cNvPr id="212" name="Agrupar 211"/>
              <p:cNvGrpSpPr/>
              <p:nvPr/>
            </p:nvGrpSpPr>
            <p:grpSpPr>
              <a:xfrm>
                <a:off x="6575431" y="447260"/>
                <a:ext cx="1405058" cy="2214569"/>
                <a:chOff x="1099775" y="211662"/>
                <a:chExt cx="2506910" cy="3655235"/>
              </a:xfrm>
            </p:grpSpPr>
            <p:sp>
              <p:nvSpPr>
                <p:cNvPr id="221" name="Forma libre 220"/>
                <p:cNvSpPr/>
                <p:nvPr/>
              </p:nvSpPr>
              <p:spPr>
                <a:xfrm>
                  <a:off x="1099775" y="211662"/>
                  <a:ext cx="2506910" cy="3655235"/>
                </a:xfrm>
                <a:custGeom>
                  <a:avLst/>
                  <a:gdLst>
                    <a:gd name="connsiteX0" fmla="*/ 1799820 w 3576430"/>
                    <a:gd name="connsiteY0" fmla="*/ 3390994 h 6349022"/>
                    <a:gd name="connsiteX1" fmla="*/ 1675487 w 3576430"/>
                    <a:gd name="connsiteY1" fmla="*/ 4350093 h 6349022"/>
                    <a:gd name="connsiteX2" fmla="*/ 1639964 w 3576430"/>
                    <a:gd name="connsiteY2" fmla="*/ 4421138 h 6349022"/>
                    <a:gd name="connsiteX3" fmla="*/ 1684368 w 3576430"/>
                    <a:gd name="connsiteY3" fmla="*/ 4696434 h 6349022"/>
                    <a:gd name="connsiteX4" fmla="*/ 1657725 w 3576430"/>
                    <a:gd name="connsiteY4" fmla="*/ 4962851 h 6349022"/>
                    <a:gd name="connsiteX5" fmla="*/ 1551155 w 3576430"/>
                    <a:gd name="connsiteY5" fmla="*/ 5628892 h 6349022"/>
                    <a:gd name="connsiteX6" fmla="*/ 1604440 w 3576430"/>
                    <a:gd name="connsiteY6" fmla="*/ 5868666 h 6349022"/>
                    <a:gd name="connsiteX7" fmla="*/ 1586678 w 3576430"/>
                    <a:gd name="connsiteY7" fmla="*/ 6019635 h 6349022"/>
                    <a:gd name="connsiteX8" fmla="*/ 1453465 w 3576430"/>
                    <a:gd name="connsiteY8" fmla="*/ 6046277 h 6349022"/>
                    <a:gd name="connsiteX9" fmla="*/ 1329132 w 3576430"/>
                    <a:gd name="connsiteY9" fmla="*/ 6028516 h 6349022"/>
                    <a:gd name="connsiteX10" fmla="*/ 1160395 w 3576430"/>
                    <a:gd name="connsiteY10" fmla="*/ 6090680 h 6349022"/>
                    <a:gd name="connsiteX11" fmla="*/ 929491 w 3576430"/>
                    <a:gd name="connsiteY11" fmla="*/ 6090680 h 6349022"/>
                    <a:gd name="connsiteX12" fmla="*/ 805159 w 3576430"/>
                    <a:gd name="connsiteY12" fmla="*/ 6090680 h 6349022"/>
                    <a:gd name="connsiteX13" fmla="*/ 769635 w 3576430"/>
                    <a:gd name="connsiteY13" fmla="*/ 6055158 h 6349022"/>
                    <a:gd name="connsiteX14" fmla="*/ 858444 w 3576430"/>
                    <a:gd name="connsiteY14" fmla="*/ 6010755 h 6349022"/>
                    <a:gd name="connsiteX15" fmla="*/ 1044943 w 3576430"/>
                    <a:gd name="connsiteY15" fmla="*/ 5930830 h 6349022"/>
                    <a:gd name="connsiteX16" fmla="*/ 1355775 w 3576430"/>
                    <a:gd name="connsiteY16" fmla="*/ 5815383 h 6349022"/>
                    <a:gd name="connsiteX17" fmla="*/ 1275847 w 3576430"/>
                    <a:gd name="connsiteY17" fmla="*/ 4625390 h 6349022"/>
                    <a:gd name="connsiteX18" fmla="*/ 1275847 w 3576430"/>
                    <a:gd name="connsiteY18" fmla="*/ 4501062 h 6349022"/>
                    <a:gd name="connsiteX19" fmla="*/ 1222561 w 3576430"/>
                    <a:gd name="connsiteY19" fmla="*/ 4287929 h 6349022"/>
                    <a:gd name="connsiteX20" fmla="*/ 1133752 w 3576430"/>
                    <a:gd name="connsiteY20" fmla="*/ 3506442 h 6349022"/>
                    <a:gd name="connsiteX21" fmla="*/ 1204799 w 3576430"/>
                    <a:gd name="connsiteY21" fmla="*/ 2653909 h 6349022"/>
                    <a:gd name="connsiteX22" fmla="*/ 1284727 w 3576430"/>
                    <a:gd name="connsiteY22" fmla="*/ 2351971 h 6349022"/>
                    <a:gd name="connsiteX23" fmla="*/ 1275847 w 3576430"/>
                    <a:gd name="connsiteY23" fmla="*/ 1801377 h 6349022"/>
                    <a:gd name="connsiteX24" fmla="*/ 1160395 w 3576430"/>
                    <a:gd name="connsiteY24" fmla="*/ 2121077 h 6349022"/>
                    <a:gd name="connsiteX25" fmla="*/ 1062705 w 3576430"/>
                    <a:gd name="connsiteY25" fmla="*/ 2218763 h 6349022"/>
                    <a:gd name="connsiteX26" fmla="*/ 787397 w 3576430"/>
                    <a:gd name="connsiteY26" fmla="*/ 2538462 h 6349022"/>
                    <a:gd name="connsiteX27" fmla="*/ 538732 w 3576430"/>
                    <a:gd name="connsiteY27" fmla="*/ 2689431 h 6349022"/>
                    <a:gd name="connsiteX28" fmla="*/ 432161 w 3576430"/>
                    <a:gd name="connsiteY28" fmla="*/ 2778237 h 6349022"/>
                    <a:gd name="connsiteX29" fmla="*/ 414399 w 3576430"/>
                    <a:gd name="connsiteY29" fmla="*/ 2884803 h 6349022"/>
                    <a:gd name="connsiteX30" fmla="*/ 307828 w 3576430"/>
                    <a:gd name="connsiteY30" fmla="*/ 2964728 h 6349022"/>
                    <a:gd name="connsiteX31" fmla="*/ 210138 w 3576430"/>
                    <a:gd name="connsiteY31" fmla="*/ 3000251 h 6349022"/>
                    <a:gd name="connsiteX32" fmla="*/ 192376 w 3576430"/>
                    <a:gd name="connsiteY32" fmla="*/ 3097937 h 6349022"/>
                    <a:gd name="connsiteX33" fmla="*/ 103567 w 3576430"/>
                    <a:gd name="connsiteY33" fmla="*/ 3142339 h 6349022"/>
                    <a:gd name="connsiteX34" fmla="*/ 94686 w 3576430"/>
                    <a:gd name="connsiteY34" fmla="*/ 2991370 h 6349022"/>
                    <a:gd name="connsiteX35" fmla="*/ 14758 w 3576430"/>
                    <a:gd name="connsiteY35" fmla="*/ 3089056 h 6349022"/>
                    <a:gd name="connsiteX36" fmla="*/ 14758 w 3576430"/>
                    <a:gd name="connsiteY36" fmla="*/ 2973609 h 6349022"/>
                    <a:gd name="connsiteX37" fmla="*/ 165734 w 3576430"/>
                    <a:gd name="connsiteY37" fmla="*/ 2849281 h 6349022"/>
                    <a:gd name="connsiteX38" fmla="*/ 32520 w 3576430"/>
                    <a:gd name="connsiteY38" fmla="*/ 2849281 h 6349022"/>
                    <a:gd name="connsiteX39" fmla="*/ 174615 w 3576430"/>
                    <a:gd name="connsiteY39" fmla="*/ 2760476 h 6349022"/>
                    <a:gd name="connsiteX40" fmla="*/ 396637 w 3576430"/>
                    <a:gd name="connsiteY40" fmla="*/ 2680551 h 6349022"/>
                    <a:gd name="connsiteX41" fmla="*/ 565374 w 3576430"/>
                    <a:gd name="connsiteY41" fmla="*/ 2396374 h 6349022"/>
                    <a:gd name="connsiteX42" fmla="*/ 671945 w 3576430"/>
                    <a:gd name="connsiteY42" fmla="*/ 2174360 h 6349022"/>
                    <a:gd name="connsiteX43" fmla="*/ 911730 w 3576430"/>
                    <a:gd name="connsiteY43" fmla="*/ 1996749 h 6349022"/>
                    <a:gd name="connsiteX44" fmla="*/ 956134 w 3576430"/>
                    <a:gd name="connsiteY44" fmla="*/ 1588244 h 6349022"/>
                    <a:gd name="connsiteX45" fmla="*/ 1053824 w 3576430"/>
                    <a:gd name="connsiteY45" fmla="*/ 1410633 h 6349022"/>
                    <a:gd name="connsiteX46" fmla="*/ 1107109 w 3576430"/>
                    <a:gd name="connsiteY46" fmla="*/ 1197500 h 6349022"/>
                    <a:gd name="connsiteX47" fmla="*/ 1178157 w 3576430"/>
                    <a:gd name="connsiteY47" fmla="*/ 1082053 h 6349022"/>
                    <a:gd name="connsiteX48" fmla="*/ 1435703 w 3576430"/>
                    <a:gd name="connsiteY48" fmla="*/ 1002128 h 6349022"/>
                    <a:gd name="connsiteX49" fmla="*/ 1622202 w 3576430"/>
                    <a:gd name="connsiteY49" fmla="*/ 957725 h 6349022"/>
                    <a:gd name="connsiteX50" fmla="*/ 1622202 w 3576430"/>
                    <a:gd name="connsiteY50" fmla="*/ 886681 h 6349022"/>
                    <a:gd name="connsiteX51" fmla="*/ 1542274 w 3576430"/>
                    <a:gd name="connsiteY51" fmla="*/ 877801 h 6349022"/>
                    <a:gd name="connsiteX52" fmla="*/ 1515631 w 3576430"/>
                    <a:gd name="connsiteY52" fmla="*/ 717951 h 6349022"/>
                    <a:gd name="connsiteX53" fmla="*/ 1480107 w 3576430"/>
                    <a:gd name="connsiteY53" fmla="*/ 691309 h 6349022"/>
                    <a:gd name="connsiteX54" fmla="*/ 1435703 w 3576430"/>
                    <a:gd name="connsiteY54" fmla="*/ 682429 h 6349022"/>
                    <a:gd name="connsiteX55" fmla="*/ 1462346 w 3576430"/>
                    <a:gd name="connsiteY55" fmla="*/ 522579 h 6349022"/>
                    <a:gd name="connsiteX56" fmla="*/ 1417941 w 3576430"/>
                    <a:gd name="connsiteY56" fmla="*/ 460415 h 6349022"/>
                    <a:gd name="connsiteX57" fmla="*/ 1426822 w 3576430"/>
                    <a:gd name="connsiteY57" fmla="*/ 256162 h 6349022"/>
                    <a:gd name="connsiteX58" fmla="*/ 1684368 w 3576430"/>
                    <a:gd name="connsiteY58" fmla="*/ 7507 h 6349022"/>
                    <a:gd name="connsiteX59" fmla="*/ 2021842 w 3576430"/>
                    <a:gd name="connsiteY59" fmla="*/ 87432 h 6349022"/>
                    <a:gd name="connsiteX60" fmla="*/ 2101771 w 3576430"/>
                    <a:gd name="connsiteY60" fmla="*/ 318326 h 6349022"/>
                    <a:gd name="connsiteX61" fmla="*/ 2101771 w 3576430"/>
                    <a:gd name="connsiteY61" fmla="*/ 495937 h 6349022"/>
                    <a:gd name="connsiteX62" fmla="*/ 2039604 w 3576430"/>
                    <a:gd name="connsiteY62" fmla="*/ 611384 h 6349022"/>
                    <a:gd name="connsiteX63" fmla="*/ 2021842 w 3576430"/>
                    <a:gd name="connsiteY63" fmla="*/ 851159 h 6349022"/>
                    <a:gd name="connsiteX64" fmla="*/ 2155056 w 3576430"/>
                    <a:gd name="connsiteY64" fmla="*/ 984367 h 6349022"/>
                    <a:gd name="connsiteX65" fmla="*/ 2359317 w 3576430"/>
                    <a:gd name="connsiteY65" fmla="*/ 1046531 h 6349022"/>
                    <a:gd name="connsiteX66" fmla="*/ 2492530 w 3576430"/>
                    <a:gd name="connsiteY66" fmla="*/ 1073173 h 6349022"/>
                    <a:gd name="connsiteX67" fmla="*/ 2750077 w 3576430"/>
                    <a:gd name="connsiteY67" fmla="*/ 1499439 h 6349022"/>
                    <a:gd name="connsiteX68" fmla="*/ 2838886 w 3576430"/>
                    <a:gd name="connsiteY68" fmla="*/ 1721452 h 6349022"/>
                    <a:gd name="connsiteX69" fmla="*/ 3025385 w 3576430"/>
                    <a:gd name="connsiteY69" fmla="*/ 1437275 h 6349022"/>
                    <a:gd name="connsiteX70" fmla="*/ 3167479 w 3576430"/>
                    <a:gd name="connsiteY70" fmla="*/ 1357350 h 6349022"/>
                    <a:gd name="connsiteX71" fmla="*/ 3185241 w 3576430"/>
                    <a:gd name="connsiteY71" fmla="*/ 1268544 h 6349022"/>
                    <a:gd name="connsiteX72" fmla="*/ 3194122 w 3576430"/>
                    <a:gd name="connsiteY72" fmla="*/ 931084 h 6349022"/>
                    <a:gd name="connsiteX73" fmla="*/ 3282931 w 3576430"/>
                    <a:gd name="connsiteY73" fmla="*/ 1064292 h 6349022"/>
                    <a:gd name="connsiteX74" fmla="*/ 3256288 w 3576430"/>
                    <a:gd name="connsiteY74" fmla="*/ 939964 h 6349022"/>
                    <a:gd name="connsiteX75" fmla="*/ 3416144 w 3576430"/>
                    <a:gd name="connsiteY75" fmla="*/ 762353 h 6349022"/>
                    <a:gd name="connsiteX76" fmla="*/ 3442787 w 3576430"/>
                    <a:gd name="connsiteY76" fmla="*/ 762353 h 6349022"/>
                    <a:gd name="connsiteX77" fmla="*/ 3389502 w 3576430"/>
                    <a:gd name="connsiteY77" fmla="*/ 842278 h 6349022"/>
                    <a:gd name="connsiteX78" fmla="*/ 3504953 w 3576430"/>
                    <a:gd name="connsiteY78" fmla="*/ 833398 h 6349022"/>
                    <a:gd name="connsiteX79" fmla="*/ 3576001 w 3576430"/>
                    <a:gd name="connsiteY79" fmla="*/ 833398 h 6349022"/>
                    <a:gd name="connsiteX80" fmla="*/ 3531596 w 3576430"/>
                    <a:gd name="connsiteY80" fmla="*/ 966606 h 6349022"/>
                    <a:gd name="connsiteX81" fmla="*/ 3469430 w 3576430"/>
                    <a:gd name="connsiteY81" fmla="*/ 984367 h 6349022"/>
                    <a:gd name="connsiteX82" fmla="*/ 3451668 w 3576430"/>
                    <a:gd name="connsiteY82" fmla="*/ 1126456 h 6349022"/>
                    <a:gd name="connsiteX83" fmla="*/ 3371740 w 3576430"/>
                    <a:gd name="connsiteY83" fmla="*/ 1286306 h 6349022"/>
                    <a:gd name="connsiteX84" fmla="*/ 3220764 w 3576430"/>
                    <a:gd name="connsiteY84" fmla="*/ 1561602 h 6349022"/>
                    <a:gd name="connsiteX85" fmla="*/ 3087551 w 3576430"/>
                    <a:gd name="connsiteY85" fmla="*/ 1872421 h 6349022"/>
                    <a:gd name="connsiteX86" fmla="*/ 2918814 w 3576430"/>
                    <a:gd name="connsiteY86" fmla="*/ 2041152 h 6349022"/>
                    <a:gd name="connsiteX87" fmla="*/ 2838886 w 3576430"/>
                    <a:gd name="connsiteY87" fmla="*/ 2094435 h 6349022"/>
                    <a:gd name="connsiteX88" fmla="*/ 2625744 w 3576430"/>
                    <a:gd name="connsiteY88" fmla="*/ 1952346 h 6349022"/>
                    <a:gd name="connsiteX89" fmla="*/ 2394840 w 3576430"/>
                    <a:gd name="connsiteY89" fmla="*/ 1579364 h 6349022"/>
                    <a:gd name="connsiteX90" fmla="*/ 2368198 w 3576430"/>
                    <a:gd name="connsiteY90" fmla="*/ 2236524 h 6349022"/>
                    <a:gd name="connsiteX91" fmla="*/ 2421483 w 3576430"/>
                    <a:gd name="connsiteY91" fmla="*/ 2991370 h 6349022"/>
                    <a:gd name="connsiteX92" fmla="*/ 2465888 w 3576430"/>
                    <a:gd name="connsiteY92" fmla="*/ 3479800 h 6349022"/>
                    <a:gd name="connsiteX93" fmla="*/ 2421483 w 3576430"/>
                    <a:gd name="connsiteY93" fmla="*/ 4145841 h 6349022"/>
                    <a:gd name="connsiteX94" fmla="*/ 2377079 w 3576430"/>
                    <a:gd name="connsiteY94" fmla="*/ 4332332 h 6349022"/>
                    <a:gd name="connsiteX95" fmla="*/ 2377079 w 3576430"/>
                    <a:gd name="connsiteY95" fmla="*/ 4332332 h 6349022"/>
                    <a:gd name="connsiteX96" fmla="*/ 2341555 w 3576430"/>
                    <a:gd name="connsiteY96" fmla="*/ 4501062 h 6349022"/>
                    <a:gd name="connsiteX97" fmla="*/ 2403721 w 3576430"/>
                    <a:gd name="connsiteY97" fmla="*/ 4776359 h 6349022"/>
                    <a:gd name="connsiteX98" fmla="*/ 2368198 w 3576430"/>
                    <a:gd name="connsiteY98" fmla="*/ 5264789 h 6349022"/>
                    <a:gd name="connsiteX99" fmla="*/ 2323793 w 3576430"/>
                    <a:gd name="connsiteY99" fmla="*/ 5779861 h 6349022"/>
                    <a:gd name="connsiteX100" fmla="*/ 2332674 w 3576430"/>
                    <a:gd name="connsiteY100" fmla="*/ 6037397 h 6349022"/>
                    <a:gd name="connsiteX101" fmla="*/ 2448126 w 3576430"/>
                    <a:gd name="connsiteY101" fmla="*/ 6206127 h 6349022"/>
                    <a:gd name="connsiteX102" fmla="*/ 2457007 w 3576430"/>
                    <a:gd name="connsiteY102" fmla="*/ 6348216 h 6349022"/>
                    <a:gd name="connsiteX103" fmla="*/ 2208341 w 3576430"/>
                    <a:gd name="connsiteY103" fmla="*/ 6250530 h 6349022"/>
                    <a:gd name="connsiteX104" fmla="*/ 2092890 w 3576430"/>
                    <a:gd name="connsiteY104" fmla="*/ 5984113 h 6349022"/>
                    <a:gd name="connsiteX105" fmla="*/ 2137294 w 3576430"/>
                    <a:gd name="connsiteY105" fmla="*/ 5717697 h 6349022"/>
                    <a:gd name="connsiteX106" fmla="*/ 2066247 w 3576430"/>
                    <a:gd name="connsiteY106" fmla="*/ 5238148 h 6349022"/>
                    <a:gd name="connsiteX107" fmla="*/ 1995200 w 3576430"/>
                    <a:gd name="connsiteY107" fmla="*/ 4767479 h 6349022"/>
                    <a:gd name="connsiteX108" fmla="*/ 2057366 w 3576430"/>
                    <a:gd name="connsiteY108" fmla="*/ 4518824 h 6349022"/>
                    <a:gd name="connsiteX109" fmla="*/ 2004081 w 3576430"/>
                    <a:gd name="connsiteY109" fmla="*/ 4367854 h 6349022"/>
                    <a:gd name="connsiteX110" fmla="*/ 1853105 w 3576430"/>
                    <a:gd name="connsiteY110" fmla="*/ 3453158 h 6349022"/>
                    <a:gd name="connsiteX111" fmla="*/ 1853105 w 3576430"/>
                    <a:gd name="connsiteY111" fmla="*/ 3453158 h 6349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</a:cxnLst>
                  <a:rect l="l" t="t" r="r" b="b"/>
                  <a:pathLst>
                    <a:path w="3576430" h="6349022">
                      <a:moveTo>
                        <a:pt x="1799820" y="3390994"/>
                      </a:moveTo>
                      <a:cubicBezTo>
                        <a:pt x="1750975" y="3784698"/>
                        <a:pt x="1702130" y="4178402"/>
                        <a:pt x="1675487" y="4350093"/>
                      </a:cubicBezTo>
                      <a:cubicBezTo>
                        <a:pt x="1648844" y="4521784"/>
                        <a:pt x="1638484" y="4363415"/>
                        <a:pt x="1639964" y="4421138"/>
                      </a:cubicBezTo>
                      <a:cubicBezTo>
                        <a:pt x="1641444" y="4478862"/>
                        <a:pt x="1681408" y="4606149"/>
                        <a:pt x="1684368" y="4696434"/>
                      </a:cubicBezTo>
                      <a:cubicBezTo>
                        <a:pt x="1687328" y="4786719"/>
                        <a:pt x="1679927" y="4807441"/>
                        <a:pt x="1657725" y="4962851"/>
                      </a:cubicBezTo>
                      <a:cubicBezTo>
                        <a:pt x="1635523" y="5118261"/>
                        <a:pt x="1560036" y="5477923"/>
                        <a:pt x="1551155" y="5628892"/>
                      </a:cubicBezTo>
                      <a:cubicBezTo>
                        <a:pt x="1542274" y="5779861"/>
                        <a:pt x="1598519" y="5803542"/>
                        <a:pt x="1604440" y="5868666"/>
                      </a:cubicBezTo>
                      <a:cubicBezTo>
                        <a:pt x="1610360" y="5933790"/>
                        <a:pt x="1611840" y="5990033"/>
                        <a:pt x="1586678" y="6019635"/>
                      </a:cubicBezTo>
                      <a:cubicBezTo>
                        <a:pt x="1561516" y="6049237"/>
                        <a:pt x="1496389" y="6044797"/>
                        <a:pt x="1453465" y="6046277"/>
                      </a:cubicBezTo>
                      <a:cubicBezTo>
                        <a:pt x="1410541" y="6047757"/>
                        <a:pt x="1377977" y="6021116"/>
                        <a:pt x="1329132" y="6028516"/>
                      </a:cubicBezTo>
                      <a:cubicBezTo>
                        <a:pt x="1280287" y="6035916"/>
                        <a:pt x="1227002" y="6080319"/>
                        <a:pt x="1160395" y="6090680"/>
                      </a:cubicBezTo>
                      <a:cubicBezTo>
                        <a:pt x="1093788" y="6101041"/>
                        <a:pt x="929491" y="6090680"/>
                        <a:pt x="929491" y="6090680"/>
                      </a:cubicBezTo>
                      <a:cubicBezTo>
                        <a:pt x="870285" y="6090680"/>
                        <a:pt x="831802" y="6096600"/>
                        <a:pt x="805159" y="6090680"/>
                      </a:cubicBezTo>
                      <a:cubicBezTo>
                        <a:pt x="778516" y="6084760"/>
                        <a:pt x="760754" y="6068479"/>
                        <a:pt x="769635" y="6055158"/>
                      </a:cubicBezTo>
                      <a:cubicBezTo>
                        <a:pt x="778516" y="6041837"/>
                        <a:pt x="812559" y="6031476"/>
                        <a:pt x="858444" y="6010755"/>
                      </a:cubicBezTo>
                      <a:cubicBezTo>
                        <a:pt x="904329" y="5990034"/>
                        <a:pt x="962055" y="5963392"/>
                        <a:pt x="1044943" y="5930830"/>
                      </a:cubicBezTo>
                      <a:cubicBezTo>
                        <a:pt x="1127831" y="5898268"/>
                        <a:pt x="1317291" y="6032956"/>
                        <a:pt x="1355775" y="5815383"/>
                      </a:cubicBezTo>
                      <a:cubicBezTo>
                        <a:pt x="1394259" y="5597810"/>
                        <a:pt x="1289168" y="4844444"/>
                        <a:pt x="1275847" y="4625390"/>
                      </a:cubicBezTo>
                      <a:cubicBezTo>
                        <a:pt x="1262526" y="4406336"/>
                        <a:pt x="1284728" y="4557305"/>
                        <a:pt x="1275847" y="4501062"/>
                      </a:cubicBezTo>
                      <a:cubicBezTo>
                        <a:pt x="1266966" y="4444819"/>
                        <a:pt x="1246243" y="4453699"/>
                        <a:pt x="1222561" y="4287929"/>
                      </a:cubicBezTo>
                      <a:cubicBezTo>
                        <a:pt x="1198879" y="4122159"/>
                        <a:pt x="1136712" y="3778779"/>
                        <a:pt x="1133752" y="3506442"/>
                      </a:cubicBezTo>
                      <a:cubicBezTo>
                        <a:pt x="1130792" y="3234105"/>
                        <a:pt x="1179636" y="2846321"/>
                        <a:pt x="1204799" y="2653909"/>
                      </a:cubicBezTo>
                      <a:cubicBezTo>
                        <a:pt x="1229962" y="2461497"/>
                        <a:pt x="1272886" y="2494060"/>
                        <a:pt x="1284727" y="2351971"/>
                      </a:cubicBezTo>
                      <a:cubicBezTo>
                        <a:pt x="1296568" y="2209882"/>
                        <a:pt x="1296569" y="1839859"/>
                        <a:pt x="1275847" y="1801377"/>
                      </a:cubicBezTo>
                      <a:cubicBezTo>
                        <a:pt x="1255125" y="1762895"/>
                        <a:pt x="1195919" y="2051513"/>
                        <a:pt x="1160395" y="2121077"/>
                      </a:cubicBezTo>
                      <a:cubicBezTo>
                        <a:pt x="1124871" y="2190641"/>
                        <a:pt x="1124871" y="2149199"/>
                        <a:pt x="1062705" y="2218763"/>
                      </a:cubicBezTo>
                      <a:cubicBezTo>
                        <a:pt x="1000539" y="2288327"/>
                        <a:pt x="874726" y="2460017"/>
                        <a:pt x="787397" y="2538462"/>
                      </a:cubicBezTo>
                      <a:cubicBezTo>
                        <a:pt x="700068" y="2616907"/>
                        <a:pt x="597938" y="2649469"/>
                        <a:pt x="538732" y="2689431"/>
                      </a:cubicBezTo>
                      <a:cubicBezTo>
                        <a:pt x="479526" y="2729393"/>
                        <a:pt x="452883" y="2745675"/>
                        <a:pt x="432161" y="2778237"/>
                      </a:cubicBezTo>
                      <a:cubicBezTo>
                        <a:pt x="411439" y="2810799"/>
                        <a:pt x="435121" y="2853721"/>
                        <a:pt x="414399" y="2884803"/>
                      </a:cubicBezTo>
                      <a:cubicBezTo>
                        <a:pt x="393677" y="2915885"/>
                        <a:pt x="341871" y="2945487"/>
                        <a:pt x="307828" y="2964728"/>
                      </a:cubicBezTo>
                      <a:cubicBezTo>
                        <a:pt x="273785" y="2983969"/>
                        <a:pt x="229380" y="2978050"/>
                        <a:pt x="210138" y="3000251"/>
                      </a:cubicBezTo>
                      <a:cubicBezTo>
                        <a:pt x="190896" y="3022452"/>
                        <a:pt x="210138" y="3074256"/>
                        <a:pt x="192376" y="3097937"/>
                      </a:cubicBezTo>
                      <a:cubicBezTo>
                        <a:pt x="174614" y="3121618"/>
                        <a:pt x="119849" y="3160100"/>
                        <a:pt x="103567" y="3142339"/>
                      </a:cubicBezTo>
                      <a:cubicBezTo>
                        <a:pt x="87285" y="3124578"/>
                        <a:pt x="109487" y="3000250"/>
                        <a:pt x="94686" y="2991370"/>
                      </a:cubicBezTo>
                      <a:cubicBezTo>
                        <a:pt x="79884" y="2982489"/>
                        <a:pt x="28079" y="3092016"/>
                        <a:pt x="14758" y="3089056"/>
                      </a:cubicBezTo>
                      <a:cubicBezTo>
                        <a:pt x="1437" y="3086096"/>
                        <a:pt x="-10405" y="3013571"/>
                        <a:pt x="14758" y="2973609"/>
                      </a:cubicBezTo>
                      <a:cubicBezTo>
                        <a:pt x="39921" y="2933647"/>
                        <a:pt x="162774" y="2870002"/>
                        <a:pt x="165734" y="2849281"/>
                      </a:cubicBezTo>
                      <a:cubicBezTo>
                        <a:pt x="168694" y="2828560"/>
                        <a:pt x="31040" y="2864082"/>
                        <a:pt x="32520" y="2849281"/>
                      </a:cubicBezTo>
                      <a:cubicBezTo>
                        <a:pt x="34000" y="2834480"/>
                        <a:pt x="113929" y="2788598"/>
                        <a:pt x="174615" y="2760476"/>
                      </a:cubicBezTo>
                      <a:cubicBezTo>
                        <a:pt x="235301" y="2732354"/>
                        <a:pt x="331510" y="2741235"/>
                        <a:pt x="396637" y="2680551"/>
                      </a:cubicBezTo>
                      <a:cubicBezTo>
                        <a:pt x="461764" y="2619867"/>
                        <a:pt x="519489" y="2480739"/>
                        <a:pt x="565374" y="2396374"/>
                      </a:cubicBezTo>
                      <a:cubicBezTo>
                        <a:pt x="611259" y="2312009"/>
                        <a:pt x="614219" y="2240964"/>
                        <a:pt x="671945" y="2174360"/>
                      </a:cubicBezTo>
                      <a:cubicBezTo>
                        <a:pt x="729671" y="2107756"/>
                        <a:pt x="864365" y="2094435"/>
                        <a:pt x="911730" y="1996749"/>
                      </a:cubicBezTo>
                      <a:cubicBezTo>
                        <a:pt x="959095" y="1899063"/>
                        <a:pt x="932452" y="1685930"/>
                        <a:pt x="956134" y="1588244"/>
                      </a:cubicBezTo>
                      <a:cubicBezTo>
                        <a:pt x="979816" y="1490558"/>
                        <a:pt x="1028661" y="1475757"/>
                        <a:pt x="1053824" y="1410633"/>
                      </a:cubicBezTo>
                      <a:cubicBezTo>
                        <a:pt x="1078987" y="1345509"/>
                        <a:pt x="1086387" y="1252263"/>
                        <a:pt x="1107109" y="1197500"/>
                      </a:cubicBezTo>
                      <a:cubicBezTo>
                        <a:pt x="1127831" y="1142737"/>
                        <a:pt x="1123391" y="1114615"/>
                        <a:pt x="1178157" y="1082053"/>
                      </a:cubicBezTo>
                      <a:cubicBezTo>
                        <a:pt x="1232923" y="1049491"/>
                        <a:pt x="1361696" y="1022849"/>
                        <a:pt x="1435703" y="1002128"/>
                      </a:cubicBezTo>
                      <a:cubicBezTo>
                        <a:pt x="1509710" y="981407"/>
                        <a:pt x="1591119" y="976966"/>
                        <a:pt x="1622202" y="957725"/>
                      </a:cubicBezTo>
                      <a:cubicBezTo>
                        <a:pt x="1653285" y="938484"/>
                        <a:pt x="1635523" y="900002"/>
                        <a:pt x="1622202" y="886681"/>
                      </a:cubicBezTo>
                      <a:cubicBezTo>
                        <a:pt x="1608881" y="873360"/>
                        <a:pt x="1560036" y="905923"/>
                        <a:pt x="1542274" y="877801"/>
                      </a:cubicBezTo>
                      <a:cubicBezTo>
                        <a:pt x="1524512" y="849679"/>
                        <a:pt x="1525992" y="749033"/>
                        <a:pt x="1515631" y="717951"/>
                      </a:cubicBezTo>
                      <a:cubicBezTo>
                        <a:pt x="1505270" y="686869"/>
                        <a:pt x="1493428" y="697229"/>
                        <a:pt x="1480107" y="691309"/>
                      </a:cubicBezTo>
                      <a:cubicBezTo>
                        <a:pt x="1466786" y="685389"/>
                        <a:pt x="1438663" y="710551"/>
                        <a:pt x="1435703" y="682429"/>
                      </a:cubicBezTo>
                      <a:cubicBezTo>
                        <a:pt x="1432743" y="654307"/>
                        <a:pt x="1465306" y="559581"/>
                        <a:pt x="1462346" y="522579"/>
                      </a:cubicBezTo>
                      <a:cubicBezTo>
                        <a:pt x="1459386" y="485577"/>
                        <a:pt x="1423862" y="504818"/>
                        <a:pt x="1417941" y="460415"/>
                      </a:cubicBezTo>
                      <a:cubicBezTo>
                        <a:pt x="1412020" y="416012"/>
                        <a:pt x="1382418" y="331647"/>
                        <a:pt x="1426822" y="256162"/>
                      </a:cubicBezTo>
                      <a:cubicBezTo>
                        <a:pt x="1471226" y="180677"/>
                        <a:pt x="1585198" y="35629"/>
                        <a:pt x="1684368" y="7507"/>
                      </a:cubicBezTo>
                      <a:cubicBezTo>
                        <a:pt x="1783538" y="-20615"/>
                        <a:pt x="1952275" y="35629"/>
                        <a:pt x="2021842" y="87432"/>
                      </a:cubicBezTo>
                      <a:cubicBezTo>
                        <a:pt x="2091409" y="139235"/>
                        <a:pt x="2088450" y="250242"/>
                        <a:pt x="2101771" y="318326"/>
                      </a:cubicBezTo>
                      <a:cubicBezTo>
                        <a:pt x="2115092" y="386410"/>
                        <a:pt x="2112132" y="447094"/>
                        <a:pt x="2101771" y="495937"/>
                      </a:cubicBezTo>
                      <a:cubicBezTo>
                        <a:pt x="2091410" y="544780"/>
                        <a:pt x="2052926" y="552180"/>
                        <a:pt x="2039604" y="611384"/>
                      </a:cubicBezTo>
                      <a:cubicBezTo>
                        <a:pt x="2026283" y="670588"/>
                        <a:pt x="2002600" y="788995"/>
                        <a:pt x="2021842" y="851159"/>
                      </a:cubicBezTo>
                      <a:cubicBezTo>
                        <a:pt x="2041084" y="913323"/>
                        <a:pt x="2098810" y="951805"/>
                        <a:pt x="2155056" y="984367"/>
                      </a:cubicBezTo>
                      <a:cubicBezTo>
                        <a:pt x="2211302" y="1016929"/>
                        <a:pt x="2303071" y="1031730"/>
                        <a:pt x="2359317" y="1046531"/>
                      </a:cubicBezTo>
                      <a:cubicBezTo>
                        <a:pt x="2415563" y="1061332"/>
                        <a:pt x="2427403" y="997688"/>
                        <a:pt x="2492530" y="1073173"/>
                      </a:cubicBezTo>
                      <a:cubicBezTo>
                        <a:pt x="2557657" y="1148658"/>
                        <a:pt x="2692351" y="1391392"/>
                        <a:pt x="2750077" y="1499439"/>
                      </a:cubicBezTo>
                      <a:cubicBezTo>
                        <a:pt x="2807803" y="1607486"/>
                        <a:pt x="2793001" y="1731813"/>
                        <a:pt x="2838886" y="1721452"/>
                      </a:cubicBezTo>
                      <a:cubicBezTo>
                        <a:pt x="2884771" y="1711091"/>
                        <a:pt x="2970620" y="1497959"/>
                        <a:pt x="3025385" y="1437275"/>
                      </a:cubicBezTo>
                      <a:cubicBezTo>
                        <a:pt x="3080150" y="1376591"/>
                        <a:pt x="3140836" y="1385472"/>
                        <a:pt x="3167479" y="1357350"/>
                      </a:cubicBezTo>
                      <a:cubicBezTo>
                        <a:pt x="3194122" y="1329228"/>
                        <a:pt x="3180800" y="1339588"/>
                        <a:pt x="3185241" y="1268544"/>
                      </a:cubicBezTo>
                      <a:cubicBezTo>
                        <a:pt x="3189682" y="1197500"/>
                        <a:pt x="3177840" y="965126"/>
                        <a:pt x="3194122" y="931084"/>
                      </a:cubicBezTo>
                      <a:cubicBezTo>
                        <a:pt x="3210404" y="897042"/>
                        <a:pt x="3272570" y="1062812"/>
                        <a:pt x="3282931" y="1064292"/>
                      </a:cubicBezTo>
                      <a:cubicBezTo>
                        <a:pt x="3293292" y="1065772"/>
                        <a:pt x="3234086" y="990287"/>
                        <a:pt x="3256288" y="939964"/>
                      </a:cubicBezTo>
                      <a:cubicBezTo>
                        <a:pt x="3278490" y="889641"/>
                        <a:pt x="3385061" y="791955"/>
                        <a:pt x="3416144" y="762353"/>
                      </a:cubicBezTo>
                      <a:cubicBezTo>
                        <a:pt x="3447227" y="732751"/>
                        <a:pt x="3447227" y="749032"/>
                        <a:pt x="3442787" y="762353"/>
                      </a:cubicBezTo>
                      <a:cubicBezTo>
                        <a:pt x="3438347" y="775674"/>
                        <a:pt x="3379141" y="830437"/>
                        <a:pt x="3389502" y="842278"/>
                      </a:cubicBezTo>
                      <a:cubicBezTo>
                        <a:pt x="3399863" y="854119"/>
                        <a:pt x="3473870" y="834878"/>
                        <a:pt x="3504953" y="833398"/>
                      </a:cubicBezTo>
                      <a:cubicBezTo>
                        <a:pt x="3536036" y="831918"/>
                        <a:pt x="3571561" y="811197"/>
                        <a:pt x="3576001" y="833398"/>
                      </a:cubicBezTo>
                      <a:cubicBezTo>
                        <a:pt x="3580442" y="855599"/>
                        <a:pt x="3549358" y="941445"/>
                        <a:pt x="3531596" y="966606"/>
                      </a:cubicBezTo>
                      <a:cubicBezTo>
                        <a:pt x="3513834" y="991767"/>
                        <a:pt x="3482751" y="957725"/>
                        <a:pt x="3469430" y="984367"/>
                      </a:cubicBezTo>
                      <a:cubicBezTo>
                        <a:pt x="3456109" y="1011009"/>
                        <a:pt x="3467950" y="1076133"/>
                        <a:pt x="3451668" y="1126456"/>
                      </a:cubicBezTo>
                      <a:cubicBezTo>
                        <a:pt x="3435386" y="1176779"/>
                        <a:pt x="3410224" y="1213782"/>
                        <a:pt x="3371740" y="1286306"/>
                      </a:cubicBezTo>
                      <a:cubicBezTo>
                        <a:pt x="3333256" y="1358830"/>
                        <a:pt x="3268129" y="1463916"/>
                        <a:pt x="3220764" y="1561602"/>
                      </a:cubicBezTo>
                      <a:cubicBezTo>
                        <a:pt x="3173399" y="1659288"/>
                        <a:pt x="3137876" y="1792496"/>
                        <a:pt x="3087551" y="1872421"/>
                      </a:cubicBezTo>
                      <a:cubicBezTo>
                        <a:pt x="3037226" y="1952346"/>
                        <a:pt x="2960258" y="2004150"/>
                        <a:pt x="2918814" y="2041152"/>
                      </a:cubicBezTo>
                      <a:cubicBezTo>
                        <a:pt x="2877370" y="2078154"/>
                        <a:pt x="2887731" y="2109236"/>
                        <a:pt x="2838886" y="2094435"/>
                      </a:cubicBezTo>
                      <a:cubicBezTo>
                        <a:pt x="2790041" y="2079634"/>
                        <a:pt x="2699752" y="2038191"/>
                        <a:pt x="2625744" y="1952346"/>
                      </a:cubicBezTo>
                      <a:cubicBezTo>
                        <a:pt x="2551736" y="1866501"/>
                        <a:pt x="2437764" y="1532001"/>
                        <a:pt x="2394840" y="1579364"/>
                      </a:cubicBezTo>
                      <a:cubicBezTo>
                        <a:pt x="2351916" y="1626727"/>
                        <a:pt x="2363758" y="2001190"/>
                        <a:pt x="2368198" y="2236524"/>
                      </a:cubicBezTo>
                      <a:cubicBezTo>
                        <a:pt x="2372638" y="2471858"/>
                        <a:pt x="2405201" y="2784157"/>
                        <a:pt x="2421483" y="2991370"/>
                      </a:cubicBezTo>
                      <a:cubicBezTo>
                        <a:pt x="2437765" y="3198583"/>
                        <a:pt x="2465888" y="3287388"/>
                        <a:pt x="2465888" y="3479800"/>
                      </a:cubicBezTo>
                      <a:cubicBezTo>
                        <a:pt x="2465888" y="3672212"/>
                        <a:pt x="2436284" y="4003752"/>
                        <a:pt x="2421483" y="4145841"/>
                      </a:cubicBezTo>
                      <a:cubicBezTo>
                        <a:pt x="2406682" y="4287930"/>
                        <a:pt x="2377079" y="4332332"/>
                        <a:pt x="2377079" y="4332332"/>
                      </a:cubicBezTo>
                      <a:lnTo>
                        <a:pt x="2377079" y="4332332"/>
                      </a:lnTo>
                      <a:cubicBezTo>
                        <a:pt x="2371158" y="4360454"/>
                        <a:pt x="2337115" y="4427058"/>
                        <a:pt x="2341555" y="4501062"/>
                      </a:cubicBezTo>
                      <a:cubicBezTo>
                        <a:pt x="2345995" y="4575067"/>
                        <a:pt x="2399281" y="4649071"/>
                        <a:pt x="2403721" y="4776359"/>
                      </a:cubicBezTo>
                      <a:cubicBezTo>
                        <a:pt x="2408161" y="4903647"/>
                        <a:pt x="2381519" y="5097539"/>
                        <a:pt x="2368198" y="5264789"/>
                      </a:cubicBezTo>
                      <a:cubicBezTo>
                        <a:pt x="2354877" y="5432039"/>
                        <a:pt x="2329714" y="5651093"/>
                        <a:pt x="2323793" y="5779861"/>
                      </a:cubicBezTo>
                      <a:cubicBezTo>
                        <a:pt x="2317872" y="5908629"/>
                        <a:pt x="2311952" y="5966353"/>
                        <a:pt x="2332674" y="6037397"/>
                      </a:cubicBezTo>
                      <a:cubicBezTo>
                        <a:pt x="2353396" y="6108441"/>
                        <a:pt x="2427404" y="6154324"/>
                        <a:pt x="2448126" y="6206127"/>
                      </a:cubicBezTo>
                      <a:cubicBezTo>
                        <a:pt x="2468848" y="6257930"/>
                        <a:pt x="2496971" y="6340816"/>
                        <a:pt x="2457007" y="6348216"/>
                      </a:cubicBezTo>
                      <a:cubicBezTo>
                        <a:pt x="2417043" y="6355616"/>
                        <a:pt x="2269027" y="6311214"/>
                        <a:pt x="2208341" y="6250530"/>
                      </a:cubicBezTo>
                      <a:cubicBezTo>
                        <a:pt x="2147655" y="6189846"/>
                        <a:pt x="2104731" y="6072919"/>
                        <a:pt x="2092890" y="5984113"/>
                      </a:cubicBezTo>
                      <a:cubicBezTo>
                        <a:pt x="2081049" y="5895307"/>
                        <a:pt x="2141734" y="5842024"/>
                        <a:pt x="2137294" y="5717697"/>
                      </a:cubicBezTo>
                      <a:cubicBezTo>
                        <a:pt x="2132854" y="5593370"/>
                        <a:pt x="2089929" y="5396518"/>
                        <a:pt x="2066247" y="5238148"/>
                      </a:cubicBezTo>
                      <a:cubicBezTo>
                        <a:pt x="2042565" y="5079778"/>
                        <a:pt x="1996680" y="4887366"/>
                        <a:pt x="1995200" y="4767479"/>
                      </a:cubicBezTo>
                      <a:cubicBezTo>
                        <a:pt x="1993720" y="4647592"/>
                        <a:pt x="2055886" y="4585428"/>
                        <a:pt x="2057366" y="4518824"/>
                      </a:cubicBezTo>
                      <a:cubicBezTo>
                        <a:pt x="2058846" y="4452220"/>
                        <a:pt x="2038124" y="4545465"/>
                        <a:pt x="2004081" y="4367854"/>
                      </a:cubicBezTo>
                      <a:cubicBezTo>
                        <a:pt x="1970038" y="4190243"/>
                        <a:pt x="1853105" y="3453158"/>
                        <a:pt x="1853105" y="3453158"/>
                      </a:cubicBezTo>
                      <a:lnTo>
                        <a:pt x="1853105" y="3453158"/>
                      </a:lnTo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3175" cmpd="sng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222" name="Elipse 221"/>
                <p:cNvSpPr/>
                <p:nvPr/>
              </p:nvSpPr>
              <p:spPr>
                <a:xfrm>
                  <a:off x="3070132" y="1324625"/>
                  <a:ext cx="96426" cy="10774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6600"/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223" name="Elipse 222"/>
                <p:cNvSpPr/>
                <p:nvPr/>
              </p:nvSpPr>
              <p:spPr>
                <a:xfrm>
                  <a:off x="2590890" y="2719159"/>
                  <a:ext cx="96426" cy="10774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6600"/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224" name="Elipse 223"/>
                <p:cNvSpPr/>
                <p:nvPr/>
              </p:nvSpPr>
              <p:spPr>
                <a:xfrm>
                  <a:off x="2023537" y="3561014"/>
                  <a:ext cx="96425" cy="10774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6600"/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225" name="Elipse 224"/>
                <p:cNvSpPr/>
                <p:nvPr/>
              </p:nvSpPr>
              <p:spPr>
                <a:xfrm>
                  <a:off x="1296815" y="1826531"/>
                  <a:ext cx="96426" cy="10774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6600"/>
                  </a:solidFill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</p:grpSp>
          <p:sp>
            <p:nvSpPr>
              <p:cNvPr id="213" name="Elipse 212"/>
              <p:cNvSpPr/>
              <p:nvPr/>
            </p:nvSpPr>
            <p:spPr>
              <a:xfrm>
                <a:off x="6926722" y="1156382"/>
                <a:ext cx="54044" cy="652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6600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kern="1200"/>
              </a:p>
            </p:txBody>
          </p:sp>
          <p:sp>
            <p:nvSpPr>
              <p:cNvPr id="214" name="Elipse 213"/>
              <p:cNvSpPr/>
              <p:nvPr/>
            </p:nvSpPr>
            <p:spPr>
              <a:xfrm>
                <a:off x="7128479" y="1989520"/>
                <a:ext cx="54044" cy="652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6600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kern="1200"/>
              </a:p>
            </p:txBody>
          </p:sp>
          <p:sp>
            <p:nvSpPr>
              <p:cNvPr id="215" name="Elipse 214"/>
              <p:cNvSpPr/>
              <p:nvPr/>
            </p:nvSpPr>
            <p:spPr>
              <a:xfrm>
                <a:off x="7411449" y="2499568"/>
                <a:ext cx="54044" cy="652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6600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kern="1200"/>
              </a:p>
            </p:txBody>
          </p:sp>
          <p:sp>
            <p:nvSpPr>
              <p:cNvPr id="216" name="Elipse 215"/>
              <p:cNvSpPr/>
              <p:nvPr/>
            </p:nvSpPr>
            <p:spPr>
              <a:xfrm>
                <a:off x="7043845" y="838462"/>
                <a:ext cx="54044" cy="652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6600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kern="1200"/>
              </a:p>
            </p:txBody>
          </p:sp>
          <p:sp>
            <p:nvSpPr>
              <p:cNvPr id="217" name="Elipse 216"/>
              <p:cNvSpPr/>
              <p:nvPr/>
            </p:nvSpPr>
            <p:spPr>
              <a:xfrm>
                <a:off x="7490220" y="802734"/>
                <a:ext cx="54044" cy="652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6600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kern="1200"/>
              </a:p>
            </p:txBody>
          </p:sp>
          <p:sp>
            <p:nvSpPr>
              <p:cNvPr id="218" name="Elipse 217"/>
              <p:cNvSpPr/>
              <p:nvPr/>
            </p:nvSpPr>
            <p:spPr>
              <a:xfrm>
                <a:off x="7855683" y="803642"/>
                <a:ext cx="54044" cy="652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6600"/>
                </a:solidFill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kern="1200"/>
              </a:p>
            </p:txBody>
          </p:sp>
          <p:sp>
            <p:nvSpPr>
              <p:cNvPr id="219" name="Elipse 218"/>
              <p:cNvSpPr/>
              <p:nvPr/>
            </p:nvSpPr>
            <p:spPr>
              <a:xfrm>
                <a:off x="7457748" y="1579670"/>
                <a:ext cx="54044" cy="652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6600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kern="1200"/>
              </a:p>
            </p:txBody>
          </p:sp>
          <p:sp>
            <p:nvSpPr>
              <p:cNvPr id="220" name="Elipse 219"/>
              <p:cNvSpPr/>
              <p:nvPr/>
            </p:nvSpPr>
            <p:spPr>
              <a:xfrm rot="20700000">
                <a:off x="7077095" y="1579670"/>
                <a:ext cx="54044" cy="652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6600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kern="1200"/>
              </a:p>
            </p:txBody>
          </p:sp>
        </p:grpSp>
        <p:grpSp>
          <p:nvGrpSpPr>
            <p:cNvPr id="17" name="Agrupar 16"/>
            <p:cNvGrpSpPr/>
            <p:nvPr/>
          </p:nvGrpSpPr>
          <p:grpSpPr>
            <a:xfrm>
              <a:off x="35238" y="795906"/>
              <a:ext cx="1029390" cy="1226864"/>
              <a:chOff x="865738" y="645823"/>
              <a:chExt cx="1256180" cy="1460546"/>
            </a:xfrm>
          </p:grpSpPr>
          <p:sp>
            <p:nvSpPr>
              <p:cNvPr id="191" name="Forma libre 190"/>
              <p:cNvSpPr/>
              <p:nvPr/>
            </p:nvSpPr>
            <p:spPr>
              <a:xfrm>
                <a:off x="1030136" y="716774"/>
                <a:ext cx="758609" cy="1214606"/>
              </a:xfrm>
              <a:custGeom>
                <a:avLst/>
                <a:gdLst>
                  <a:gd name="connsiteX0" fmla="*/ 130224 w 767931"/>
                  <a:gd name="connsiteY0" fmla="*/ 1062132 h 1062132"/>
                  <a:gd name="connsiteX1" fmla="*/ 141983 w 767931"/>
                  <a:gd name="connsiteY1" fmla="*/ 838725 h 1062132"/>
                  <a:gd name="connsiteX2" fmla="*/ 130224 w 767931"/>
                  <a:gd name="connsiteY2" fmla="*/ 638835 h 1062132"/>
                  <a:gd name="connsiteX3" fmla="*/ 153741 w 767931"/>
                  <a:gd name="connsiteY3" fmla="*/ 450703 h 1062132"/>
                  <a:gd name="connsiteX4" fmla="*/ 236054 w 767931"/>
                  <a:gd name="connsiteY4" fmla="*/ 403670 h 1062132"/>
                  <a:gd name="connsiteX5" fmla="*/ 318366 w 767931"/>
                  <a:gd name="connsiteY5" fmla="*/ 485978 h 1062132"/>
                  <a:gd name="connsiteX6" fmla="*/ 424196 w 767931"/>
                  <a:gd name="connsiteY6" fmla="*/ 438945 h 1062132"/>
                  <a:gd name="connsiteX7" fmla="*/ 518267 w 767931"/>
                  <a:gd name="connsiteY7" fmla="*/ 368395 h 1062132"/>
                  <a:gd name="connsiteX8" fmla="*/ 577061 w 767931"/>
                  <a:gd name="connsiteY8" fmla="*/ 391912 h 1062132"/>
                  <a:gd name="connsiteX9" fmla="*/ 600579 w 767931"/>
                  <a:gd name="connsiteY9" fmla="*/ 591802 h 1062132"/>
                  <a:gd name="connsiteX10" fmla="*/ 600579 w 767931"/>
                  <a:gd name="connsiteY10" fmla="*/ 791692 h 1062132"/>
                  <a:gd name="connsiteX11" fmla="*/ 577061 w 767931"/>
                  <a:gd name="connsiteY11" fmla="*/ 874000 h 1062132"/>
                  <a:gd name="connsiteX12" fmla="*/ 694650 w 767931"/>
                  <a:gd name="connsiteY12" fmla="*/ 521253 h 1062132"/>
                  <a:gd name="connsiteX13" fmla="*/ 765203 w 767931"/>
                  <a:gd name="connsiteY13" fmla="*/ 356637 h 1062132"/>
                  <a:gd name="connsiteX14" fmla="*/ 753444 w 767931"/>
                  <a:gd name="connsiteY14" fmla="*/ 156747 h 1062132"/>
                  <a:gd name="connsiteX15" fmla="*/ 753444 w 767931"/>
                  <a:gd name="connsiteY15" fmla="*/ 3890 h 1062132"/>
                  <a:gd name="connsiteX16" fmla="*/ 624097 w 767931"/>
                  <a:gd name="connsiteY16" fmla="*/ 50923 h 1062132"/>
                  <a:gd name="connsiteX17" fmla="*/ 365401 w 767931"/>
                  <a:gd name="connsiteY17" fmla="*/ 109714 h 1062132"/>
                  <a:gd name="connsiteX18" fmla="*/ 153741 w 767931"/>
                  <a:gd name="connsiteY18" fmla="*/ 50923 h 1062132"/>
                  <a:gd name="connsiteX19" fmla="*/ 71429 w 767931"/>
                  <a:gd name="connsiteY19" fmla="*/ 50923 h 1062132"/>
                  <a:gd name="connsiteX20" fmla="*/ 12635 w 767931"/>
                  <a:gd name="connsiteY20" fmla="*/ 156747 h 1062132"/>
                  <a:gd name="connsiteX21" fmla="*/ 24394 w 767931"/>
                  <a:gd name="connsiteY21" fmla="*/ 391912 h 1062132"/>
                  <a:gd name="connsiteX22" fmla="*/ 24394 w 767931"/>
                  <a:gd name="connsiteY22" fmla="*/ 509494 h 1062132"/>
                  <a:gd name="connsiteX23" fmla="*/ 876 w 767931"/>
                  <a:gd name="connsiteY23" fmla="*/ 650593 h 1062132"/>
                  <a:gd name="connsiteX24" fmla="*/ 59670 w 767931"/>
                  <a:gd name="connsiteY24" fmla="*/ 721143 h 1062132"/>
                  <a:gd name="connsiteX25" fmla="*/ 106706 w 767931"/>
                  <a:gd name="connsiteY25" fmla="*/ 932791 h 1062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67931" h="1062132">
                    <a:moveTo>
                      <a:pt x="130224" y="1062132"/>
                    </a:moveTo>
                    <a:cubicBezTo>
                      <a:pt x="136103" y="985703"/>
                      <a:pt x="141983" y="909274"/>
                      <a:pt x="141983" y="838725"/>
                    </a:cubicBezTo>
                    <a:cubicBezTo>
                      <a:pt x="141983" y="768176"/>
                      <a:pt x="128264" y="703505"/>
                      <a:pt x="130224" y="638835"/>
                    </a:cubicBezTo>
                    <a:cubicBezTo>
                      <a:pt x="132184" y="574165"/>
                      <a:pt x="136103" y="489897"/>
                      <a:pt x="153741" y="450703"/>
                    </a:cubicBezTo>
                    <a:cubicBezTo>
                      <a:pt x="171379" y="411509"/>
                      <a:pt x="208617" y="397791"/>
                      <a:pt x="236054" y="403670"/>
                    </a:cubicBezTo>
                    <a:cubicBezTo>
                      <a:pt x="263491" y="409549"/>
                      <a:pt x="287009" y="480099"/>
                      <a:pt x="318366" y="485978"/>
                    </a:cubicBezTo>
                    <a:cubicBezTo>
                      <a:pt x="349723" y="491857"/>
                      <a:pt x="390879" y="458542"/>
                      <a:pt x="424196" y="438945"/>
                    </a:cubicBezTo>
                    <a:cubicBezTo>
                      <a:pt x="457513" y="419348"/>
                      <a:pt x="492790" y="376234"/>
                      <a:pt x="518267" y="368395"/>
                    </a:cubicBezTo>
                    <a:cubicBezTo>
                      <a:pt x="543744" y="360556"/>
                      <a:pt x="563342" y="354677"/>
                      <a:pt x="577061" y="391912"/>
                    </a:cubicBezTo>
                    <a:cubicBezTo>
                      <a:pt x="590780" y="429146"/>
                      <a:pt x="596659" y="525172"/>
                      <a:pt x="600579" y="591802"/>
                    </a:cubicBezTo>
                    <a:cubicBezTo>
                      <a:pt x="604499" y="658432"/>
                      <a:pt x="604499" y="744659"/>
                      <a:pt x="600579" y="791692"/>
                    </a:cubicBezTo>
                    <a:cubicBezTo>
                      <a:pt x="596659" y="838725"/>
                      <a:pt x="561383" y="919073"/>
                      <a:pt x="577061" y="874000"/>
                    </a:cubicBezTo>
                    <a:cubicBezTo>
                      <a:pt x="592740" y="828927"/>
                      <a:pt x="663293" y="607480"/>
                      <a:pt x="694650" y="521253"/>
                    </a:cubicBezTo>
                    <a:cubicBezTo>
                      <a:pt x="726007" y="435026"/>
                      <a:pt x="755404" y="417388"/>
                      <a:pt x="765203" y="356637"/>
                    </a:cubicBezTo>
                    <a:cubicBezTo>
                      <a:pt x="775002" y="295886"/>
                      <a:pt x="755404" y="215538"/>
                      <a:pt x="753444" y="156747"/>
                    </a:cubicBezTo>
                    <a:cubicBezTo>
                      <a:pt x="751484" y="97956"/>
                      <a:pt x="775002" y="21527"/>
                      <a:pt x="753444" y="3890"/>
                    </a:cubicBezTo>
                    <a:cubicBezTo>
                      <a:pt x="731886" y="-13747"/>
                      <a:pt x="688771" y="33286"/>
                      <a:pt x="624097" y="50923"/>
                    </a:cubicBezTo>
                    <a:cubicBezTo>
                      <a:pt x="559423" y="68560"/>
                      <a:pt x="443794" y="109714"/>
                      <a:pt x="365401" y="109714"/>
                    </a:cubicBezTo>
                    <a:cubicBezTo>
                      <a:pt x="287008" y="109714"/>
                      <a:pt x="202736" y="60721"/>
                      <a:pt x="153741" y="50923"/>
                    </a:cubicBezTo>
                    <a:cubicBezTo>
                      <a:pt x="104746" y="41125"/>
                      <a:pt x="94947" y="33286"/>
                      <a:pt x="71429" y="50923"/>
                    </a:cubicBezTo>
                    <a:cubicBezTo>
                      <a:pt x="47911" y="68560"/>
                      <a:pt x="20474" y="99915"/>
                      <a:pt x="12635" y="156747"/>
                    </a:cubicBezTo>
                    <a:cubicBezTo>
                      <a:pt x="4796" y="213578"/>
                      <a:pt x="22434" y="333121"/>
                      <a:pt x="24394" y="391912"/>
                    </a:cubicBezTo>
                    <a:cubicBezTo>
                      <a:pt x="26354" y="450703"/>
                      <a:pt x="28314" y="466381"/>
                      <a:pt x="24394" y="509494"/>
                    </a:cubicBezTo>
                    <a:cubicBezTo>
                      <a:pt x="20474" y="552607"/>
                      <a:pt x="-5003" y="615318"/>
                      <a:pt x="876" y="650593"/>
                    </a:cubicBezTo>
                    <a:cubicBezTo>
                      <a:pt x="6755" y="685868"/>
                      <a:pt x="42032" y="674110"/>
                      <a:pt x="59670" y="721143"/>
                    </a:cubicBezTo>
                    <a:cubicBezTo>
                      <a:pt x="77308" y="768176"/>
                      <a:pt x="106706" y="932791"/>
                      <a:pt x="106706" y="932791"/>
                    </a:cubicBezTo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6350" cmpd="sng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192" name="Agrupar 191"/>
              <p:cNvGrpSpPr/>
              <p:nvPr/>
            </p:nvGrpSpPr>
            <p:grpSpPr>
              <a:xfrm>
                <a:off x="865738" y="645823"/>
                <a:ext cx="1256180" cy="1460546"/>
                <a:chOff x="634980" y="341429"/>
                <a:chExt cx="3633494" cy="3028459"/>
              </a:xfrm>
            </p:grpSpPr>
            <p:sp>
              <p:nvSpPr>
                <p:cNvPr id="193" name="Forma libre 192"/>
                <p:cNvSpPr/>
                <p:nvPr/>
              </p:nvSpPr>
              <p:spPr>
                <a:xfrm>
                  <a:off x="2974997" y="1740221"/>
                  <a:ext cx="1293477" cy="1610881"/>
                </a:xfrm>
                <a:custGeom>
                  <a:avLst/>
                  <a:gdLst>
                    <a:gd name="connsiteX0" fmla="*/ 129348 w 1293477"/>
                    <a:gd name="connsiteY0" fmla="*/ 1540331 h 1610881"/>
                    <a:gd name="connsiteX1" fmla="*/ 0 w 1293477"/>
                    <a:gd name="connsiteY1" fmla="*/ 1140551 h 1610881"/>
                    <a:gd name="connsiteX2" fmla="*/ 0 w 1293477"/>
                    <a:gd name="connsiteY2" fmla="*/ 940660 h 1610881"/>
                    <a:gd name="connsiteX3" fmla="*/ 70553 w 1293477"/>
                    <a:gd name="connsiteY3" fmla="*/ 717253 h 1610881"/>
                    <a:gd name="connsiteX4" fmla="*/ 188142 w 1293477"/>
                    <a:gd name="connsiteY4" fmla="*/ 505605 h 1610881"/>
                    <a:gd name="connsiteX5" fmla="*/ 305731 w 1293477"/>
                    <a:gd name="connsiteY5" fmla="*/ 376264 h 1610881"/>
                    <a:gd name="connsiteX6" fmla="*/ 388043 w 1293477"/>
                    <a:gd name="connsiteY6" fmla="*/ 282198 h 1610881"/>
                    <a:gd name="connsiteX7" fmla="*/ 446837 w 1293477"/>
                    <a:gd name="connsiteY7" fmla="*/ 199890 h 1610881"/>
                    <a:gd name="connsiteX8" fmla="*/ 540908 w 1293477"/>
                    <a:gd name="connsiteY8" fmla="*/ 82308 h 1610881"/>
                    <a:gd name="connsiteX9" fmla="*/ 623221 w 1293477"/>
                    <a:gd name="connsiteY9" fmla="*/ 0 h 1610881"/>
                    <a:gd name="connsiteX10" fmla="*/ 905434 w 1293477"/>
                    <a:gd name="connsiteY10" fmla="*/ 23517 h 1610881"/>
                    <a:gd name="connsiteX11" fmla="*/ 999505 w 1293477"/>
                    <a:gd name="connsiteY11" fmla="*/ 211649 h 1610881"/>
                    <a:gd name="connsiteX12" fmla="*/ 1105335 w 1293477"/>
                    <a:gd name="connsiteY12" fmla="*/ 529121 h 1610881"/>
                    <a:gd name="connsiteX13" fmla="*/ 1187647 w 1293477"/>
                    <a:gd name="connsiteY13" fmla="*/ 752528 h 1610881"/>
                    <a:gd name="connsiteX14" fmla="*/ 1211165 w 1293477"/>
                    <a:gd name="connsiteY14" fmla="*/ 1046485 h 1610881"/>
                    <a:gd name="connsiteX15" fmla="*/ 1269959 w 1293477"/>
                    <a:gd name="connsiteY15" fmla="*/ 1258133 h 1610881"/>
                    <a:gd name="connsiteX16" fmla="*/ 1293477 w 1293477"/>
                    <a:gd name="connsiteY16" fmla="*/ 1493298 h 1610881"/>
                    <a:gd name="connsiteX17" fmla="*/ 1175888 w 1293477"/>
                    <a:gd name="connsiteY17" fmla="*/ 1575606 h 1610881"/>
                    <a:gd name="connsiteX18" fmla="*/ 1011264 w 1293477"/>
                    <a:gd name="connsiteY18" fmla="*/ 1563848 h 1610881"/>
                    <a:gd name="connsiteX19" fmla="*/ 917193 w 1293477"/>
                    <a:gd name="connsiteY19" fmla="*/ 1528573 h 1610881"/>
                    <a:gd name="connsiteX20" fmla="*/ 881916 w 1293477"/>
                    <a:gd name="connsiteY20" fmla="*/ 1211100 h 1610881"/>
                    <a:gd name="connsiteX21" fmla="*/ 740809 w 1293477"/>
                    <a:gd name="connsiteY21" fmla="*/ 964177 h 1610881"/>
                    <a:gd name="connsiteX22" fmla="*/ 470355 w 1293477"/>
                    <a:gd name="connsiteY22" fmla="*/ 870111 h 1610881"/>
                    <a:gd name="connsiteX23" fmla="*/ 399802 w 1293477"/>
                    <a:gd name="connsiteY23" fmla="*/ 1011210 h 1610881"/>
                    <a:gd name="connsiteX24" fmla="*/ 364525 w 1293477"/>
                    <a:gd name="connsiteY24" fmla="*/ 1293408 h 1610881"/>
                    <a:gd name="connsiteX25" fmla="*/ 411561 w 1293477"/>
                    <a:gd name="connsiteY25" fmla="*/ 1505056 h 1610881"/>
                    <a:gd name="connsiteX26" fmla="*/ 399802 w 1293477"/>
                    <a:gd name="connsiteY26" fmla="*/ 1610881 h 1610881"/>
                    <a:gd name="connsiteX27" fmla="*/ 129348 w 1293477"/>
                    <a:gd name="connsiteY27" fmla="*/ 1540331 h 1610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293477" h="1610881">
                      <a:moveTo>
                        <a:pt x="129348" y="1540331"/>
                      </a:moveTo>
                      <a:lnTo>
                        <a:pt x="0" y="1140551"/>
                      </a:lnTo>
                      <a:lnTo>
                        <a:pt x="0" y="940660"/>
                      </a:lnTo>
                      <a:lnTo>
                        <a:pt x="70553" y="717253"/>
                      </a:lnTo>
                      <a:lnTo>
                        <a:pt x="188142" y="505605"/>
                      </a:lnTo>
                      <a:lnTo>
                        <a:pt x="305731" y="376264"/>
                      </a:lnTo>
                      <a:lnTo>
                        <a:pt x="388043" y="282198"/>
                      </a:lnTo>
                      <a:lnTo>
                        <a:pt x="446837" y="199890"/>
                      </a:lnTo>
                      <a:lnTo>
                        <a:pt x="540908" y="82308"/>
                      </a:lnTo>
                      <a:lnTo>
                        <a:pt x="623221" y="0"/>
                      </a:lnTo>
                      <a:lnTo>
                        <a:pt x="905434" y="23517"/>
                      </a:lnTo>
                      <a:lnTo>
                        <a:pt x="999505" y="211649"/>
                      </a:lnTo>
                      <a:lnTo>
                        <a:pt x="1105335" y="529121"/>
                      </a:lnTo>
                      <a:lnTo>
                        <a:pt x="1187647" y="752528"/>
                      </a:lnTo>
                      <a:lnTo>
                        <a:pt x="1211165" y="1046485"/>
                      </a:lnTo>
                      <a:lnTo>
                        <a:pt x="1269959" y="1258133"/>
                      </a:lnTo>
                      <a:lnTo>
                        <a:pt x="1293477" y="1493298"/>
                      </a:lnTo>
                      <a:lnTo>
                        <a:pt x="1175888" y="1575606"/>
                      </a:lnTo>
                      <a:lnTo>
                        <a:pt x="1011264" y="1563848"/>
                      </a:lnTo>
                      <a:lnTo>
                        <a:pt x="917193" y="1528573"/>
                      </a:lnTo>
                      <a:lnTo>
                        <a:pt x="881916" y="1211100"/>
                      </a:lnTo>
                      <a:lnTo>
                        <a:pt x="740809" y="964177"/>
                      </a:lnTo>
                      <a:lnTo>
                        <a:pt x="470355" y="870111"/>
                      </a:lnTo>
                      <a:lnTo>
                        <a:pt x="399802" y="1011210"/>
                      </a:lnTo>
                      <a:lnTo>
                        <a:pt x="364525" y="1293408"/>
                      </a:lnTo>
                      <a:lnTo>
                        <a:pt x="411561" y="1505056"/>
                      </a:lnTo>
                      <a:lnTo>
                        <a:pt x="399802" y="1610881"/>
                      </a:lnTo>
                      <a:lnTo>
                        <a:pt x="129348" y="1540331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">
                      <a:srgbClr val="FF0000"/>
                    </a:gs>
                    <a:gs pos="88000">
                      <a:srgbClr val="FF0000"/>
                    </a:gs>
                    <a:gs pos="48000">
                      <a:srgbClr val="F5999C"/>
                    </a:gs>
                    <a:gs pos="59000">
                      <a:schemeClr val="accent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4" name="Forma libre 193"/>
                <p:cNvSpPr/>
                <p:nvPr/>
              </p:nvSpPr>
              <p:spPr>
                <a:xfrm>
                  <a:off x="994037" y="455960"/>
                  <a:ext cx="2539127" cy="2812834"/>
                </a:xfrm>
                <a:custGeom>
                  <a:avLst/>
                  <a:gdLst>
                    <a:gd name="connsiteX0" fmla="*/ 435858 w 2640269"/>
                    <a:gd name="connsiteY0" fmla="*/ 2812834 h 2812834"/>
                    <a:gd name="connsiteX1" fmla="*/ 529930 w 2640269"/>
                    <a:gd name="connsiteY1" fmla="*/ 2542394 h 2812834"/>
                    <a:gd name="connsiteX2" fmla="*/ 494653 w 2640269"/>
                    <a:gd name="connsiteY2" fmla="*/ 2107339 h 2812834"/>
                    <a:gd name="connsiteX3" fmla="*/ 388823 w 2640269"/>
                    <a:gd name="connsiteY3" fmla="*/ 1825141 h 2812834"/>
                    <a:gd name="connsiteX4" fmla="*/ 224199 w 2640269"/>
                    <a:gd name="connsiteY4" fmla="*/ 1707558 h 2812834"/>
                    <a:gd name="connsiteX5" fmla="*/ 83092 w 2640269"/>
                    <a:gd name="connsiteY5" fmla="*/ 1366569 h 2812834"/>
                    <a:gd name="connsiteX6" fmla="*/ 780 w 2640269"/>
                    <a:gd name="connsiteY6" fmla="*/ 731623 h 2812834"/>
                    <a:gd name="connsiteX7" fmla="*/ 130128 w 2640269"/>
                    <a:gd name="connsiteY7" fmla="*/ 214260 h 2812834"/>
                    <a:gd name="connsiteX8" fmla="*/ 271234 w 2640269"/>
                    <a:gd name="connsiteY8" fmla="*/ 120194 h 2812834"/>
                    <a:gd name="connsiteX9" fmla="*/ 471135 w 2640269"/>
                    <a:gd name="connsiteY9" fmla="*/ 96678 h 2812834"/>
                    <a:gd name="connsiteX10" fmla="*/ 788625 w 2640269"/>
                    <a:gd name="connsiteY10" fmla="*/ 61403 h 2812834"/>
                    <a:gd name="connsiteX11" fmla="*/ 1082597 w 2640269"/>
                    <a:gd name="connsiteY11" fmla="*/ 108436 h 2812834"/>
                    <a:gd name="connsiteX12" fmla="*/ 1306016 w 2640269"/>
                    <a:gd name="connsiteY12" fmla="*/ 261293 h 2812834"/>
                    <a:gd name="connsiteX13" fmla="*/ 1458881 w 2640269"/>
                    <a:gd name="connsiteY13" fmla="*/ 331843 h 2812834"/>
                    <a:gd name="connsiteX14" fmla="*/ 1635264 w 2640269"/>
                    <a:gd name="connsiteY14" fmla="*/ 331843 h 2812834"/>
                    <a:gd name="connsiteX15" fmla="*/ 1764612 w 2640269"/>
                    <a:gd name="connsiteY15" fmla="*/ 249535 h 2812834"/>
                    <a:gd name="connsiteX16" fmla="*/ 2070343 w 2640269"/>
                    <a:gd name="connsiteY16" fmla="*/ 61403 h 2812834"/>
                    <a:gd name="connsiteX17" fmla="*/ 2376074 w 2640269"/>
                    <a:gd name="connsiteY17" fmla="*/ 2612 h 2812834"/>
                    <a:gd name="connsiteX18" fmla="*/ 2505422 w 2640269"/>
                    <a:gd name="connsiteY18" fmla="*/ 131953 h 2812834"/>
                    <a:gd name="connsiteX19" fmla="*/ 2634769 w 2640269"/>
                    <a:gd name="connsiteY19" fmla="*/ 496458 h 2812834"/>
                    <a:gd name="connsiteX20" fmla="*/ 2611251 w 2640269"/>
                    <a:gd name="connsiteY20" fmla="*/ 766898 h 2812834"/>
                    <a:gd name="connsiteX21" fmla="*/ 2564216 w 2640269"/>
                    <a:gd name="connsiteY21" fmla="*/ 1119646 h 2812834"/>
                    <a:gd name="connsiteX22" fmla="*/ 2564216 w 2640269"/>
                    <a:gd name="connsiteY22" fmla="*/ 1190195 h 2812834"/>
                    <a:gd name="connsiteX23" fmla="*/ 2411351 w 2640269"/>
                    <a:gd name="connsiteY23" fmla="*/ 1625250 h 2812834"/>
                    <a:gd name="connsiteX24" fmla="*/ 2293762 w 2640269"/>
                    <a:gd name="connsiteY24" fmla="*/ 1778108 h 2812834"/>
                    <a:gd name="connsiteX25" fmla="*/ 2211450 w 2640269"/>
                    <a:gd name="connsiteY25" fmla="*/ 1872174 h 2812834"/>
                    <a:gd name="connsiteX26" fmla="*/ 2364315 w 2640269"/>
                    <a:gd name="connsiteY26" fmla="*/ 1366569 h 2812834"/>
                    <a:gd name="connsiteX27" fmla="*/ 2423109 w 2640269"/>
                    <a:gd name="connsiteY27" fmla="*/ 884481 h 2812834"/>
                    <a:gd name="connsiteX28" fmla="*/ 2364315 w 2640269"/>
                    <a:gd name="connsiteY28" fmla="*/ 378876 h 2812834"/>
                    <a:gd name="connsiteX29" fmla="*/ 2164414 w 2640269"/>
                    <a:gd name="connsiteY29" fmla="*/ 331843 h 2812834"/>
                    <a:gd name="connsiteX30" fmla="*/ 1964513 w 2640269"/>
                    <a:gd name="connsiteY30" fmla="*/ 437667 h 2812834"/>
                    <a:gd name="connsiteX31" fmla="*/ 1682300 w 2640269"/>
                    <a:gd name="connsiteY31" fmla="*/ 531733 h 2812834"/>
                    <a:gd name="connsiteX32" fmla="*/ 1353051 w 2640269"/>
                    <a:gd name="connsiteY32" fmla="*/ 555250 h 2812834"/>
                    <a:gd name="connsiteX33" fmla="*/ 1176668 w 2640269"/>
                    <a:gd name="connsiteY33" fmla="*/ 531733 h 2812834"/>
                    <a:gd name="connsiteX34" fmla="*/ 788625 w 2640269"/>
                    <a:gd name="connsiteY34" fmla="*/ 437667 h 2812834"/>
                    <a:gd name="connsiteX35" fmla="*/ 624001 w 2640269"/>
                    <a:gd name="connsiteY35" fmla="*/ 414151 h 2812834"/>
                    <a:gd name="connsiteX36" fmla="*/ 459376 w 2640269"/>
                    <a:gd name="connsiteY36" fmla="*/ 343601 h 2812834"/>
                    <a:gd name="connsiteX37" fmla="*/ 294752 w 2640269"/>
                    <a:gd name="connsiteY37" fmla="*/ 590524 h 2812834"/>
                    <a:gd name="connsiteX38" fmla="*/ 247716 w 2640269"/>
                    <a:gd name="connsiteY38" fmla="*/ 778656 h 2812834"/>
                    <a:gd name="connsiteX39" fmla="*/ 235957 w 2640269"/>
                    <a:gd name="connsiteY39" fmla="*/ 1060854 h 2812834"/>
                    <a:gd name="connsiteX40" fmla="*/ 282993 w 2640269"/>
                    <a:gd name="connsiteY40" fmla="*/ 1542943 h 2812834"/>
                    <a:gd name="connsiteX41" fmla="*/ 341787 w 2640269"/>
                    <a:gd name="connsiteY41" fmla="*/ 1754591 h 2812834"/>
                    <a:gd name="connsiteX42" fmla="*/ 341787 w 2640269"/>
                    <a:gd name="connsiteY42" fmla="*/ 1754591 h 281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640269" h="2812834">
                      <a:moveTo>
                        <a:pt x="435858" y="2812834"/>
                      </a:moveTo>
                      <a:cubicBezTo>
                        <a:pt x="477994" y="2736405"/>
                        <a:pt x="520131" y="2659976"/>
                        <a:pt x="529930" y="2542394"/>
                      </a:cubicBezTo>
                      <a:cubicBezTo>
                        <a:pt x="539729" y="2424812"/>
                        <a:pt x="518171" y="2226881"/>
                        <a:pt x="494653" y="2107339"/>
                      </a:cubicBezTo>
                      <a:cubicBezTo>
                        <a:pt x="471135" y="1987797"/>
                        <a:pt x="433899" y="1891771"/>
                        <a:pt x="388823" y="1825141"/>
                      </a:cubicBezTo>
                      <a:cubicBezTo>
                        <a:pt x="343747" y="1758511"/>
                        <a:pt x="275154" y="1783987"/>
                        <a:pt x="224199" y="1707558"/>
                      </a:cubicBezTo>
                      <a:cubicBezTo>
                        <a:pt x="173244" y="1631129"/>
                        <a:pt x="120328" y="1529225"/>
                        <a:pt x="83092" y="1366569"/>
                      </a:cubicBezTo>
                      <a:cubicBezTo>
                        <a:pt x="45856" y="1203913"/>
                        <a:pt x="-7059" y="923674"/>
                        <a:pt x="780" y="731623"/>
                      </a:cubicBezTo>
                      <a:cubicBezTo>
                        <a:pt x="8619" y="539572"/>
                        <a:pt x="85052" y="316165"/>
                        <a:pt x="130128" y="214260"/>
                      </a:cubicBezTo>
                      <a:cubicBezTo>
                        <a:pt x="175204" y="112355"/>
                        <a:pt x="214400" y="139791"/>
                        <a:pt x="271234" y="120194"/>
                      </a:cubicBezTo>
                      <a:cubicBezTo>
                        <a:pt x="328068" y="100597"/>
                        <a:pt x="471135" y="96678"/>
                        <a:pt x="471135" y="96678"/>
                      </a:cubicBezTo>
                      <a:cubicBezTo>
                        <a:pt x="557367" y="86879"/>
                        <a:pt x="686715" y="59443"/>
                        <a:pt x="788625" y="61403"/>
                      </a:cubicBezTo>
                      <a:cubicBezTo>
                        <a:pt x="890535" y="63363"/>
                        <a:pt x="996365" y="75121"/>
                        <a:pt x="1082597" y="108436"/>
                      </a:cubicBezTo>
                      <a:cubicBezTo>
                        <a:pt x="1168829" y="141751"/>
                        <a:pt x="1243302" y="224059"/>
                        <a:pt x="1306016" y="261293"/>
                      </a:cubicBezTo>
                      <a:cubicBezTo>
                        <a:pt x="1368730" y="298527"/>
                        <a:pt x="1404006" y="320085"/>
                        <a:pt x="1458881" y="331843"/>
                      </a:cubicBezTo>
                      <a:cubicBezTo>
                        <a:pt x="1513756" y="343601"/>
                        <a:pt x="1584309" y="345561"/>
                        <a:pt x="1635264" y="331843"/>
                      </a:cubicBezTo>
                      <a:cubicBezTo>
                        <a:pt x="1686219" y="318125"/>
                        <a:pt x="1764612" y="249535"/>
                        <a:pt x="1764612" y="249535"/>
                      </a:cubicBezTo>
                      <a:cubicBezTo>
                        <a:pt x="1837125" y="204462"/>
                        <a:pt x="1968433" y="102557"/>
                        <a:pt x="2070343" y="61403"/>
                      </a:cubicBezTo>
                      <a:cubicBezTo>
                        <a:pt x="2172253" y="20249"/>
                        <a:pt x="2303561" y="-9146"/>
                        <a:pt x="2376074" y="2612"/>
                      </a:cubicBezTo>
                      <a:cubicBezTo>
                        <a:pt x="2448587" y="14370"/>
                        <a:pt x="2462306" y="49645"/>
                        <a:pt x="2505422" y="131953"/>
                      </a:cubicBezTo>
                      <a:cubicBezTo>
                        <a:pt x="2548538" y="214261"/>
                        <a:pt x="2617131" y="390634"/>
                        <a:pt x="2634769" y="496458"/>
                      </a:cubicBezTo>
                      <a:cubicBezTo>
                        <a:pt x="2652407" y="602282"/>
                        <a:pt x="2623010" y="663033"/>
                        <a:pt x="2611251" y="766898"/>
                      </a:cubicBezTo>
                      <a:cubicBezTo>
                        <a:pt x="2599492" y="870763"/>
                        <a:pt x="2572055" y="1049097"/>
                        <a:pt x="2564216" y="1119646"/>
                      </a:cubicBezTo>
                      <a:cubicBezTo>
                        <a:pt x="2556377" y="1190195"/>
                        <a:pt x="2589694" y="1105928"/>
                        <a:pt x="2564216" y="1190195"/>
                      </a:cubicBezTo>
                      <a:cubicBezTo>
                        <a:pt x="2538739" y="1274462"/>
                        <a:pt x="2456427" y="1527265"/>
                        <a:pt x="2411351" y="1625250"/>
                      </a:cubicBezTo>
                      <a:cubicBezTo>
                        <a:pt x="2366275" y="1723235"/>
                        <a:pt x="2327079" y="1736954"/>
                        <a:pt x="2293762" y="1778108"/>
                      </a:cubicBezTo>
                      <a:cubicBezTo>
                        <a:pt x="2260445" y="1819262"/>
                        <a:pt x="2199691" y="1940764"/>
                        <a:pt x="2211450" y="1872174"/>
                      </a:cubicBezTo>
                      <a:cubicBezTo>
                        <a:pt x="2223209" y="1803584"/>
                        <a:pt x="2329039" y="1531184"/>
                        <a:pt x="2364315" y="1366569"/>
                      </a:cubicBezTo>
                      <a:cubicBezTo>
                        <a:pt x="2399592" y="1201953"/>
                        <a:pt x="2423109" y="1049096"/>
                        <a:pt x="2423109" y="884481"/>
                      </a:cubicBezTo>
                      <a:cubicBezTo>
                        <a:pt x="2423109" y="719866"/>
                        <a:pt x="2407431" y="470982"/>
                        <a:pt x="2364315" y="378876"/>
                      </a:cubicBezTo>
                      <a:cubicBezTo>
                        <a:pt x="2321199" y="286770"/>
                        <a:pt x="2231048" y="322044"/>
                        <a:pt x="2164414" y="331843"/>
                      </a:cubicBezTo>
                      <a:cubicBezTo>
                        <a:pt x="2097780" y="341641"/>
                        <a:pt x="2044865" y="404352"/>
                        <a:pt x="1964513" y="437667"/>
                      </a:cubicBezTo>
                      <a:cubicBezTo>
                        <a:pt x="1884161" y="470982"/>
                        <a:pt x="1784210" y="512136"/>
                        <a:pt x="1682300" y="531733"/>
                      </a:cubicBezTo>
                      <a:cubicBezTo>
                        <a:pt x="1580390" y="551330"/>
                        <a:pt x="1437323" y="555250"/>
                        <a:pt x="1353051" y="555250"/>
                      </a:cubicBezTo>
                      <a:cubicBezTo>
                        <a:pt x="1268779" y="555250"/>
                        <a:pt x="1270739" y="551330"/>
                        <a:pt x="1176668" y="531733"/>
                      </a:cubicBezTo>
                      <a:cubicBezTo>
                        <a:pt x="1082597" y="512136"/>
                        <a:pt x="880736" y="457264"/>
                        <a:pt x="788625" y="437667"/>
                      </a:cubicBezTo>
                      <a:cubicBezTo>
                        <a:pt x="696514" y="418070"/>
                        <a:pt x="678876" y="429829"/>
                        <a:pt x="624001" y="414151"/>
                      </a:cubicBezTo>
                      <a:cubicBezTo>
                        <a:pt x="569126" y="398473"/>
                        <a:pt x="514251" y="314206"/>
                        <a:pt x="459376" y="343601"/>
                      </a:cubicBezTo>
                      <a:cubicBezTo>
                        <a:pt x="404501" y="372996"/>
                        <a:pt x="330029" y="518015"/>
                        <a:pt x="294752" y="590524"/>
                      </a:cubicBezTo>
                      <a:cubicBezTo>
                        <a:pt x="259475" y="663033"/>
                        <a:pt x="257515" y="700268"/>
                        <a:pt x="247716" y="778656"/>
                      </a:cubicBezTo>
                      <a:cubicBezTo>
                        <a:pt x="237917" y="857044"/>
                        <a:pt x="230078" y="933473"/>
                        <a:pt x="235957" y="1060854"/>
                      </a:cubicBezTo>
                      <a:cubicBezTo>
                        <a:pt x="241836" y="1188235"/>
                        <a:pt x="265355" y="1427320"/>
                        <a:pt x="282993" y="1542943"/>
                      </a:cubicBezTo>
                      <a:cubicBezTo>
                        <a:pt x="300631" y="1658566"/>
                        <a:pt x="341787" y="1754591"/>
                        <a:pt x="341787" y="1754591"/>
                      </a:cubicBezTo>
                      <a:lnTo>
                        <a:pt x="341787" y="1754591"/>
                      </a:lnTo>
                    </a:path>
                  </a:pathLst>
                </a:custGeom>
                <a:solidFill>
                  <a:schemeClr val="bg1"/>
                </a:solidFill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5" name="Forma libre 194"/>
                <p:cNvSpPr/>
                <p:nvPr/>
              </p:nvSpPr>
              <p:spPr>
                <a:xfrm>
                  <a:off x="1110501" y="341429"/>
                  <a:ext cx="2372473" cy="540440"/>
                </a:xfrm>
                <a:custGeom>
                  <a:avLst/>
                  <a:gdLst>
                    <a:gd name="connsiteX0" fmla="*/ 0 w 2351776"/>
                    <a:gd name="connsiteY0" fmla="*/ 270439 h 446813"/>
                    <a:gd name="connsiteX1" fmla="*/ 105830 w 2351776"/>
                    <a:gd name="connsiteY1" fmla="*/ 105824 h 446813"/>
                    <a:gd name="connsiteX2" fmla="*/ 317490 w 2351776"/>
                    <a:gd name="connsiteY2" fmla="*/ 23516 h 446813"/>
                    <a:gd name="connsiteX3" fmla="*/ 517391 w 2351776"/>
                    <a:gd name="connsiteY3" fmla="*/ 0 h 446813"/>
                    <a:gd name="connsiteX4" fmla="*/ 787845 w 2351776"/>
                    <a:gd name="connsiteY4" fmla="*/ 70549 h 446813"/>
                    <a:gd name="connsiteX5" fmla="*/ 987746 w 2351776"/>
                    <a:gd name="connsiteY5" fmla="*/ 152857 h 446813"/>
                    <a:gd name="connsiteX6" fmla="*/ 1128852 w 2351776"/>
                    <a:gd name="connsiteY6" fmla="*/ 152857 h 446813"/>
                    <a:gd name="connsiteX7" fmla="*/ 1316995 w 2351776"/>
                    <a:gd name="connsiteY7" fmla="*/ 82307 h 446813"/>
                    <a:gd name="connsiteX8" fmla="*/ 1552172 w 2351776"/>
                    <a:gd name="connsiteY8" fmla="*/ 23516 h 446813"/>
                    <a:gd name="connsiteX9" fmla="*/ 1775591 w 2351776"/>
                    <a:gd name="connsiteY9" fmla="*/ 0 h 446813"/>
                    <a:gd name="connsiteX10" fmla="*/ 2069563 w 2351776"/>
                    <a:gd name="connsiteY10" fmla="*/ 0 h 446813"/>
                    <a:gd name="connsiteX11" fmla="*/ 2198911 w 2351776"/>
                    <a:gd name="connsiteY11" fmla="*/ 70549 h 446813"/>
                    <a:gd name="connsiteX12" fmla="*/ 2292982 w 2351776"/>
                    <a:gd name="connsiteY12" fmla="*/ 188132 h 446813"/>
                    <a:gd name="connsiteX13" fmla="*/ 2351776 w 2351776"/>
                    <a:gd name="connsiteY13" fmla="*/ 317472 h 446813"/>
                    <a:gd name="connsiteX14" fmla="*/ 2198911 w 2351776"/>
                    <a:gd name="connsiteY14" fmla="*/ 129340 h 446813"/>
                    <a:gd name="connsiteX15" fmla="*/ 1928456 w 2351776"/>
                    <a:gd name="connsiteY15" fmla="*/ 141099 h 446813"/>
                    <a:gd name="connsiteX16" fmla="*/ 1716796 w 2351776"/>
                    <a:gd name="connsiteY16" fmla="*/ 258681 h 446813"/>
                    <a:gd name="connsiteX17" fmla="*/ 1552172 w 2351776"/>
                    <a:gd name="connsiteY17" fmla="*/ 376264 h 446813"/>
                    <a:gd name="connsiteX18" fmla="*/ 1411066 w 2351776"/>
                    <a:gd name="connsiteY18" fmla="*/ 446813 h 446813"/>
                    <a:gd name="connsiteX19" fmla="*/ 1222923 w 2351776"/>
                    <a:gd name="connsiteY19" fmla="*/ 446813 h 446813"/>
                    <a:gd name="connsiteX20" fmla="*/ 1046540 w 2351776"/>
                    <a:gd name="connsiteY20" fmla="*/ 399780 h 446813"/>
                    <a:gd name="connsiteX21" fmla="*/ 928951 w 2351776"/>
                    <a:gd name="connsiteY21" fmla="*/ 258681 h 446813"/>
                    <a:gd name="connsiteX22" fmla="*/ 776086 w 2351776"/>
                    <a:gd name="connsiteY22" fmla="*/ 199890 h 446813"/>
                    <a:gd name="connsiteX23" fmla="*/ 446837 w 2351776"/>
                    <a:gd name="connsiteY23" fmla="*/ 176373 h 446813"/>
                    <a:gd name="connsiteX24" fmla="*/ 47035 w 2351776"/>
                    <a:gd name="connsiteY24" fmla="*/ 211648 h 446813"/>
                    <a:gd name="connsiteX25" fmla="*/ 47035 w 2351776"/>
                    <a:gd name="connsiteY25" fmla="*/ 211648 h 44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351776" h="446813">
                      <a:moveTo>
                        <a:pt x="0" y="270439"/>
                      </a:moveTo>
                      <a:lnTo>
                        <a:pt x="105830" y="105824"/>
                      </a:lnTo>
                      <a:lnTo>
                        <a:pt x="317490" y="23516"/>
                      </a:lnTo>
                      <a:lnTo>
                        <a:pt x="517391" y="0"/>
                      </a:lnTo>
                      <a:lnTo>
                        <a:pt x="787845" y="70549"/>
                      </a:lnTo>
                      <a:lnTo>
                        <a:pt x="987746" y="152857"/>
                      </a:lnTo>
                      <a:lnTo>
                        <a:pt x="1128852" y="152857"/>
                      </a:lnTo>
                      <a:lnTo>
                        <a:pt x="1316995" y="82307"/>
                      </a:lnTo>
                      <a:lnTo>
                        <a:pt x="1552172" y="23516"/>
                      </a:lnTo>
                      <a:lnTo>
                        <a:pt x="1775591" y="0"/>
                      </a:lnTo>
                      <a:lnTo>
                        <a:pt x="2069563" y="0"/>
                      </a:lnTo>
                      <a:lnTo>
                        <a:pt x="2198911" y="70549"/>
                      </a:lnTo>
                      <a:lnTo>
                        <a:pt x="2292982" y="188132"/>
                      </a:lnTo>
                      <a:lnTo>
                        <a:pt x="2351776" y="317472"/>
                      </a:lnTo>
                      <a:lnTo>
                        <a:pt x="2198911" y="129340"/>
                      </a:lnTo>
                      <a:lnTo>
                        <a:pt x="1928456" y="141099"/>
                      </a:lnTo>
                      <a:lnTo>
                        <a:pt x="1716796" y="258681"/>
                      </a:lnTo>
                      <a:lnTo>
                        <a:pt x="1552172" y="376264"/>
                      </a:lnTo>
                      <a:lnTo>
                        <a:pt x="1411066" y="446813"/>
                      </a:lnTo>
                      <a:lnTo>
                        <a:pt x="1222923" y="446813"/>
                      </a:lnTo>
                      <a:lnTo>
                        <a:pt x="1046540" y="399780"/>
                      </a:lnTo>
                      <a:lnTo>
                        <a:pt x="928951" y="258681"/>
                      </a:lnTo>
                      <a:lnTo>
                        <a:pt x="776086" y="199890"/>
                      </a:lnTo>
                      <a:lnTo>
                        <a:pt x="446837" y="176373"/>
                      </a:lnTo>
                      <a:lnTo>
                        <a:pt x="47035" y="211648"/>
                      </a:lnTo>
                      <a:lnTo>
                        <a:pt x="47035" y="211648"/>
                      </a:lnTo>
                    </a:path>
                  </a:pathLst>
                </a:custGeom>
                <a:gradFill flip="none" rotWithShape="1">
                  <a:gsLst>
                    <a:gs pos="2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75000"/>
                      </a:schemeClr>
                    </a:gs>
                    <a:gs pos="85000">
                      <a:schemeClr val="bg1">
                        <a:lumMod val="9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3175" cmpd="sng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6" name="Forma libre 195"/>
                <p:cNvSpPr/>
                <p:nvPr/>
              </p:nvSpPr>
              <p:spPr>
                <a:xfrm>
                  <a:off x="634980" y="1911764"/>
                  <a:ext cx="869560" cy="1368979"/>
                </a:xfrm>
                <a:custGeom>
                  <a:avLst/>
                  <a:gdLst>
                    <a:gd name="connsiteX0" fmla="*/ 752568 w 752568"/>
                    <a:gd name="connsiteY0" fmla="*/ 1273594 h 1344334"/>
                    <a:gd name="connsiteX1" fmla="*/ 729050 w 752568"/>
                    <a:gd name="connsiteY1" fmla="*/ 1038429 h 1344334"/>
                    <a:gd name="connsiteX2" fmla="*/ 705532 w 752568"/>
                    <a:gd name="connsiteY2" fmla="*/ 756231 h 1344334"/>
                    <a:gd name="connsiteX3" fmla="*/ 682015 w 752568"/>
                    <a:gd name="connsiteY3" fmla="*/ 556340 h 1344334"/>
                    <a:gd name="connsiteX4" fmla="*/ 611461 w 752568"/>
                    <a:gd name="connsiteY4" fmla="*/ 391725 h 1344334"/>
                    <a:gd name="connsiteX5" fmla="*/ 470355 w 752568"/>
                    <a:gd name="connsiteY5" fmla="*/ 238867 h 1344334"/>
                    <a:gd name="connsiteX6" fmla="*/ 399802 w 752568"/>
                    <a:gd name="connsiteY6" fmla="*/ 74252 h 1344334"/>
                    <a:gd name="connsiteX7" fmla="*/ 117588 w 752568"/>
                    <a:gd name="connsiteY7" fmla="*/ 3702 h 1344334"/>
                    <a:gd name="connsiteX8" fmla="*/ 23517 w 752568"/>
                    <a:gd name="connsiteY8" fmla="*/ 180076 h 1344334"/>
                    <a:gd name="connsiteX9" fmla="*/ 23517 w 752568"/>
                    <a:gd name="connsiteY9" fmla="*/ 356450 h 1344334"/>
                    <a:gd name="connsiteX10" fmla="*/ 0 w 752568"/>
                    <a:gd name="connsiteY10" fmla="*/ 603373 h 1344334"/>
                    <a:gd name="connsiteX11" fmla="*/ 23517 w 752568"/>
                    <a:gd name="connsiteY11" fmla="*/ 850297 h 1344334"/>
                    <a:gd name="connsiteX12" fmla="*/ 35276 w 752568"/>
                    <a:gd name="connsiteY12" fmla="*/ 932604 h 1344334"/>
                    <a:gd name="connsiteX13" fmla="*/ 211659 w 752568"/>
                    <a:gd name="connsiteY13" fmla="*/ 685681 h 1344334"/>
                    <a:gd name="connsiteX14" fmla="*/ 341007 w 752568"/>
                    <a:gd name="connsiteY14" fmla="*/ 615132 h 1344334"/>
                    <a:gd name="connsiteX15" fmla="*/ 446837 w 752568"/>
                    <a:gd name="connsiteY15" fmla="*/ 709198 h 1344334"/>
                    <a:gd name="connsiteX16" fmla="*/ 493873 w 752568"/>
                    <a:gd name="connsiteY16" fmla="*/ 1003154 h 1344334"/>
                    <a:gd name="connsiteX17" fmla="*/ 482114 w 752568"/>
                    <a:gd name="connsiteY17" fmla="*/ 1214802 h 1344334"/>
                    <a:gd name="connsiteX18" fmla="*/ 482114 w 752568"/>
                    <a:gd name="connsiteY18" fmla="*/ 1320627 h 1344334"/>
                    <a:gd name="connsiteX19" fmla="*/ 529149 w 752568"/>
                    <a:gd name="connsiteY19" fmla="*/ 1344143 h 1344334"/>
                    <a:gd name="connsiteX20" fmla="*/ 705532 w 752568"/>
                    <a:gd name="connsiteY20" fmla="*/ 1332385 h 1344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52568" h="1344334">
                      <a:moveTo>
                        <a:pt x="752568" y="1273594"/>
                      </a:moveTo>
                      <a:cubicBezTo>
                        <a:pt x="744728" y="1199125"/>
                        <a:pt x="736889" y="1124656"/>
                        <a:pt x="729050" y="1038429"/>
                      </a:cubicBezTo>
                      <a:cubicBezTo>
                        <a:pt x="721211" y="952202"/>
                        <a:pt x="713371" y="836579"/>
                        <a:pt x="705532" y="756231"/>
                      </a:cubicBezTo>
                      <a:cubicBezTo>
                        <a:pt x="697693" y="675883"/>
                        <a:pt x="697693" y="617091"/>
                        <a:pt x="682015" y="556340"/>
                      </a:cubicBezTo>
                      <a:cubicBezTo>
                        <a:pt x="666337" y="495589"/>
                        <a:pt x="646738" y="444637"/>
                        <a:pt x="611461" y="391725"/>
                      </a:cubicBezTo>
                      <a:cubicBezTo>
                        <a:pt x="576184" y="338813"/>
                        <a:pt x="505631" y="291779"/>
                        <a:pt x="470355" y="238867"/>
                      </a:cubicBezTo>
                      <a:cubicBezTo>
                        <a:pt x="435079" y="185955"/>
                        <a:pt x="458597" y="113446"/>
                        <a:pt x="399802" y="74252"/>
                      </a:cubicBezTo>
                      <a:cubicBezTo>
                        <a:pt x="341007" y="35058"/>
                        <a:pt x="180302" y="-13935"/>
                        <a:pt x="117588" y="3702"/>
                      </a:cubicBezTo>
                      <a:cubicBezTo>
                        <a:pt x="54874" y="21339"/>
                        <a:pt x="39195" y="121285"/>
                        <a:pt x="23517" y="180076"/>
                      </a:cubicBezTo>
                      <a:cubicBezTo>
                        <a:pt x="7839" y="238867"/>
                        <a:pt x="27436" y="285901"/>
                        <a:pt x="23517" y="356450"/>
                      </a:cubicBezTo>
                      <a:cubicBezTo>
                        <a:pt x="19598" y="426999"/>
                        <a:pt x="0" y="521065"/>
                        <a:pt x="0" y="603373"/>
                      </a:cubicBezTo>
                      <a:cubicBezTo>
                        <a:pt x="0" y="685681"/>
                        <a:pt x="17638" y="795425"/>
                        <a:pt x="23517" y="850297"/>
                      </a:cubicBezTo>
                      <a:cubicBezTo>
                        <a:pt x="29396" y="905169"/>
                        <a:pt x="3919" y="960040"/>
                        <a:pt x="35276" y="932604"/>
                      </a:cubicBezTo>
                      <a:cubicBezTo>
                        <a:pt x="66633" y="905168"/>
                        <a:pt x="160704" y="738593"/>
                        <a:pt x="211659" y="685681"/>
                      </a:cubicBezTo>
                      <a:cubicBezTo>
                        <a:pt x="262614" y="632769"/>
                        <a:pt x="301811" y="611212"/>
                        <a:pt x="341007" y="615132"/>
                      </a:cubicBezTo>
                      <a:cubicBezTo>
                        <a:pt x="380203" y="619052"/>
                        <a:pt x="421359" y="644528"/>
                        <a:pt x="446837" y="709198"/>
                      </a:cubicBezTo>
                      <a:cubicBezTo>
                        <a:pt x="472315" y="773868"/>
                        <a:pt x="487994" y="918887"/>
                        <a:pt x="493873" y="1003154"/>
                      </a:cubicBezTo>
                      <a:cubicBezTo>
                        <a:pt x="499752" y="1087421"/>
                        <a:pt x="484074" y="1161890"/>
                        <a:pt x="482114" y="1214802"/>
                      </a:cubicBezTo>
                      <a:cubicBezTo>
                        <a:pt x="480154" y="1267714"/>
                        <a:pt x="474275" y="1299070"/>
                        <a:pt x="482114" y="1320627"/>
                      </a:cubicBezTo>
                      <a:cubicBezTo>
                        <a:pt x="489953" y="1342184"/>
                        <a:pt x="491913" y="1342183"/>
                        <a:pt x="529149" y="1344143"/>
                      </a:cubicBezTo>
                      <a:cubicBezTo>
                        <a:pt x="566385" y="1346103"/>
                        <a:pt x="705532" y="1332385"/>
                        <a:pt x="705532" y="1332385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5999C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197" name="Agrupar 196"/>
                <p:cNvGrpSpPr/>
                <p:nvPr/>
              </p:nvGrpSpPr>
              <p:grpSpPr>
                <a:xfrm>
                  <a:off x="1604099" y="1535601"/>
                  <a:ext cx="1199405" cy="1834287"/>
                  <a:chOff x="-76202" y="1606687"/>
                  <a:chExt cx="1199405" cy="1834287"/>
                </a:xfrm>
              </p:grpSpPr>
              <p:sp>
                <p:nvSpPr>
                  <p:cNvPr id="198" name="Forma libre 197"/>
                  <p:cNvSpPr/>
                  <p:nvPr/>
                </p:nvSpPr>
                <p:spPr>
                  <a:xfrm>
                    <a:off x="-76202" y="1606687"/>
                    <a:ext cx="1199405" cy="1834287"/>
                  </a:xfrm>
                  <a:custGeom>
                    <a:avLst/>
                    <a:gdLst>
                      <a:gd name="connsiteX0" fmla="*/ 0 w 1199405"/>
                      <a:gd name="connsiteY0" fmla="*/ 1763737 h 1834287"/>
                      <a:gd name="connsiteX1" fmla="*/ 35276 w 1199405"/>
                      <a:gd name="connsiteY1" fmla="*/ 1493298 h 1834287"/>
                      <a:gd name="connsiteX2" fmla="*/ 82312 w 1199405"/>
                      <a:gd name="connsiteY2" fmla="*/ 1128792 h 1834287"/>
                      <a:gd name="connsiteX3" fmla="*/ 70553 w 1199405"/>
                      <a:gd name="connsiteY3" fmla="*/ 799561 h 1834287"/>
                      <a:gd name="connsiteX4" fmla="*/ 58794 w 1199405"/>
                      <a:gd name="connsiteY4" fmla="*/ 505604 h 1834287"/>
                      <a:gd name="connsiteX5" fmla="*/ 35276 w 1199405"/>
                      <a:gd name="connsiteY5" fmla="*/ 305714 h 1834287"/>
                      <a:gd name="connsiteX6" fmla="*/ 23517 w 1199405"/>
                      <a:gd name="connsiteY6" fmla="*/ 199890 h 1834287"/>
                      <a:gd name="connsiteX7" fmla="*/ 152865 w 1199405"/>
                      <a:gd name="connsiteY7" fmla="*/ 82307 h 1834287"/>
                      <a:gd name="connsiteX8" fmla="*/ 293972 w 1199405"/>
                      <a:gd name="connsiteY8" fmla="*/ 164615 h 1834287"/>
                      <a:gd name="connsiteX9" fmla="*/ 411560 w 1199405"/>
                      <a:gd name="connsiteY9" fmla="*/ 258681 h 1834287"/>
                      <a:gd name="connsiteX10" fmla="*/ 540908 w 1199405"/>
                      <a:gd name="connsiteY10" fmla="*/ 258681 h 1834287"/>
                      <a:gd name="connsiteX11" fmla="*/ 670256 w 1199405"/>
                      <a:gd name="connsiteY11" fmla="*/ 164615 h 1834287"/>
                      <a:gd name="connsiteX12" fmla="*/ 799604 w 1199405"/>
                      <a:gd name="connsiteY12" fmla="*/ 129340 h 1834287"/>
                      <a:gd name="connsiteX13" fmla="*/ 893675 w 1199405"/>
                      <a:gd name="connsiteY13" fmla="*/ 70549 h 1834287"/>
                      <a:gd name="connsiteX14" fmla="*/ 1070058 w 1199405"/>
                      <a:gd name="connsiteY14" fmla="*/ 0 h 1834287"/>
                      <a:gd name="connsiteX15" fmla="*/ 1164129 w 1199405"/>
                      <a:gd name="connsiteY15" fmla="*/ 94066 h 1834287"/>
                      <a:gd name="connsiteX16" fmla="*/ 1199405 w 1199405"/>
                      <a:gd name="connsiteY16" fmla="*/ 340989 h 1834287"/>
                      <a:gd name="connsiteX17" fmla="*/ 1187647 w 1199405"/>
                      <a:gd name="connsiteY17" fmla="*/ 599670 h 1834287"/>
                      <a:gd name="connsiteX18" fmla="*/ 1140611 w 1199405"/>
                      <a:gd name="connsiteY18" fmla="*/ 975934 h 1834287"/>
                      <a:gd name="connsiteX19" fmla="*/ 1093576 w 1199405"/>
                      <a:gd name="connsiteY19" fmla="*/ 1246374 h 1834287"/>
                      <a:gd name="connsiteX20" fmla="*/ 1140611 w 1199405"/>
                      <a:gd name="connsiteY20" fmla="*/ 1599122 h 1834287"/>
                      <a:gd name="connsiteX21" fmla="*/ 1128852 w 1199405"/>
                      <a:gd name="connsiteY21" fmla="*/ 1728463 h 1834287"/>
                      <a:gd name="connsiteX22" fmla="*/ 1152370 w 1199405"/>
                      <a:gd name="connsiteY22" fmla="*/ 1834287 h 1834287"/>
                      <a:gd name="connsiteX23" fmla="*/ 1011263 w 1199405"/>
                      <a:gd name="connsiteY23" fmla="*/ 1834287 h 1834287"/>
                      <a:gd name="connsiteX24" fmla="*/ 940710 w 1199405"/>
                      <a:gd name="connsiteY24" fmla="*/ 1540331 h 1834287"/>
                      <a:gd name="connsiteX25" fmla="*/ 881916 w 1199405"/>
                      <a:gd name="connsiteY25" fmla="*/ 1316924 h 1834287"/>
                      <a:gd name="connsiteX26" fmla="*/ 823121 w 1199405"/>
                      <a:gd name="connsiteY26" fmla="*/ 1117034 h 1834287"/>
                      <a:gd name="connsiteX27" fmla="*/ 611461 w 1199405"/>
                      <a:gd name="connsiteY27" fmla="*/ 1011209 h 1834287"/>
                      <a:gd name="connsiteX28" fmla="*/ 423319 w 1199405"/>
                      <a:gd name="connsiteY28" fmla="*/ 1152308 h 1834287"/>
                      <a:gd name="connsiteX29" fmla="*/ 270454 w 1199405"/>
                      <a:gd name="connsiteY29" fmla="*/ 1387473 h 1834287"/>
                      <a:gd name="connsiteX30" fmla="*/ 129347 w 1199405"/>
                      <a:gd name="connsiteY30" fmla="*/ 1763737 h 1834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199405" h="1834287">
                        <a:moveTo>
                          <a:pt x="0" y="1763737"/>
                        </a:moveTo>
                        <a:lnTo>
                          <a:pt x="35276" y="1493298"/>
                        </a:lnTo>
                        <a:lnTo>
                          <a:pt x="82312" y="1128792"/>
                        </a:lnTo>
                        <a:lnTo>
                          <a:pt x="70553" y="799561"/>
                        </a:lnTo>
                        <a:lnTo>
                          <a:pt x="58794" y="505604"/>
                        </a:lnTo>
                        <a:lnTo>
                          <a:pt x="35276" y="305714"/>
                        </a:lnTo>
                        <a:lnTo>
                          <a:pt x="23517" y="199890"/>
                        </a:lnTo>
                        <a:lnTo>
                          <a:pt x="152865" y="82307"/>
                        </a:lnTo>
                        <a:lnTo>
                          <a:pt x="293972" y="164615"/>
                        </a:lnTo>
                        <a:lnTo>
                          <a:pt x="411560" y="258681"/>
                        </a:lnTo>
                        <a:lnTo>
                          <a:pt x="540908" y="258681"/>
                        </a:lnTo>
                        <a:lnTo>
                          <a:pt x="670256" y="164615"/>
                        </a:lnTo>
                        <a:lnTo>
                          <a:pt x="799604" y="129340"/>
                        </a:lnTo>
                        <a:lnTo>
                          <a:pt x="893675" y="70549"/>
                        </a:lnTo>
                        <a:lnTo>
                          <a:pt x="1070058" y="0"/>
                        </a:lnTo>
                        <a:lnTo>
                          <a:pt x="1164129" y="94066"/>
                        </a:lnTo>
                        <a:lnTo>
                          <a:pt x="1199405" y="340989"/>
                        </a:lnTo>
                        <a:lnTo>
                          <a:pt x="1187647" y="599670"/>
                        </a:lnTo>
                        <a:lnTo>
                          <a:pt x="1140611" y="975934"/>
                        </a:lnTo>
                        <a:lnTo>
                          <a:pt x="1093576" y="1246374"/>
                        </a:lnTo>
                        <a:lnTo>
                          <a:pt x="1140611" y="1599122"/>
                        </a:lnTo>
                        <a:lnTo>
                          <a:pt x="1128852" y="1728463"/>
                        </a:lnTo>
                        <a:lnTo>
                          <a:pt x="1152370" y="1834287"/>
                        </a:lnTo>
                        <a:lnTo>
                          <a:pt x="1011263" y="1834287"/>
                        </a:lnTo>
                        <a:lnTo>
                          <a:pt x="940710" y="1540331"/>
                        </a:lnTo>
                        <a:lnTo>
                          <a:pt x="881916" y="1316924"/>
                        </a:lnTo>
                        <a:lnTo>
                          <a:pt x="823121" y="1117034"/>
                        </a:lnTo>
                        <a:lnTo>
                          <a:pt x="611461" y="1011209"/>
                        </a:lnTo>
                        <a:lnTo>
                          <a:pt x="423319" y="1152308"/>
                        </a:lnTo>
                        <a:lnTo>
                          <a:pt x="270454" y="1387473"/>
                        </a:lnTo>
                        <a:lnTo>
                          <a:pt x="129347" y="1763737"/>
                        </a:lnTo>
                      </a:path>
                    </a:pathLst>
                  </a:custGeom>
                  <a:solidFill>
                    <a:srgbClr val="F5999C">
                      <a:alpha val="76000"/>
                    </a:srgbClr>
                  </a:solidFill>
                  <a:ln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grpSp>
                <p:nvGrpSpPr>
                  <p:cNvPr id="199" name="Agrupar 198"/>
                  <p:cNvGrpSpPr/>
                  <p:nvPr/>
                </p:nvGrpSpPr>
                <p:grpSpPr>
                  <a:xfrm>
                    <a:off x="1809" y="1774026"/>
                    <a:ext cx="1014429" cy="1552089"/>
                    <a:chOff x="1723194" y="1728463"/>
                    <a:chExt cx="1014429" cy="1552089"/>
                  </a:xfrm>
                </p:grpSpPr>
                <p:sp>
                  <p:nvSpPr>
                    <p:cNvPr id="201" name="Forma libre 200"/>
                    <p:cNvSpPr/>
                    <p:nvPr/>
                  </p:nvSpPr>
                  <p:spPr>
                    <a:xfrm>
                      <a:off x="1824148" y="1728463"/>
                      <a:ext cx="540830" cy="1269891"/>
                    </a:xfrm>
                    <a:custGeom>
                      <a:avLst/>
                      <a:gdLst>
                        <a:gd name="connsiteX0" fmla="*/ 21996 w 540830"/>
                        <a:gd name="connsiteY0" fmla="*/ 1269891 h 1269891"/>
                        <a:gd name="connsiteX1" fmla="*/ 10237 w 540830"/>
                        <a:gd name="connsiteY1" fmla="*/ 1058243 h 1269891"/>
                        <a:gd name="connsiteX2" fmla="*/ 151344 w 540830"/>
                        <a:gd name="connsiteY2" fmla="*/ 834836 h 1269891"/>
                        <a:gd name="connsiteX3" fmla="*/ 339486 w 540830"/>
                        <a:gd name="connsiteY3" fmla="*/ 623187 h 1269891"/>
                        <a:gd name="connsiteX4" fmla="*/ 445316 w 540830"/>
                        <a:gd name="connsiteY4" fmla="*/ 529121 h 1269891"/>
                        <a:gd name="connsiteX5" fmla="*/ 492352 w 540830"/>
                        <a:gd name="connsiteY5" fmla="*/ 411539 h 1269891"/>
                        <a:gd name="connsiteX6" fmla="*/ 539387 w 540830"/>
                        <a:gd name="connsiteY6" fmla="*/ 105824 h 1269891"/>
                        <a:gd name="connsiteX7" fmla="*/ 527628 w 540830"/>
                        <a:gd name="connsiteY7" fmla="*/ 47033 h 1269891"/>
                        <a:gd name="connsiteX8" fmla="*/ 515869 w 540830"/>
                        <a:gd name="connsiteY8" fmla="*/ 0 h 12698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0830" h="1269891">
                          <a:moveTo>
                            <a:pt x="21996" y="1269891"/>
                          </a:moveTo>
                          <a:cubicBezTo>
                            <a:pt x="5337" y="1200321"/>
                            <a:pt x="-11321" y="1130752"/>
                            <a:pt x="10237" y="1058243"/>
                          </a:cubicBezTo>
                          <a:cubicBezTo>
                            <a:pt x="31795" y="985734"/>
                            <a:pt x="96469" y="907345"/>
                            <a:pt x="151344" y="834836"/>
                          </a:cubicBezTo>
                          <a:cubicBezTo>
                            <a:pt x="206219" y="762327"/>
                            <a:pt x="290491" y="674139"/>
                            <a:pt x="339486" y="623187"/>
                          </a:cubicBezTo>
                          <a:cubicBezTo>
                            <a:pt x="388481" y="572235"/>
                            <a:pt x="419838" y="564395"/>
                            <a:pt x="445316" y="529121"/>
                          </a:cubicBezTo>
                          <a:cubicBezTo>
                            <a:pt x="470794" y="493847"/>
                            <a:pt x="476674" y="482088"/>
                            <a:pt x="492352" y="411539"/>
                          </a:cubicBezTo>
                          <a:cubicBezTo>
                            <a:pt x="508030" y="340990"/>
                            <a:pt x="533508" y="166575"/>
                            <a:pt x="539387" y="105824"/>
                          </a:cubicBezTo>
                          <a:cubicBezTo>
                            <a:pt x="545266" y="45073"/>
                            <a:pt x="531548" y="64670"/>
                            <a:pt x="527628" y="47033"/>
                          </a:cubicBezTo>
                          <a:cubicBezTo>
                            <a:pt x="523708" y="29396"/>
                            <a:pt x="515869" y="0"/>
                            <a:pt x="515869" y="0"/>
                          </a:cubicBezTo>
                        </a:path>
                      </a:pathLst>
                    </a:custGeom>
                    <a:ln w="9525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202" name="Forma libre 201"/>
                    <p:cNvSpPr/>
                    <p:nvPr/>
                  </p:nvSpPr>
                  <p:spPr>
                    <a:xfrm>
                      <a:off x="2316500" y="1846045"/>
                      <a:ext cx="188577" cy="282198"/>
                    </a:xfrm>
                    <a:custGeom>
                      <a:avLst/>
                      <a:gdLst>
                        <a:gd name="connsiteX0" fmla="*/ 0 w 188577"/>
                        <a:gd name="connsiteY0" fmla="*/ 282198 h 282198"/>
                        <a:gd name="connsiteX1" fmla="*/ 94071 w 188577"/>
                        <a:gd name="connsiteY1" fmla="*/ 152858 h 282198"/>
                        <a:gd name="connsiteX2" fmla="*/ 176383 w 188577"/>
                        <a:gd name="connsiteY2" fmla="*/ 47033 h 282198"/>
                        <a:gd name="connsiteX3" fmla="*/ 188142 w 188577"/>
                        <a:gd name="connsiteY3" fmla="*/ 0 h 282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8577" h="282198">
                          <a:moveTo>
                            <a:pt x="0" y="282198"/>
                          </a:moveTo>
                          <a:cubicBezTo>
                            <a:pt x="32337" y="237125"/>
                            <a:pt x="64674" y="192052"/>
                            <a:pt x="94071" y="152858"/>
                          </a:cubicBezTo>
                          <a:cubicBezTo>
                            <a:pt x="123468" y="113664"/>
                            <a:pt x="160705" y="72509"/>
                            <a:pt x="176383" y="47033"/>
                          </a:cubicBezTo>
                          <a:cubicBezTo>
                            <a:pt x="192061" y="21557"/>
                            <a:pt x="188142" y="0"/>
                            <a:pt x="188142" y="0"/>
                          </a:cubicBezTo>
                        </a:path>
                      </a:pathLst>
                    </a:custGeom>
                    <a:ln w="9525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203" name="Forma libre 202"/>
                    <p:cNvSpPr/>
                    <p:nvPr/>
                  </p:nvSpPr>
                  <p:spPr>
                    <a:xfrm>
                      <a:off x="2581728" y="2116485"/>
                      <a:ext cx="134574" cy="1164067"/>
                    </a:xfrm>
                    <a:custGeom>
                      <a:avLst/>
                      <a:gdLst>
                        <a:gd name="connsiteX0" fmla="*/ 134574 w 134574"/>
                        <a:gd name="connsiteY0" fmla="*/ 1164067 h 1164067"/>
                        <a:gd name="connsiteX1" fmla="*/ 75779 w 134574"/>
                        <a:gd name="connsiteY1" fmla="*/ 1058243 h 1164067"/>
                        <a:gd name="connsiteX2" fmla="*/ 52261 w 134574"/>
                        <a:gd name="connsiteY2" fmla="*/ 905386 h 1164067"/>
                        <a:gd name="connsiteX3" fmla="*/ 16985 w 134574"/>
                        <a:gd name="connsiteY3" fmla="*/ 764287 h 1164067"/>
                        <a:gd name="connsiteX4" fmla="*/ 5226 w 134574"/>
                        <a:gd name="connsiteY4" fmla="*/ 599671 h 1164067"/>
                        <a:gd name="connsiteX5" fmla="*/ 28744 w 134574"/>
                        <a:gd name="connsiteY5" fmla="*/ 564396 h 1164067"/>
                        <a:gd name="connsiteX6" fmla="*/ 111056 w 134574"/>
                        <a:gd name="connsiteY6" fmla="*/ 446814 h 1164067"/>
                        <a:gd name="connsiteX7" fmla="*/ 122815 w 134574"/>
                        <a:gd name="connsiteY7" fmla="*/ 270440 h 1164067"/>
                        <a:gd name="connsiteX8" fmla="*/ 75779 w 134574"/>
                        <a:gd name="connsiteY8" fmla="*/ 164616 h 1164067"/>
                        <a:gd name="connsiteX9" fmla="*/ 5226 w 134574"/>
                        <a:gd name="connsiteY9" fmla="*/ 58791 h 1164067"/>
                        <a:gd name="connsiteX10" fmla="*/ 5226 w 134574"/>
                        <a:gd name="connsiteY10" fmla="*/ 0 h 11640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4574" h="1164067">
                          <a:moveTo>
                            <a:pt x="134574" y="1164067"/>
                          </a:moveTo>
                          <a:cubicBezTo>
                            <a:pt x="112036" y="1132711"/>
                            <a:pt x="89498" y="1101356"/>
                            <a:pt x="75779" y="1058243"/>
                          </a:cubicBezTo>
                          <a:cubicBezTo>
                            <a:pt x="62060" y="1015130"/>
                            <a:pt x="62060" y="954379"/>
                            <a:pt x="52261" y="905386"/>
                          </a:cubicBezTo>
                          <a:cubicBezTo>
                            <a:pt x="42462" y="856393"/>
                            <a:pt x="24824" y="815239"/>
                            <a:pt x="16985" y="764287"/>
                          </a:cubicBezTo>
                          <a:cubicBezTo>
                            <a:pt x="9146" y="713334"/>
                            <a:pt x="3266" y="632986"/>
                            <a:pt x="5226" y="599671"/>
                          </a:cubicBezTo>
                          <a:cubicBezTo>
                            <a:pt x="7186" y="566356"/>
                            <a:pt x="11106" y="589872"/>
                            <a:pt x="28744" y="564396"/>
                          </a:cubicBezTo>
                          <a:cubicBezTo>
                            <a:pt x="46382" y="538920"/>
                            <a:pt x="95378" y="495807"/>
                            <a:pt x="111056" y="446814"/>
                          </a:cubicBezTo>
                          <a:cubicBezTo>
                            <a:pt x="126734" y="397821"/>
                            <a:pt x="128694" y="317473"/>
                            <a:pt x="122815" y="270440"/>
                          </a:cubicBezTo>
                          <a:cubicBezTo>
                            <a:pt x="116935" y="223407"/>
                            <a:pt x="95377" y="199891"/>
                            <a:pt x="75779" y="164616"/>
                          </a:cubicBezTo>
                          <a:cubicBezTo>
                            <a:pt x="56181" y="129341"/>
                            <a:pt x="16985" y="86227"/>
                            <a:pt x="5226" y="58791"/>
                          </a:cubicBezTo>
                          <a:cubicBezTo>
                            <a:pt x="-6533" y="31355"/>
                            <a:pt x="5226" y="0"/>
                            <a:pt x="5226" y="0"/>
                          </a:cubicBezTo>
                        </a:path>
                      </a:pathLst>
                    </a:custGeom>
                    <a:ln w="9525" cmpd="sng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grpSp>
                  <p:nvGrpSpPr>
                    <p:cNvPr id="204" name="Agrupar 203"/>
                    <p:cNvGrpSpPr/>
                    <p:nvPr/>
                  </p:nvGrpSpPr>
                  <p:grpSpPr>
                    <a:xfrm>
                      <a:off x="2520770" y="1763738"/>
                      <a:ext cx="216853" cy="1363957"/>
                      <a:chOff x="2520770" y="1763738"/>
                      <a:chExt cx="216853" cy="1363957"/>
                    </a:xfrm>
                  </p:grpSpPr>
                  <p:sp>
                    <p:nvSpPr>
                      <p:cNvPr id="210" name="Forma libre 209"/>
                      <p:cNvSpPr/>
                      <p:nvPr/>
                    </p:nvSpPr>
                    <p:spPr>
                      <a:xfrm>
                        <a:off x="2622231" y="1799012"/>
                        <a:ext cx="94071" cy="70550"/>
                      </a:xfrm>
                      <a:custGeom>
                        <a:avLst/>
                        <a:gdLst>
                          <a:gd name="connsiteX0" fmla="*/ 0 w 94071"/>
                          <a:gd name="connsiteY0" fmla="*/ 70550 h 70550"/>
                          <a:gd name="connsiteX1" fmla="*/ 47035 w 94071"/>
                          <a:gd name="connsiteY1" fmla="*/ 47033 h 70550"/>
                          <a:gd name="connsiteX2" fmla="*/ 82312 w 94071"/>
                          <a:gd name="connsiteY2" fmla="*/ 23517 h 70550"/>
                          <a:gd name="connsiteX3" fmla="*/ 94071 w 94071"/>
                          <a:gd name="connsiteY3" fmla="*/ 0 h 705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4071" h="70550">
                            <a:moveTo>
                              <a:pt x="0" y="70550"/>
                            </a:moveTo>
                            <a:lnTo>
                              <a:pt x="47035" y="47033"/>
                            </a:lnTo>
                            <a:cubicBezTo>
                              <a:pt x="60754" y="39194"/>
                              <a:pt x="82312" y="23517"/>
                              <a:pt x="82312" y="23517"/>
                            </a:cubicBezTo>
                            <a:cubicBezTo>
                              <a:pt x="90151" y="15678"/>
                              <a:pt x="92111" y="7839"/>
                              <a:pt x="94071" y="0"/>
                            </a:cubicBezTo>
                          </a:path>
                        </a:pathLst>
                      </a:custGeom>
                      <a:ln w="6350" cmpd="sng">
                        <a:solidFill>
                          <a:srgbClr val="FF0000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/>
                      </a:p>
                    </p:txBody>
                  </p:sp>
                  <p:sp>
                    <p:nvSpPr>
                      <p:cNvPr id="211" name="Forma libre 210"/>
                      <p:cNvSpPr/>
                      <p:nvPr/>
                    </p:nvSpPr>
                    <p:spPr>
                      <a:xfrm>
                        <a:off x="2520770" y="1763738"/>
                        <a:ext cx="216853" cy="1363957"/>
                      </a:xfrm>
                      <a:custGeom>
                        <a:avLst/>
                        <a:gdLst>
                          <a:gd name="connsiteX0" fmla="*/ 207290 w 216853"/>
                          <a:gd name="connsiteY0" fmla="*/ 1363957 h 1363957"/>
                          <a:gd name="connsiteX1" fmla="*/ 195532 w 216853"/>
                          <a:gd name="connsiteY1" fmla="*/ 1128792 h 1363957"/>
                          <a:gd name="connsiteX2" fmla="*/ 19148 w 216853"/>
                          <a:gd name="connsiteY2" fmla="*/ 681978 h 1363957"/>
                          <a:gd name="connsiteX3" fmla="*/ 7389 w 216853"/>
                          <a:gd name="connsiteY3" fmla="*/ 540879 h 1363957"/>
                          <a:gd name="connsiteX4" fmla="*/ 42666 w 216853"/>
                          <a:gd name="connsiteY4" fmla="*/ 329231 h 1363957"/>
                          <a:gd name="connsiteX5" fmla="*/ 101461 w 216853"/>
                          <a:gd name="connsiteY5" fmla="*/ 94066 h 1363957"/>
                          <a:gd name="connsiteX6" fmla="*/ 124978 w 216853"/>
                          <a:gd name="connsiteY6" fmla="*/ 0 h 13639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6853" h="1363957">
                            <a:moveTo>
                              <a:pt x="207290" y="1363957"/>
                            </a:moveTo>
                            <a:cubicBezTo>
                              <a:pt x="217089" y="1303206"/>
                              <a:pt x="226889" y="1242455"/>
                              <a:pt x="195532" y="1128792"/>
                            </a:cubicBezTo>
                            <a:cubicBezTo>
                              <a:pt x="164175" y="1015129"/>
                              <a:pt x="50505" y="779963"/>
                              <a:pt x="19148" y="681978"/>
                            </a:cubicBezTo>
                            <a:cubicBezTo>
                              <a:pt x="-12209" y="583992"/>
                              <a:pt x="3469" y="599670"/>
                              <a:pt x="7389" y="540879"/>
                            </a:cubicBezTo>
                            <a:cubicBezTo>
                              <a:pt x="11309" y="482088"/>
                              <a:pt x="26987" y="403700"/>
                              <a:pt x="42666" y="329231"/>
                            </a:cubicBezTo>
                            <a:cubicBezTo>
                              <a:pt x="58345" y="254762"/>
                              <a:pt x="101461" y="94066"/>
                              <a:pt x="101461" y="94066"/>
                            </a:cubicBezTo>
                            <a:lnTo>
                              <a:pt x="124978" y="0"/>
                            </a:lnTo>
                          </a:path>
                        </a:pathLst>
                      </a:custGeom>
                      <a:ln w="6350" cmpd="sng">
                        <a:solidFill>
                          <a:srgbClr val="FF0000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/>
                      </a:p>
                    </p:txBody>
                  </p:sp>
                </p:grpSp>
                <p:sp>
                  <p:nvSpPr>
                    <p:cNvPr id="205" name="Forma libre 204"/>
                    <p:cNvSpPr/>
                    <p:nvPr/>
                  </p:nvSpPr>
                  <p:spPr>
                    <a:xfrm>
                      <a:off x="2657319" y="1857804"/>
                      <a:ext cx="75266" cy="576154"/>
                    </a:xfrm>
                    <a:custGeom>
                      <a:avLst/>
                      <a:gdLst>
                        <a:gd name="connsiteX0" fmla="*/ 70741 w 75266"/>
                        <a:gd name="connsiteY0" fmla="*/ 576154 h 576154"/>
                        <a:gd name="connsiteX1" fmla="*/ 70741 w 75266"/>
                        <a:gd name="connsiteY1" fmla="*/ 446813 h 576154"/>
                        <a:gd name="connsiteX2" fmla="*/ 23706 w 75266"/>
                        <a:gd name="connsiteY2" fmla="*/ 352747 h 576154"/>
                        <a:gd name="connsiteX3" fmla="*/ 188 w 75266"/>
                        <a:gd name="connsiteY3" fmla="*/ 246923 h 576154"/>
                        <a:gd name="connsiteX4" fmla="*/ 35465 w 75266"/>
                        <a:gd name="connsiteY4" fmla="*/ 129340 h 576154"/>
                        <a:gd name="connsiteX5" fmla="*/ 70741 w 75266"/>
                        <a:gd name="connsiteY5" fmla="*/ 0 h 57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266" h="576154">
                          <a:moveTo>
                            <a:pt x="70741" y="576154"/>
                          </a:moveTo>
                          <a:cubicBezTo>
                            <a:pt x="74660" y="530100"/>
                            <a:pt x="78580" y="484047"/>
                            <a:pt x="70741" y="446813"/>
                          </a:cubicBezTo>
                          <a:cubicBezTo>
                            <a:pt x="62902" y="409579"/>
                            <a:pt x="35465" y="386062"/>
                            <a:pt x="23706" y="352747"/>
                          </a:cubicBezTo>
                          <a:cubicBezTo>
                            <a:pt x="11947" y="319432"/>
                            <a:pt x="-1772" y="284157"/>
                            <a:pt x="188" y="246923"/>
                          </a:cubicBezTo>
                          <a:cubicBezTo>
                            <a:pt x="2148" y="209689"/>
                            <a:pt x="23706" y="170494"/>
                            <a:pt x="35465" y="129340"/>
                          </a:cubicBezTo>
                          <a:cubicBezTo>
                            <a:pt x="47224" y="88186"/>
                            <a:pt x="70741" y="0"/>
                            <a:pt x="70741" y="0"/>
                          </a:cubicBezTo>
                        </a:path>
                      </a:pathLst>
                    </a:custGeom>
                    <a:ln w="3175" cmpd="sng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206" name="Forma libre 205"/>
                    <p:cNvSpPr/>
                    <p:nvPr/>
                  </p:nvSpPr>
                  <p:spPr>
                    <a:xfrm>
                      <a:off x="1723194" y="2269342"/>
                      <a:ext cx="322851" cy="999452"/>
                    </a:xfrm>
                    <a:custGeom>
                      <a:avLst/>
                      <a:gdLst>
                        <a:gd name="connsiteX0" fmla="*/ 64156 w 322851"/>
                        <a:gd name="connsiteY0" fmla="*/ 999452 h 999452"/>
                        <a:gd name="connsiteX1" fmla="*/ 5362 w 322851"/>
                        <a:gd name="connsiteY1" fmla="*/ 787803 h 999452"/>
                        <a:gd name="connsiteX2" fmla="*/ 5362 w 322851"/>
                        <a:gd name="connsiteY2" fmla="*/ 564397 h 999452"/>
                        <a:gd name="connsiteX3" fmla="*/ 28879 w 322851"/>
                        <a:gd name="connsiteY3" fmla="*/ 423298 h 999452"/>
                        <a:gd name="connsiteX4" fmla="*/ 122950 w 322851"/>
                        <a:gd name="connsiteY4" fmla="*/ 317473 h 999452"/>
                        <a:gd name="connsiteX5" fmla="*/ 240539 w 322851"/>
                        <a:gd name="connsiteY5" fmla="*/ 117583 h 999452"/>
                        <a:gd name="connsiteX6" fmla="*/ 322851 w 322851"/>
                        <a:gd name="connsiteY6" fmla="*/ 0 h 9994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2851" h="999452">
                          <a:moveTo>
                            <a:pt x="64156" y="999452"/>
                          </a:moveTo>
                          <a:cubicBezTo>
                            <a:pt x="39658" y="929882"/>
                            <a:pt x="15161" y="860312"/>
                            <a:pt x="5362" y="787803"/>
                          </a:cubicBezTo>
                          <a:cubicBezTo>
                            <a:pt x="-4437" y="715294"/>
                            <a:pt x="1443" y="625148"/>
                            <a:pt x="5362" y="564397"/>
                          </a:cubicBezTo>
                          <a:cubicBezTo>
                            <a:pt x="9281" y="503646"/>
                            <a:pt x="9281" y="464452"/>
                            <a:pt x="28879" y="423298"/>
                          </a:cubicBezTo>
                          <a:cubicBezTo>
                            <a:pt x="48477" y="382144"/>
                            <a:pt x="87673" y="368425"/>
                            <a:pt x="122950" y="317473"/>
                          </a:cubicBezTo>
                          <a:cubicBezTo>
                            <a:pt x="158227" y="266521"/>
                            <a:pt x="207222" y="170495"/>
                            <a:pt x="240539" y="117583"/>
                          </a:cubicBezTo>
                          <a:cubicBezTo>
                            <a:pt x="273856" y="64671"/>
                            <a:pt x="309132" y="21557"/>
                            <a:pt x="322851" y="0"/>
                          </a:cubicBezTo>
                        </a:path>
                      </a:pathLst>
                    </a:custGeom>
                    <a:ln w="12700" cmpd="sng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grpSp>
                  <p:nvGrpSpPr>
                    <p:cNvPr id="207" name="Agrupar 206"/>
                    <p:cNvGrpSpPr/>
                    <p:nvPr/>
                  </p:nvGrpSpPr>
                  <p:grpSpPr>
                    <a:xfrm>
                      <a:off x="1796497" y="1822528"/>
                      <a:ext cx="261307" cy="927030"/>
                      <a:chOff x="1796497" y="1822528"/>
                      <a:chExt cx="261307" cy="927030"/>
                    </a:xfrm>
                  </p:grpSpPr>
                  <p:sp>
                    <p:nvSpPr>
                      <p:cNvPr id="208" name="Forma libre 207"/>
                      <p:cNvSpPr/>
                      <p:nvPr/>
                    </p:nvSpPr>
                    <p:spPr>
                      <a:xfrm>
                        <a:off x="1824148" y="1869561"/>
                        <a:ext cx="233656" cy="879997"/>
                      </a:xfrm>
                      <a:custGeom>
                        <a:avLst/>
                        <a:gdLst>
                          <a:gd name="connsiteX0" fmla="*/ 23718 w 270654"/>
                          <a:gd name="connsiteY0" fmla="*/ 858352 h 858352"/>
                          <a:gd name="connsiteX1" fmla="*/ 200 w 270654"/>
                          <a:gd name="connsiteY1" fmla="*/ 634946 h 858352"/>
                          <a:gd name="connsiteX2" fmla="*/ 35477 w 270654"/>
                          <a:gd name="connsiteY2" fmla="*/ 388022 h 858352"/>
                          <a:gd name="connsiteX3" fmla="*/ 82512 w 270654"/>
                          <a:gd name="connsiteY3" fmla="*/ 246923 h 858352"/>
                          <a:gd name="connsiteX4" fmla="*/ 153065 w 270654"/>
                          <a:gd name="connsiteY4" fmla="*/ 70549 h 858352"/>
                          <a:gd name="connsiteX5" fmla="*/ 270654 w 270654"/>
                          <a:gd name="connsiteY5" fmla="*/ 0 h 8583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70654" h="858352">
                            <a:moveTo>
                              <a:pt x="23718" y="858352"/>
                            </a:moveTo>
                            <a:cubicBezTo>
                              <a:pt x="10979" y="785843"/>
                              <a:pt x="-1760" y="713334"/>
                              <a:pt x="200" y="634946"/>
                            </a:cubicBezTo>
                            <a:cubicBezTo>
                              <a:pt x="2160" y="556558"/>
                              <a:pt x="21758" y="452692"/>
                              <a:pt x="35477" y="388022"/>
                            </a:cubicBezTo>
                            <a:cubicBezTo>
                              <a:pt x="49196" y="323351"/>
                              <a:pt x="62914" y="299835"/>
                              <a:pt x="82512" y="246923"/>
                            </a:cubicBezTo>
                            <a:cubicBezTo>
                              <a:pt x="102110" y="194011"/>
                              <a:pt x="121708" y="111703"/>
                              <a:pt x="153065" y="70549"/>
                            </a:cubicBezTo>
                            <a:cubicBezTo>
                              <a:pt x="184422" y="29395"/>
                              <a:pt x="270654" y="0"/>
                              <a:pt x="270654" y="0"/>
                            </a:cubicBezTo>
                          </a:path>
                        </a:pathLst>
                      </a:custGeom>
                      <a:ln w="635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/>
                      </a:p>
                    </p:txBody>
                  </p:sp>
                  <p:sp>
                    <p:nvSpPr>
                      <p:cNvPr id="209" name="Forma libre 208"/>
                      <p:cNvSpPr/>
                      <p:nvPr/>
                    </p:nvSpPr>
                    <p:spPr>
                      <a:xfrm>
                        <a:off x="1796497" y="1822528"/>
                        <a:ext cx="58251" cy="365877"/>
                      </a:xfrm>
                      <a:custGeom>
                        <a:avLst/>
                        <a:gdLst>
                          <a:gd name="connsiteX0" fmla="*/ 49647 w 49647"/>
                          <a:gd name="connsiteY0" fmla="*/ 305714 h 305714"/>
                          <a:gd name="connsiteX1" fmla="*/ 37888 w 49647"/>
                          <a:gd name="connsiteY1" fmla="*/ 223407 h 305714"/>
                          <a:gd name="connsiteX2" fmla="*/ 2612 w 49647"/>
                          <a:gd name="connsiteY2" fmla="*/ 82308 h 305714"/>
                          <a:gd name="connsiteX3" fmla="*/ 2612 w 49647"/>
                          <a:gd name="connsiteY3" fmla="*/ 0 h 30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9647" h="305714">
                            <a:moveTo>
                              <a:pt x="49647" y="305714"/>
                            </a:moveTo>
                            <a:cubicBezTo>
                              <a:pt x="47687" y="283177"/>
                              <a:pt x="45727" y="260641"/>
                              <a:pt x="37888" y="223407"/>
                            </a:cubicBezTo>
                            <a:cubicBezTo>
                              <a:pt x="30049" y="186173"/>
                              <a:pt x="8491" y="119542"/>
                              <a:pt x="2612" y="82308"/>
                            </a:cubicBezTo>
                            <a:cubicBezTo>
                              <a:pt x="-3267" y="45074"/>
                              <a:pt x="2612" y="0"/>
                              <a:pt x="2612" y="0"/>
                            </a:cubicBezTo>
                          </a:path>
                        </a:pathLst>
                      </a:custGeom>
                      <a:ln w="635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/>
                      </a:p>
                    </p:txBody>
                  </p:sp>
                </p:grpSp>
              </p:grpSp>
              <p:sp>
                <p:nvSpPr>
                  <p:cNvPr id="200" name="Forma libre 199"/>
                  <p:cNvSpPr/>
                  <p:nvPr/>
                </p:nvSpPr>
                <p:spPr>
                  <a:xfrm>
                    <a:off x="152865" y="2069452"/>
                    <a:ext cx="211660" cy="458572"/>
                  </a:xfrm>
                  <a:custGeom>
                    <a:avLst/>
                    <a:gdLst>
                      <a:gd name="connsiteX0" fmla="*/ 0 w 211660"/>
                      <a:gd name="connsiteY0" fmla="*/ 458572 h 458572"/>
                      <a:gd name="connsiteX1" fmla="*/ 58795 w 211660"/>
                      <a:gd name="connsiteY1" fmla="*/ 305715 h 458572"/>
                      <a:gd name="connsiteX2" fmla="*/ 176384 w 211660"/>
                      <a:gd name="connsiteY2" fmla="*/ 164616 h 458572"/>
                      <a:gd name="connsiteX3" fmla="*/ 211660 w 211660"/>
                      <a:gd name="connsiteY3" fmla="*/ 0 h 45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60" h="458572">
                        <a:moveTo>
                          <a:pt x="0" y="458572"/>
                        </a:moveTo>
                        <a:cubicBezTo>
                          <a:pt x="14699" y="406640"/>
                          <a:pt x="29398" y="354708"/>
                          <a:pt x="58795" y="305715"/>
                        </a:cubicBezTo>
                        <a:cubicBezTo>
                          <a:pt x="88192" y="256722"/>
                          <a:pt x="150907" y="215568"/>
                          <a:pt x="176384" y="164616"/>
                        </a:cubicBezTo>
                        <a:cubicBezTo>
                          <a:pt x="201861" y="113664"/>
                          <a:pt x="211660" y="0"/>
                          <a:pt x="211660" y="0"/>
                        </a:cubicBezTo>
                      </a:path>
                    </a:pathLst>
                  </a:custGeom>
                  <a:ln w="635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</p:grpSp>
        </p:grpSp>
        <p:grpSp>
          <p:nvGrpSpPr>
            <p:cNvPr id="18" name="Agrupar 17"/>
            <p:cNvGrpSpPr/>
            <p:nvPr/>
          </p:nvGrpSpPr>
          <p:grpSpPr>
            <a:xfrm>
              <a:off x="2124558" y="1148724"/>
              <a:ext cx="724677" cy="871463"/>
              <a:chOff x="2028188" y="630706"/>
              <a:chExt cx="1383239" cy="1447208"/>
            </a:xfrm>
          </p:grpSpPr>
          <p:sp>
            <p:nvSpPr>
              <p:cNvPr id="186" name="Forma libre 185"/>
              <p:cNvSpPr/>
              <p:nvPr/>
            </p:nvSpPr>
            <p:spPr>
              <a:xfrm>
                <a:off x="2569620" y="630706"/>
                <a:ext cx="841807" cy="1252961"/>
              </a:xfrm>
              <a:custGeom>
                <a:avLst/>
                <a:gdLst>
                  <a:gd name="connsiteX0" fmla="*/ 2613 w 1205418"/>
                  <a:gd name="connsiteY0" fmla="*/ 1648442 h 2025658"/>
                  <a:gd name="connsiteX1" fmla="*/ 26131 w 1205418"/>
                  <a:gd name="connsiteY1" fmla="*/ 1472069 h 2025658"/>
                  <a:gd name="connsiteX2" fmla="*/ 190755 w 1205418"/>
                  <a:gd name="connsiteY2" fmla="*/ 1342728 h 2025658"/>
                  <a:gd name="connsiteX3" fmla="*/ 108443 w 1205418"/>
                  <a:gd name="connsiteY3" fmla="*/ 1225145 h 2025658"/>
                  <a:gd name="connsiteX4" fmla="*/ 120202 w 1205418"/>
                  <a:gd name="connsiteY4" fmla="*/ 966464 h 2025658"/>
                  <a:gd name="connsiteX5" fmla="*/ 190755 w 1205418"/>
                  <a:gd name="connsiteY5" fmla="*/ 954706 h 2025658"/>
                  <a:gd name="connsiteX6" fmla="*/ 49649 w 1205418"/>
                  <a:gd name="connsiteY6" fmla="*/ 778332 h 2025658"/>
                  <a:gd name="connsiteX7" fmla="*/ 167237 w 1205418"/>
                  <a:gd name="connsiteY7" fmla="*/ 578442 h 2025658"/>
                  <a:gd name="connsiteX8" fmla="*/ 37890 w 1205418"/>
                  <a:gd name="connsiteY8" fmla="*/ 413826 h 2025658"/>
                  <a:gd name="connsiteX9" fmla="*/ 261308 w 1205418"/>
                  <a:gd name="connsiteY9" fmla="*/ 260969 h 2025658"/>
                  <a:gd name="connsiteX10" fmla="*/ 508245 w 1205418"/>
                  <a:gd name="connsiteY10" fmla="*/ 14046 h 2025658"/>
                  <a:gd name="connsiteX11" fmla="*/ 696387 w 1205418"/>
                  <a:gd name="connsiteY11" fmla="*/ 37562 h 2025658"/>
                  <a:gd name="connsiteX12" fmla="*/ 837494 w 1205418"/>
                  <a:gd name="connsiteY12" fmla="*/ 96353 h 2025658"/>
                  <a:gd name="connsiteX13" fmla="*/ 1002118 w 1205418"/>
                  <a:gd name="connsiteY13" fmla="*/ 225694 h 2025658"/>
                  <a:gd name="connsiteX14" fmla="*/ 1002118 w 1205418"/>
                  <a:gd name="connsiteY14" fmla="*/ 378551 h 2025658"/>
                  <a:gd name="connsiteX15" fmla="*/ 1131466 w 1205418"/>
                  <a:gd name="connsiteY15" fmla="*/ 425584 h 2025658"/>
                  <a:gd name="connsiteX16" fmla="*/ 1202019 w 1205418"/>
                  <a:gd name="connsiteY16" fmla="*/ 543167 h 2025658"/>
                  <a:gd name="connsiteX17" fmla="*/ 1190260 w 1205418"/>
                  <a:gd name="connsiteY17" fmla="*/ 719541 h 2025658"/>
                  <a:gd name="connsiteX18" fmla="*/ 1154983 w 1205418"/>
                  <a:gd name="connsiteY18" fmla="*/ 1013497 h 2025658"/>
                  <a:gd name="connsiteX19" fmla="*/ 1072671 w 1205418"/>
                  <a:gd name="connsiteY19" fmla="*/ 1131079 h 2025658"/>
                  <a:gd name="connsiteX20" fmla="*/ 1013877 w 1205418"/>
                  <a:gd name="connsiteY20" fmla="*/ 1366244 h 2025658"/>
                  <a:gd name="connsiteX21" fmla="*/ 908047 w 1205418"/>
                  <a:gd name="connsiteY21" fmla="*/ 1530860 h 2025658"/>
                  <a:gd name="connsiteX22" fmla="*/ 755181 w 1205418"/>
                  <a:gd name="connsiteY22" fmla="*/ 1589651 h 2025658"/>
                  <a:gd name="connsiteX23" fmla="*/ 813976 w 1205418"/>
                  <a:gd name="connsiteY23" fmla="*/ 1730750 h 2025658"/>
                  <a:gd name="connsiteX24" fmla="*/ 649352 w 1205418"/>
                  <a:gd name="connsiteY24" fmla="*/ 1801300 h 2025658"/>
                  <a:gd name="connsiteX25" fmla="*/ 543522 w 1205418"/>
                  <a:gd name="connsiteY25" fmla="*/ 1942399 h 2025658"/>
                  <a:gd name="connsiteX26" fmla="*/ 355379 w 1205418"/>
                  <a:gd name="connsiteY26" fmla="*/ 2024706 h 2025658"/>
                  <a:gd name="connsiteX27" fmla="*/ 249550 w 1205418"/>
                  <a:gd name="connsiteY27" fmla="*/ 1989432 h 2025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205418" h="2025658">
                    <a:moveTo>
                      <a:pt x="2613" y="1648442"/>
                    </a:moveTo>
                    <a:cubicBezTo>
                      <a:pt x="-1307" y="1585731"/>
                      <a:pt x="-5226" y="1523021"/>
                      <a:pt x="26131" y="1472069"/>
                    </a:cubicBezTo>
                    <a:cubicBezTo>
                      <a:pt x="57488" y="1421117"/>
                      <a:pt x="177036" y="1383882"/>
                      <a:pt x="190755" y="1342728"/>
                    </a:cubicBezTo>
                    <a:cubicBezTo>
                      <a:pt x="204474" y="1301574"/>
                      <a:pt x="120202" y="1287856"/>
                      <a:pt x="108443" y="1225145"/>
                    </a:cubicBezTo>
                    <a:cubicBezTo>
                      <a:pt x="96684" y="1162434"/>
                      <a:pt x="106483" y="1011537"/>
                      <a:pt x="120202" y="966464"/>
                    </a:cubicBezTo>
                    <a:cubicBezTo>
                      <a:pt x="133921" y="921391"/>
                      <a:pt x="202514" y="986061"/>
                      <a:pt x="190755" y="954706"/>
                    </a:cubicBezTo>
                    <a:cubicBezTo>
                      <a:pt x="178996" y="923351"/>
                      <a:pt x="53569" y="841043"/>
                      <a:pt x="49649" y="778332"/>
                    </a:cubicBezTo>
                    <a:cubicBezTo>
                      <a:pt x="45729" y="715621"/>
                      <a:pt x="169197" y="639193"/>
                      <a:pt x="167237" y="578442"/>
                    </a:cubicBezTo>
                    <a:cubicBezTo>
                      <a:pt x="165277" y="517691"/>
                      <a:pt x="22212" y="466738"/>
                      <a:pt x="37890" y="413826"/>
                    </a:cubicBezTo>
                    <a:cubicBezTo>
                      <a:pt x="53568" y="360914"/>
                      <a:pt x="182916" y="327599"/>
                      <a:pt x="261308" y="260969"/>
                    </a:cubicBezTo>
                    <a:cubicBezTo>
                      <a:pt x="339700" y="194339"/>
                      <a:pt x="435732" y="51280"/>
                      <a:pt x="508245" y="14046"/>
                    </a:cubicBezTo>
                    <a:cubicBezTo>
                      <a:pt x="580758" y="-23188"/>
                      <a:pt x="641512" y="23844"/>
                      <a:pt x="696387" y="37562"/>
                    </a:cubicBezTo>
                    <a:cubicBezTo>
                      <a:pt x="751262" y="51280"/>
                      <a:pt x="786539" y="64998"/>
                      <a:pt x="837494" y="96353"/>
                    </a:cubicBezTo>
                    <a:cubicBezTo>
                      <a:pt x="888449" y="127708"/>
                      <a:pt x="974681" y="178661"/>
                      <a:pt x="1002118" y="225694"/>
                    </a:cubicBezTo>
                    <a:cubicBezTo>
                      <a:pt x="1029555" y="272727"/>
                      <a:pt x="980560" y="345236"/>
                      <a:pt x="1002118" y="378551"/>
                    </a:cubicBezTo>
                    <a:cubicBezTo>
                      <a:pt x="1023676" y="411866"/>
                      <a:pt x="1098149" y="398148"/>
                      <a:pt x="1131466" y="425584"/>
                    </a:cubicBezTo>
                    <a:cubicBezTo>
                      <a:pt x="1164783" y="453020"/>
                      <a:pt x="1192220" y="494174"/>
                      <a:pt x="1202019" y="543167"/>
                    </a:cubicBezTo>
                    <a:cubicBezTo>
                      <a:pt x="1211818" y="592160"/>
                      <a:pt x="1198099" y="641153"/>
                      <a:pt x="1190260" y="719541"/>
                    </a:cubicBezTo>
                    <a:cubicBezTo>
                      <a:pt x="1182421" y="797929"/>
                      <a:pt x="1174581" y="944907"/>
                      <a:pt x="1154983" y="1013497"/>
                    </a:cubicBezTo>
                    <a:cubicBezTo>
                      <a:pt x="1135385" y="1082087"/>
                      <a:pt x="1096189" y="1072288"/>
                      <a:pt x="1072671" y="1131079"/>
                    </a:cubicBezTo>
                    <a:cubicBezTo>
                      <a:pt x="1049153" y="1189870"/>
                      <a:pt x="1041314" y="1299614"/>
                      <a:pt x="1013877" y="1366244"/>
                    </a:cubicBezTo>
                    <a:cubicBezTo>
                      <a:pt x="986440" y="1432874"/>
                      <a:pt x="951163" y="1493626"/>
                      <a:pt x="908047" y="1530860"/>
                    </a:cubicBezTo>
                    <a:cubicBezTo>
                      <a:pt x="864931" y="1568094"/>
                      <a:pt x="770859" y="1556336"/>
                      <a:pt x="755181" y="1589651"/>
                    </a:cubicBezTo>
                    <a:cubicBezTo>
                      <a:pt x="739503" y="1622966"/>
                      <a:pt x="831614" y="1695475"/>
                      <a:pt x="813976" y="1730750"/>
                    </a:cubicBezTo>
                    <a:cubicBezTo>
                      <a:pt x="796338" y="1766025"/>
                      <a:pt x="694428" y="1766025"/>
                      <a:pt x="649352" y="1801300"/>
                    </a:cubicBezTo>
                    <a:cubicBezTo>
                      <a:pt x="604276" y="1836575"/>
                      <a:pt x="592517" y="1905165"/>
                      <a:pt x="543522" y="1942399"/>
                    </a:cubicBezTo>
                    <a:cubicBezTo>
                      <a:pt x="494527" y="1979633"/>
                      <a:pt x="404374" y="2016867"/>
                      <a:pt x="355379" y="2024706"/>
                    </a:cubicBezTo>
                    <a:cubicBezTo>
                      <a:pt x="306384" y="2032545"/>
                      <a:pt x="249550" y="1989432"/>
                      <a:pt x="249550" y="1989432"/>
                    </a:cubicBezTo>
                  </a:path>
                </a:pathLst>
              </a:custGeom>
              <a:gradFill flip="none" rotWithShape="1">
                <a:gsLst>
                  <a:gs pos="8000">
                    <a:schemeClr val="bg1">
                      <a:lumMod val="95000"/>
                    </a:schemeClr>
                  </a:gs>
                  <a:gs pos="76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187" name="Agrupar 186"/>
              <p:cNvGrpSpPr/>
              <p:nvPr/>
            </p:nvGrpSpPr>
            <p:grpSpPr>
              <a:xfrm rot="12924417">
                <a:off x="2028188" y="1404345"/>
                <a:ext cx="703514" cy="673569"/>
                <a:chOff x="1066141" y="51023"/>
                <a:chExt cx="3465686" cy="2430946"/>
              </a:xfrm>
            </p:grpSpPr>
            <p:sp>
              <p:nvSpPr>
                <p:cNvPr id="188" name="Forma libre 187"/>
                <p:cNvSpPr/>
                <p:nvPr/>
              </p:nvSpPr>
              <p:spPr>
                <a:xfrm>
                  <a:off x="1066141" y="353724"/>
                  <a:ext cx="3022031" cy="2128245"/>
                </a:xfrm>
                <a:custGeom>
                  <a:avLst/>
                  <a:gdLst>
                    <a:gd name="connsiteX0" fmla="*/ 0 w 3022032"/>
                    <a:gd name="connsiteY0" fmla="*/ 1634397 h 2128244"/>
                    <a:gd name="connsiteX1" fmla="*/ 2857408 w 3022032"/>
                    <a:gd name="connsiteY1" fmla="*/ 0 h 2128244"/>
                    <a:gd name="connsiteX2" fmla="*/ 2974997 w 3022032"/>
                    <a:gd name="connsiteY2" fmla="*/ 82308 h 2128244"/>
                    <a:gd name="connsiteX3" fmla="*/ 3022032 w 3022032"/>
                    <a:gd name="connsiteY3" fmla="*/ 223407 h 2128244"/>
                    <a:gd name="connsiteX4" fmla="*/ 3022032 w 3022032"/>
                    <a:gd name="connsiteY4" fmla="*/ 223407 h 2128244"/>
                    <a:gd name="connsiteX5" fmla="*/ 329248 w 3022032"/>
                    <a:gd name="connsiteY5" fmla="*/ 2128244 h 2128244"/>
                    <a:gd name="connsiteX6" fmla="*/ 341007 w 3022032"/>
                    <a:gd name="connsiteY6" fmla="*/ 1904837 h 2128244"/>
                    <a:gd name="connsiteX7" fmla="*/ 223419 w 3022032"/>
                    <a:gd name="connsiteY7" fmla="*/ 1716705 h 2128244"/>
                    <a:gd name="connsiteX8" fmla="*/ 70553 w 3022032"/>
                    <a:gd name="connsiteY8" fmla="*/ 1646155 h 2128244"/>
                    <a:gd name="connsiteX9" fmla="*/ 0 w 3022032"/>
                    <a:gd name="connsiteY9" fmla="*/ 1634397 h 212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22032" h="2128244">
                      <a:moveTo>
                        <a:pt x="0" y="1634397"/>
                      </a:moveTo>
                      <a:lnTo>
                        <a:pt x="2857408" y="0"/>
                      </a:lnTo>
                      <a:lnTo>
                        <a:pt x="2974997" y="82308"/>
                      </a:lnTo>
                      <a:lnTo>
                        <a:pt x="3022032" y="223407"/>
                      </a:lnTo>
                      <a:lnTo>
                        <a:pt x="3022032" y="223407"/>
                      </a:lnTo>
                      <a:lnTo>
                        <a:pt x="329248" y="2128244"/>
                      </a:lnTo>
                      <a:lnTo>
                        <a:pt x="341007" y="1904837"/>
                      </a:lnTo>
                      <a:lnTo>
                        <a:pt x="223419" y="1716705"/>
                      </a:lnTo>
                      <a:lnTo>
                        <a:pt x="70553" y="1646155"/>
                      </a:lnTo>
                      <a:lnTo>
                        <a:pt x="0" y="1634397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89" name="Forma libre 188"/>
                <p:cNvSpPr/>
                <p:nvPr/>
              </p:nvSpPr>
              <p:spPr>
                <a:xfrm>
                  <a:off x="3724807" y="51023"/>
                  <a:ext cx="807020" cy="646704"/>
                </a:xfrm>
                <a:custGeom>
                  <a:avLst/>
                  <a:gdLst>
                    <a:gd name="connsiteX0" fmla="*/ 0 w 834881"/>
                    <a:gd name="connsiteY0" fmla="*/ 376264 h 646704"/>
                    <a:gd name="connsiteX1" fmla="*/ 0 w 834881"/>
                    <a:gd name="connsiteY1" fmla="*/ 376264 h 646704"/>
                    <a:gd name="connsiteX2" fmla="*/ 211660 w 834881"/>
                    <a:gd name="connsiteY2" fmla="*/ 470330 h 646704"/>
                    <a:gd name="connsiteX3" fmla="*/ 211660 w 834881"/>
                    <a:gd name="connsiteY3" fmla="*/ 470330 h 646704"/>
                    <a:gd name="connsiteX4" fmla="*/ 235178 w 834881"/>
                    <a:gd name="connsiteY4" fmla="*/ 646704 h 646704"/>
                    <a:gd name="connsiteX5" fmla="*/ 364525 w 834881"/>
                    <a:gd name="connsiteY5" fmla="*/ 540880 h 646704"/>
                    <a:gd name="connsiteX6" fmla="*/ 576185 w 834881"/>
                    <a:gd name="connsiteY6" fmla="*/ 364506 h 646704"/>
                    <a:gd name="connsiteX7" fmla="*/ 740810 w 834881"/>
                    <a:gd name="connsiteY7" fmla="*/ 258682 h 646704"/>
                    <a:gd name="connsiteX8" fmla="*/ 834881 w 834881"/>
                    <a:gd name="connsiteY8" fmla="*/ 176374 h 646704"/>
                    <a:gd name="connsiteX9" fmla="*/ 823122 w 834881"/>
                    <a:gd name="connsiteY9" fmla="*/ 47033 h 646704"/>
                    <a:gd name="connsiteX10" fmla="*/ 729051 w 834881"/>
                    <a:gd name="connsiteY10" fmla="*/ 0 h 646704"/>
                    <a:gd name="connsiteX11" fmla="*/ 729051 w 834881"/>
                    <a:gd name="connsiteY11" fmla="*/ 0 h 646704"/>
                    <a:gd name="connsiteX12" fmla="*/ 329249 w 834881"/>
                    <a:gd name="connsiteY12" fmla="*/ 164615 h 646704"/>
                    <a:gd name="connsiteX13" fmla="*/ 47036 w 834881"/>
                    <a:gd name="connsiteY13" fmla="*/ 340989 h 646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34881" h="646704">
                      <a:moveTo>
                        <a:pt x="0" y="376264"/>
                      </a:moveTo>
                      <a:lnTo>
                        <a:pt x="0" y="376264"/>
                      </a:lnTo>
                      <a:lnTo>
                        <a:pt x="211660" y="470330"/>
                      </a:lnTo>
                      <a:lnTo>
                        <a:pt x="211660" y="470330"/>
                      </a:lnTo>
                      <a:lnTo>
                        <a:pt x="235178" y="646704"/>
                      </a:lnTo>
                      <a:lnTo>
                        <a:pt x="364525" y="540880"/>
                      </a:lnTo>
                      <a:lnTo>
                        <a:pt x="576185" y="364506"/>
                      </a:lnTo>
                      <a:lnTo>
                        <a:pt x="740810" y="258682"/>
                      </a:lnTo>
                      <a:lnTo>
                        <a:pt x="834881" y="176374"/>
                      </a:lnTo>
                      <a:lnTo>
                        <a:pt x="823122" y="47033"/>
                      </a:lnTo>
                      <a:lnTo>
                        <a:pt x="729051" y="0"/>
                      </a:lnTo>
                      <a:lnTo>
                        <a:pt x="729051" y="0"/>
                      </a:lnTo>
                      <a:lnTo>
                        <a:pt x="329249" y="164615"/>
                      </a:lnTo>
                      <a:lnTo>
                        <a:pt x="47036" y="340989"/>
                      </a:lnTo>
                    </a:path>
                  </a:pathLst>
                </a:custGeom>
                <a:blipFill rotWithShape="1">
                  <a:blip r:embed="rId5"/>
                  <a:tile tx="0" ty="0" sx="100000" sy="100000" flip="none" algn="tl"/>
                </a:blipFill>
                <a:ln w="6350" cmpd="sng">
                  <a:solidFill>
                    <a:schemeClr val="bg2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0" name="Elipse 189"/>
                <p:cNvSpPr/>
                <p:nvPr/>
              </p:nvSpPr>
              <p:spPr>
                <a:xfrm>
                  <a:off x="1221832" y="1715409"/>
                  <a:ext cx="511175" cy="624101"/>
                </a:xfrm>
                <a:prstGeom prst="ellipse">
                  <a:avLst/>
                </a:prstGeom>
                <a:solidFill>
                  <a:schemeClr val="accent6">
                    <a:lumMod val="50000"/>
                    <a:alpha val="73000"/>
                  </a:schemeClr>
                </a:solidFill>
                <a:ln>
                  <a:solidFill>
                    <a:srgbClr val="FF0000"/>
                  </a:solidFill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sp>
          <p:nvSpPr>
            <p:cNvPr id="19" name="CuadroTexto 18"/>
            <p:cNvSpPr txBox="1"/>
            <p:nvPr/>
          </p:nvSpPr>
          <p:spPr>
            <a:xfrm>
              <a:off x="955534" y="156057"/>
              <a:ext cx="1154883" cy="33855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s-ES" sz="1600" dirty="0" smtClean="0">
                  <a:solidFill>
                    <a:schemeClr val="bg1"/>
                  </a:solidFill>
                </a:rPr>
                <a:t>Detonantes</a:t>
              </a:r>
              <a:endParaRPr lang="es-ES" sz="1600" dirty="0">
                <a:solidFill>
                  <a:schemeClr val="bg1"/>
                </a:solidFill>
              </a:endParaRP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156919" y="529378"/>
              <a:ext cx="7617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smtClean="0"/>
                <a:t>Gingivitis</a:t>
              </a:r>
              <a:endParaRPr lang="es-ES" sz="1200" dirty="0"/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2155167" y="565305"/>
              <a:ext cx="9492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smtClean="0"/>
                <a:t>Tabaquismo</a:t>
              </a:r>
              <a:endParaRPr lang="es-ES" sz="1200" dirty="0"/>
            </a:p>
          </p:txBody>
        </p:sp>
        <p:cxnSp>
          <p:nvCxnSpPr>
            <p:cNvPr id="22" name="Conector recto de flecha 21"/>
            <p:cNvCxnSpPr/>
            <p:nvPr/>
          </p:nvCxnSpPr>
          <p:spPr>
            <a:xfrm flipH="1">
              <a:off x="965093" y="565305"/>
              <a:ext cx="252941" cy="4023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de flecha 23"/>
            <p:cNvCxnSpPr/>
            <p:nvPr/>
          </p:nvCxnSpPr>
          <p:spPr>
            <a:xfrm>
              <a:off x="1196506" y="2031649"/>
              <a:ext cx="139754" cy="24685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de flecha 24"/>
            <p:cNvCxnSpPr/>
            <p:nvPr/>
          </p:nvCxnSpPr>
          <p:spPr>
            <a:xfrm flipH="1">
              <a:off x="2009324" y="1993634"/>
              <a:ext cx="155802" cy="3068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uadroTexto 25"/>
            <p:cNvSpPr txBox="1"/>
            <p:nvPr/>
          </p:nvSpPr>
          <p:spPr>
            <a:xfrm>
              <a:off x="1269359" y="909718"/>
              <a:ext cx="86500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50" i="1" dirty="0" smtClean="0"/>
                <a:t>P. </a:t>
              </a:r>
              <a:r>
                <a:rPr lang="es-ES" sz="1050" i="1" dirty="0" err="1"/>
                <a:t>g</a:t>
              </a:r>
              <a:r>
                <a:rPr lang="es-ES" sz="1050" i="1" dirty="0" err="1" smtClean="0"/>
                <a:t>ingivalis</a:t>
              </a:r>
              <a:endParaRPr lang="es-ES" sz="1050" i="1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3908282" y="6159335"/>
              <a:ext cx="1334676" cy="64633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660066"/>
              </a:solidFill>
            </a:ln>
          </p:spPr>
          <p:txBody>
            <a:bodyPr wrap="square" rtlCol="0">
              <a:spAutoFit/>
            </a:bodyPr>
            <a:lstStyle/>
            <a:p>
              <a:pPr marL="179388" indent="-179388">
                <a:buFont typeface="Arial"/>
                <a:buChar char="•"/>
              </a:pPr>
              <a:r>
                <a:rPr lang="es-ES" sz="1200" dirty="0" smtClean="0"/>
                <a:t>Fibrinógeno</a:t>
              </a:r>
            </a:p>
            <a:p>
              <a:pPr marL="179388" indent="-179388">
                <a:buFont typeface="Arial"/>
                <a:buChar char="•"/>
              </a:pPr>
              <a:r>
                <a:rPr lang="es-ES" sz="1200" kern="1200" dirty="0" err="1" smtClean="0"/>
                <a:t>Vimentina</a:t>
              </a:r>
              <a:endParaRPr lang="es-ES" sz="1200" kern="1200" dirty="0" smtClean="0"/>
            </a:p>
            <a:p>
              <a:pPr marL="179388" indent="-179388">
                <a:buFont typeface="Arial"/>
                <a:buChar char="•"/>
              </a:pPr>
              <a:r>
                <a:rPr lang="es-ES" sz="1200" dirty="0" smtClean="0"/>
                <a:t>Colágena, etc.</a:t>
              </a:r>
            </a:p>
          </p:txBody>
        </p:sp>
        <p:grpSp>
          <p:nvGrpSpPr>
            <p:cNvPr id="330" name="Agrupar 329"/>
            <p:cNvGrpSpPr/>
            <p:nvPr/>
          </p:nvGrpSpPr>
          <p:grpSpPr>
            <a:xfrm>
              <a:off x="3543671" y="2919214"/>
              <a:ext cx="1791817" cy="1366680"/>
              <a:chOff x="3433731" y="3198732"/>
              <a:chExt cx="1791817" cy="1366680"/>
            </a:xfrm>
          </p:grpSpPr>
          <p:grpSp>
            <p:nvGrpSpPr>
              <p:cNvPr id="328" name="Agrupar 327"/>
              <p:cNvGrpSpPr/>
              <p:nvPr/>
            </p:nvGrpSpPr>
            <p:grpSpPr>
              <a:xfrm>
                <a:off x="3433731" y="3198732"/>
                <a:ext cx="1447657" cy="1366680"/>
                <a:chOff x="3591366" y="3925990"/>
                <a:chExt cx="1447657" cy="1366680"/>
              </a:xfrm>
            </p:grpSpPr>
            <p:grpSp>
              <p:nvGrpSpPr>
                <p:cNvPr id="176" name="Agrupar 175"/>
                <p:cNvGrpSpPr/>
                <p:nvPr/>
              </p:nvGrpSpPr>
              <p:grpSpPr>
                <a:xfrm rot="700690">
                  <a:off x="3591366" y="3925990"/>
                  <a:ext cx="1182756" cy="840540"/>
                  <a:chOff x="5182985" y="328848"/>
                  <a:chExt cx="1426031" cy="849742"/>
                </a:xfrm>
              </p:grpSpPr>
              <p:sp>
                <p:nvSpPr>
                  <p:cNvPr id="184" name="Forma libre 183"/>
                  <p:cNvSpPr/>
                  <p:nvPr/>
                </p:nvSpPr>
                <p:spPr>
                  <a:xfrm>
                    <a:off x="5182985" y="328848"/>
                    <a:ext cx="1426031" cy="849742"/>
                  </a:xfrm>
                  <a:custGeom>
                    <a:avLst/>
                    <a:gdLst>
                      <a:gd name="connsiteX0" fmla="*/ 1655062 w 2749675"/>
                      <a:gd name="connsiteY0" fmla="*/ 57521 h 2045507"/>
                      <a:gd name="connsiteX1" fmla="*/ 1634412 w 2749675"/>
                      <a:gd name="connsiteY1" fmla="*/ 294983 h 2045507"/>
                      <a:gd name="connsiteX2" fmla="*/ 1582788 w 2749675"/>
                      <a:gd name="connsiteY2" fmla="*/ 408551 h 2045507"/>
                      <a:gd name="connsiteX3" fmla="*/ 1386614 w 2749675"/>
                      <a:gd name="connsiteY3" fmla="*/ 439525 h 2045507"/>
                      <a:gd name="connsiteX4" fmla="*/ 1242066 w 2749675"/>
                      <a:gd name="connsiteY4" fmla="*/ 305307 h 2045507"/>
                      <a:gd name="connsiteX5" fmla="*/ 1190441 w 2749675"/>
                      <a:gd name="connsiteY5" fmla="*/ 212387 h 2045507"/>
                      <a:gd name="connsiteX6" fmla="*/ 994268 w 2749675"/>
                      <a:gd name="connsiteY6" fmla="*/ 36872 h 2045507"/>
                      <a:gd name="connsiteX7" fmla="*/ 860044 w 2749675"/>
                      <a:gd name="connsiteY7" fmla="*/ 5899 h 2045507"/>
                      <a:gd name="connsiteX8" fmla="*/ 829069 w 2749675"/>
                      <a:gd name="connsiteY8" fmla="*/ 119468 h 2045507"/>
                      <a:gd name="connsiteX9" fmla="*/ 973618 w 2749675"/>
                      <a:gd name="connsiteY9" fmla="*/ 202063 h 2045507"/>
                      <a:gd name="connsiteX10" fmla="*/ 1128492 w 2749675"/>
                      <a:gd name="connsiteY10" fmla="*/ 305307 h 2045507"/>
                      <a:gd name="connsiteX11" fmla="*/ 1149142 w 2749675"/>
                      <a:gd name="connsiteY11" fmla="*/ 398227 h 2045507"/>
                      <a:gd name="connsiteX12" fmla="*/ 1076867 w 2749675"/>
                      <a:gd name="connsiteY12" fmla="*/ 470498 h 2045507"/>
                      <a:gd name="connsiteX13" fmla="*/ 901344 w 2749675"/>
                      <a:gd name="connsiteY13" fmla="*/ 501471 h 2045507"/>
                      <a:gd name="connsiteX14" fmla="*/ 746470 w 2749675"/>
                      <a:gd name="connsiteY14" fmla="*/ 470498 h 2045507"/>
                      <a:gd name="connsiteX15" fmla="*/ 643221 w 2749675"/>
                      <a:gd name="connsiteY15" fmla="*/ 315632 h 2045507"/>
                      <a:gd name="connsiteX16" fmla="*/ 539972 w 2749675"/>
                      <a:gd name="connsiteY16" fmla="*/ 171090 h 2045507"/>
                      <a:gd name="connsiteX17" fmla="*/ 395423 w 2749675"/>
                      <a:gd name="connsiteY17" fmla="*/ 98819 h 2045507"/>
                      <a:gd name="connsiteX18" fmla="*/ 271524 w 2749675"/>
                      <a:gd name="connsiteY18" fmla="*/ 57521 h 2045507"/>
                      <a:gd name="connsiteX19" fmla="*/ 343798 w 2749675"/>
                      <a:gd name="connsiteY19" fmla="*/ 222712 h 2045507"/>
                      <a:gd name="connsiteX20" fmla="*/ 447048 w 2749675"/>
                      <a:gd name="connsiteY20" fmla="*/ 315632 h 2045507"/>
                      <a:gd name="connsiteX21" fmla="*/ 550297 w 2749675"/>
                      <a:gd name="connsiteY21" fmla="*/ 408551 h 2045507"/>
                      <a:gd name="connsiteX22" fmla="*/ 622571 w 2749675"/>
                      <a:gd name="connsiteY22" fmla="*/ 522120 h 2045507"/>
                      <a:gd name="connsiteX23" fmla="*/ 581271 w 2749675"/>
                      <a:gd name="connsiteY23" fmla="*/ 656338 h 2045507"/>
                      <a:gd name="connsiteX24" fmla="*/ 426398 w 2749675"/>
                      <a:gd name="connsiteY24" fmla="*/ 718284 h 2045507"/>
                      <a:gd name="connsiteX25" fmla="*/ 281849 w 2749675"/>
                      <a:gd name="connsiteY25" fmla="*/ 707960 h 2045507"/>
                      <a:gd name="connsiteX26" fmla="*/ 75351 w 2749675"/>
                      <a:gd name="connsiteY26" fmla="*/ 584067 h 2045507"/>
                      <a:gd name="connsiteX27" fmla="*/ 44376 w 2749675"/>
                      <a:gd name="connsiteY27" fmla="*/ 676987 h 2045507"/>
                      <a:gd name="connsiteX28" fmla="*/ 178600 w 2749675"/>
                      <a:gd name="connsiteY28" fmla="*/ 790555 h 2045507"/>
                      <a:gd name="connsiteX29" fmla="*/ 323149 w 2749675"/>
                      <a:gd name="connsiteY29" fmla="*/ 862826 h 2045507"/>
                      <a:gd name="connsiteX30" fmla="*/ 354123 w 2749675"/>
                      <a:gd name="connsiteY30" fmla="*/ 914448 h 2045507"/>
                      <a:gd name="connsiteX31" fmla="*/ 302499 w 2749675"/>
                      <a:gd name="connsiteY31" fmla="*/ 976395 h 2045507"/>
                      <a:gd name="connsiteX32" fmla="*/ 188925 w 2749675"/>
                      <a:gd name="connsiteY32" fmla="*/ 1038341 h 2045507"/>
                      <a:gd name="connsiteX33" fmla="*/ 65026 w 2749675"/>
                      <a:gd name="connsiteY33" fmla="*/ 1069315 h 2045507"/>
                      <a:gd name="connsiteX34" fmla="*/ 3076 w 2749675"/>
                      <a:gd name="connsiteY34" fmla="*/ 1151910 h 2045507"/>
                      <a:gd name="connsiteX35" fmla="*/ 157950 w 2749675"/>
                      <a:gd name="connsiteY35" fmla="*/ 1141586 h 2045507"/>
                      <a:gd name="connsiteX36" fmla="*/ 292174 w 2749675"/>
                      <a:gd name="connsiteY36" fmla="*/ 1069315 h 2045507"/>
                      <a:gd name="connsiteX37" fmla="*/ 374773 w 2749675"/>
                      <a:gd name="connsiteY37" fmla="*/ 1058990 h 2045507"/>
                      <a:gd name="connsiteX38" fmla="*/ 519322 w 2749675"/>
                      <a:gd name="connsiteY38" fmla="*/ 1079639 h 2045507"/>
                      <a:gd name="connsiteX39" fmla="*/ 488347 w 2749675"/>
                      <a:gd name="connsiteY39" fmla="*/ 1141586 h 2045507"/>
                      <a:gd name="connsiteX40" fmla="*/ 467697 w 2749675"/>
                      <a:gd name="connsiteY40" fmla="*/ 1203532 h 2045507"/>
                      <a:gd name="connsiteX41" fmla="*/ 447048 w 2749675"/>
                      <a:gd name="connsiteY41" fmla="*/ 1286128 h 2045507"/>
                      <a:gd name="connsiteX42" fmla="*/ 302499 w 2749675"/>
                      <a:gd name="connsiteY42" fmla="*/ 1368723 h 2045507"/>
                      <a:gd name="connsiteX43" fmla="*/ 312824 w 2749675"/>
                      <a:gd name="connsiteY43" fmla="*/ 1379048 h 2045507"/>
                      <a:gd name="connsiteX44" fmla="*/ 240549 w 2749675"/>
                      <a:gd name="connsiteY44" fmla="*/ 1492616 h 2045507"/>
                      <a:gd name="connsiteX45" fmla="*/ 292174 w 2749675"/>
                      <a:gd name="connsiteY45" fmla="*/ 1585536 h 2045507"/>
                      <a:gd name="connsiteX46" fmla="*/ 395423 w 2749675"/>
                      <a:gd name="connsiteY46" fmla="*/ 1420345 h 2045507"/>
                      <a:gd name="connsiteX47" fmla="*/ 508997 w 2749675"/>
                      <a:gd name="connsiteY47" fmla="*/ 1337750 h 2045507"/>
                      <a:gd name="connsiteX48" fmla="*/ 560622 w 2749675"/>
                      <a:gd name="connsiteY48" fmla="*/ 1286128 h 2045507"/>
                      <a:gd name="connsiteX49" fmla="*/ 653546 w 2749675"/>
                      <a:gd name="connsiteY49" fmla="*/ 1379048 h 2045507"/>
                      <a:gd name="connsiteX50" fmla="*/ 612246 w 2749675"/>
                      <a:gd name="connsiteY50" fmla="*/ 1451318 h 2045507"/>
                      <a:gd name="connsiteX51" fmla="*/ 746470 w 2749675"/>
                      <a:gd name="connsiteY51" fmla="*/ 1399696 h 2045507"/>
                      <a:gd name="connsiteX52" fmla="*/ 860044 w 2749675"/>
                      <a:gd name="connsiteY52" fmla="*/ 1399696 h 2045507"/>
                      <a:gd name="connsiteX53" fmla="*/ 870369 w 2749675"/>
                      <a:gd name="connsiteY53" fmla="*/ 1440994 h 2045507"/>
                      <a:gd name="connsiteX54" fmla="*/ 860044 w 2749675"/>
                      <a:gd name="connsiteY54" fmla="*/ 1575212 h 2045507"/>
                      <a:gd name="connsiteX55" fmla="*/ 860044 w 2749675"/>
                      <a:gd name="connsiteY55" fmla="*/ 1761051 h 2045507"/>
                      <a:gd name="connsiteX56" fmla="*/ 932318 w 2749675"/>
                      <a:gd name="connsiteY56" fmla="*/ 1761051 h 2045507"/>
                      <a:gd name="connsiteX57" fmla="*/ 942643 w 2749675"/>
                      <a:gd name="connsiteY57" fmla="*/ 1637158 h 2045507"/>
                      <a:gd name="connsiteX58" fmla="*/ 983943 w 2749675"/>
                      <a:gd name="connsiteY58" fmla="*/ 1513265 h 2045507"/>
                      <a:gd name="connsiteX59" fmla="*/ 1035567 w 2749675"/>
                      <a:gd name="connsiteY59" fmla="*/ 1451318 h 2045507"/>
                      <a:gd name="connsiteX60" fmla="*/ 1159466 w 2749675"/>
                      <a:gd name="connsiteY60" fmla="*/ 1420345 h 2045507"/>
                      <a:gd name="connsiteX61" fmla="*/ 1365965 w 2749675"/>
                      <a:gd name="connsiteY61" fmla="*/ 1440994 h 2045507"/>
                      <a:gd name="connsiteX62" fmla="*/ 1469214 w 2749675"/>
                      <a:gd name="connsiteY62" fmla="*/ 1471967 h 2045507"/>
                      <a:gd name="connsiteX63" fmla="*/ 1603438 w 2749675"/>
                      <a:gd name="connsiteY63" fmla="*/ 1533914 h 2045507"/>
                      <a:gd name="connsiteX64" fmla="*/ 1727337 w 2749675"/>
                      <a:gd name="connsiteY64" fmla="*/ 1709429 h 2045507"/>
                      <a:gd name="connsiteX65" fmla="*/ 1923510 w 2749675"/>
                      <a:gd name="connsiteY65" fmla="*/ 1833322 h 2045507"/>
                      <a:gd name="connsiteX66" fmla="*/ 2109358 w 2749675"/>
                      <a:gd name="connsiteY66" fmla="*/ 1998513 h 2045507"/>
                      <a:gd name="connsiteX67" fmla="*/ 2243582 w 2749675"/>
                      <a:gd name="connsiteY67" fmla="*/ 2039811 h 2045507"/>
                      <a:gd name="connsiteX68" fmla="*/ 2191958 w 2749675"/>
                      <a:gd name="connsiteY68" fmla="*/ 1895269 h 2045507"/>
                      <a:gd name="connsiteX69" fmla="*/ 1995784 w 2749675"/>
                      <a:gd name="connsiteY69" fmla="*/ 1771376 h 2045507"/>
                      <a:gd name="connsiteX70" fmla="*/ 1871885 w 2749675"/>
                      <a:gd name="connsiteY70" fmla="*/ 1616509 h 2045507"/>
                      <a:gd name="connsiteX71" fmla="*/ 1861560 w 2749675"/>
                      <a:gd name="connsiteY71" fmla="*/ 1502941 h 2045507"/>
                      <a:gd name="connsiteX72" fmla="*/ 1933835 w 2749675"/>
                      <a:gd name="connsiteY72" fmla="*/ 1337750 h 2045507"/>
                      <a:gd name="connsiteX73" fmla="*/ 2160983 w 2749675"/>
                      <a:gd name="connsiteY73" fmla="*/ 1296452 h 2045507"/>
                      <a:gd name="connsiteX74" fmla="*/ 2398456 w 2749675"/>
                      <a:gd name="connsiteY74" fmla="*/ 1368723 h 2045507"/>
                      <a:gd name="connsiteX75" fmla="*/ 2553330 w 2749675"/>
                      <a:gd name="connsiteY75" fmla="*/ 1533914 h 2045507"/>
                      <a:gd name="connsiteX76" fmla="*/ 2646254 w 2749675"/>
                      <a:gd name="connsiteY76" fmla="*/ 1533914 h 2045507"/>
                      <a:gd name="connsiteX77" fmla="*/ 2532680 w 2749675"/>
                      <a:gd name="connsiteY77" fmla="*/ 1348074 h 2045507"/>
                      <a:gd name="connsiteX78" fmla="*/ 2336506 w 2749675"/>
                      <a:gd name="connsiteY78" fmla="*/ 1265479 h 2045507"/>
                      <a:gd name="connsiteX79" fmla="*/ 2222932 w 2749675"/>
                      <a:gd name="connsiteY79" fmla="*/ 1162235 h 2045507"/>
                      <a:gd name="connsiteX80" fmla="*/ 2130008 w 2749675"/>
                      <a:gd name="connsiteY80" fmla="*/ 1110612 h 2045507"/>
                      <a:gd name="connsiteX81" fmla="*/ 2264232 w 2749675"/>
                      <a:gd name="connsiteY81" fmla="*/ 1079639 h 2045507"/>
                      <a:gd name="connsiteX82" fmla="*/ 2357156 w 2749675"/>
                      <a:gd name="connsiteY82" fmla="*/ 1069315 h 2045507"/>
                      <a:gd name="connsiteX83" fmla="*/ 2532680 w 2749675"/>
                      <a:gd name="connsiteY83" fmla="*/ 986719 h 2045507"/>
                      <a:gd name="connsiteX84" fmla="*/ 2615279 w 2749675"/>
                      <a:gd name="connsiteY84" fmla="*/ 955746 h 2045507"/>
                      <a:gd name="connsiteX85" fmla="*/ 2687553 w 2749675"/>
                      <a:gd name="connsiteY85" fmla="*/ 914448 h 2045507"/>
                      <a:gd name="connsiteX86" fmla="*/ 2739178 w 2749675"/>
                      <a:gd name="connsiteY86" fmla="*/ 873151 h 2045507"/>
                      <a:gd name="connsiteX87" fmla="*/ 2470730 w 2749675"/>
                      <a:gd name="connsiteY87" fmla="*/ 914448 h 2045507"/>
                      <a:gd name="connsiteX88" fmla="*/ 2367481 w 2749675"/>
                      <a:gd name="connsiteY88" fmla="*/ 966070 h 2045507"/>
                      <a:gd name="connsiteX89" fmla="*/ 2222932 w 2749675"/>
                      <a:gd name="connsiteY89" fmla="*/ 904124 h 2045507"/>
                      <a:gd name="connsiteX90" fmla="*/ 2315857 w 2749675"/>
                      <a:gd name="connsiteY90" fmla="*/ 873151 h 2045507"/>
                      <a:gd name="connsiteX91" fmla="*/ 2460405 w 2749675"/>
                      <a:gd name="connsiteY91" fmla="*/ 800880 h 2045507"/>
                      <a:gd name="connsiteX92" fmla="*/ 2553330 w 2749675"/>
                      <a:gd name="connsiteY92" fmla="*/ 687311 h 2045507"/>
                      <a:gd name="connsiteX93" fmla="*/ 2512030 w 2749675"/>
                      <a:gd name="connsiteY93" fmla="*/ 615040 h 2045507"/>
                      <a:gd name="connsiteX94" fmla="*/ 2450080 w 2749675"/>
                      <a:gd name="connsiteY94" fmla="*/ 718284 h 2045507"/>
                      <a:gd name="connsiteX95" fmla="*/ 2305532 w 2749675"/>
                      <a:gd name="connsiteY95" fmla="*/ 769906 h 2045507"/>
                      <a:gd name="connsiteX96" fmla="*/ 2212607 w 2749675"/>
                      <a:gd name="connsiteY96" fmla="*/ 738933 h 2045507"/>
                      <a:gd name="connsiteX97" fmla="*/ 2191958 w 2749675"/>
                      <a:gd name="connsiteY97" fmla="*/ 687311 h 2045507"/>
                      <a:gd name="connsiteX98" fmla="*/ 2357156 w 2749675"/>
                      <a:gd name="connsiteY98" fmla="*/ 615040 h 2045507"/>
                      <a:gd name="connsiteX99" fmla="*/ 2450080 w 2749675"/>
                      <a:gd name="connsiteY99" fmla="*/ 501471 h 2045507"/>
                      <a:gd name="connsiteX100" fmla="*/ 2532680 w 2749675"/>
                      <a:gd name="connsiteY100" fmla="*/ 460174 h 2045507"/>
                      <a:gd name="connsiteX101" fmla="*/ 2439755 w 2749675"/>
                      <a:gd name="connsiteY101" fmla="*/ 387903 h 2045507"/>
                      <a:gd name="connsiteX102" fmla="*/ 2377806 w 2749675"/>
                      <a:gd name="connsiteY102" fmla="*/ 491147 h 2045507"/>
                      <a:gd name="connsiteX103" fmla="*/ 2284882 w 2749675"/>
                      <a:gd name="connsiteY103" fmla="*/ 594391 h 2045507"/>
                      <a:gd name="connsiteX104" fmla="*/ 2191958 w 2749675"/>
                      <a:gd name="connsiteY104" fmla="*/ 625364 h 2045507"/>
                      <a:gd name="connsiteX105" fmla="*/ 2037084 w 2749675"/>
                      <a:gd name="connsiteY105" fmla="*/ 615040 h 2045507"/>
                      <a:gd name="connsiteX106" fmla="*/ 1871885 w 2749675"/>
                      <a:gd name="connsiteY106" fmla="*/ 553093 h 2045507"/>
                      <a:gd name="connsiteX107" fmla="*/ 1799611 w 2749675"/>
                      <a:gd name="connsiteY107" fmla="*/ 480822 h 2045507"/>
                      <a:gd name="connsiteX108" fmla="*/ 1768636 w 2749675"/>
                      <a:gd name="connsiteY108" fmla="*/ 367254 h 2045507"/>
                      <a:gd name="connsiteX109" fmla="*/ 1727337 w 2749675"/>
                      <a:gd name="connsiteY109" fmla="*/ 150441 h 2045507"/>
                      <a:gd name="connsiteX110" fmla="*/ 1717012 w 2749675"/>
                      <a:gd name="connsiteY110" fmla="*/ 36872 h 2045507"/>
                      <a:gd name="connsiteX111" fmla="*/ 1655062 w 2749675"/>
                      <a:gd name="connsiteY111" fmla="*/ 57521 h 2045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</a:cxnLst>
                    <a:rect l="l" t="t" r="r" b="b"/>
                    <a:pathLst>
                      <a:path w="2749675" h="2045507">
                        <a:moveTo>
                          <a:pt x="1655062" y="57521"/>
                        </a:moveTo>
                        <a:cubicBezTo>
                          <a:pt x="1641295" y="100540"/>
                          <a:pt x="1646458" y="236478"/>
                          <a:pt x="1634412" y="294983"/>
                        </a:cubicBezTo>
                        <a:cubicBezTo>
                          <a:pt x="1622366" y="353488"/>
                          <a:pt x="1624088" y="384461"/>
                          <a:pt x="1582788" y="408551"/>
                        </a:cubicBezTo>
                        <a:cubicBezTo>
                          <a:pt x="1541488" y="432641"/>
                          <a:pt x="1443401" y="456732"/>
                          <a:pt x="1386614" y="439525"/>
                        </a:cubicBezTo>
                        <a:cubicBezTo>
                          <a:pt x="1329827" y="422318"/>
                          <a:pt x="1274761" y="343163"/>
                          <a:pt x="1242066" y="305307"/>
                        </a:cubicBezTo>
                        <a:cubicBezTo>
                          <a:pt x="1209370" y="267451"/>
                          <a:pt x="1231741" y="257126"/>
                          <a:pt x="1190441" y="212387"/>
                        </a:cubicBezTo>
                        <a:cubicBezTo>
                          <a:pt x="1149141" y="167648"/>
                          <a:pt x="1049334" y="71287"/>
                          <a:pt x="994268" y="36872"/>
                        </a:cubicBezTo>
                        <a:cubicBezTo>
                          <a:pt x="939202" y="2457"/>
                          <a:pt x="887577" y="-7867"/>
                          <a:pt x="860044" y="5899"/>
                        </a:cubicBezTo>
                        <a:cubicBezTo>
                          <a:pt x="832511" y="19665"/>
                          <a:pt x="810140" y="86774"/>
                          <a:pt x="829069" y="119468"/>
                        </a:cubicBezTo>
                        <a:cubicBezTo>
                          <a:pt x="847998" y="152162"/>
                          <a:pt x="923714" y="171090"/>
                          <a:pt x="973618" y="202063"/>
                        </a:cubicBezTo>
                        <a:cubicBezTo>
                          <a:pt x="1023522" y="233036"/>
                          <a:pt x="1099238" y="272613"/>
                          <a:pt x="1128492" y="305307"/>
                        </a:cubicBezTo>
                        <a:cubicBezTo>
                          <a:pt x="1157746" y="338001"/>
                          <a:pt x="1157746" y="370695"/>
                          <a:pt x="1149142" y="398227"/>
                        </a:cubicBezTo>
                        <a:cubicBezTo>
                          <a:pt x="1140538" y="425759"/>
                          <a:pt x="1118167" y="453291"/>
                          <a:pt x="1076867" y="470498"/>
                        </a:cubicBezTo>
                        <a:cubicBezTo>
                          <a:pt x="1035567" y="487705"/>
                          <a:pt x="956410" y="501471"/>
                          <a:pt x="901344" y="501471"/>
                        </a:cubicBezTo>
                        <a:cubicBezTo>
                          <a:pt x="846278" y="501471"/>
                          <a:pt x="789490" y="501471"/>
                          <a:pt x="746470" y="470498"/>
                        </a:cubicBezTo>
                        <a:cubicBezTo>
                          <a:pt x="703450" y="439525"/>
                          <a:pt x="677637" y="365533"/>
                          <a:pt x="643221" y="315632"/>
                        </a:cubicBezTo>
                        <a:cubicBezTo>
                          <a:pt x="608805" y="265731"/>
                          <a:pt x="581272" y="207225"/>
                          <a:pt x="539972" y="171090"/>
                        </a:cubicBezTo>
                        <a:cubicBezTo>
                          <a:pt x="498672" y="134955"/>
                          <a:pt x="440164" y="117747"/>
                          <a:pt x="395423" y="98819"/>
                        </a:cubicBezTo>
                        <a:cubicBezTo>
                          <a:pt x="350682" y="79891"/>
                          <a:pt x="280128" y="36872"/>
                          <a:pt x="271524" y="57521"/>
                        </a:cubicBezTo>
                        <a:cubicBezTo>
                          <a:pt x="262920" y="78170"/>
                          <a:pt x="314544" y="179694"/>
                          <a:pt x="343798" y="222712"/>
                        </a:cubicBezTo>
                        <a:cubicBezTo>
                          <a:pt x="373052" y="265730"/>
                          <a:pt x="447048" y="315632"/>
                          <a:pt x="447048" y="315632"/>
                        </a:cubicBezTo>
                        <a:cubicBezTo>
                          <a:pt x="481464" y="346605"/>
                          <a:pt x="521043" y="374136"/>
                          <a:pt x="550297" y="408551"/>
                        </a:cubicBezTo>
                        <a:cubicBezTo>
                          <a:pt x="579551" y="442966"/>
                          <a:pt x="617409" y="480822"/>
                          <a:pt x="622571" y="522120"/>
                        </a:cubicBezTo>
                        <a:cubicBezTo>
                          <a:pt x="627733" y="563418"/>
                          <a:pt x="613966" y="623644"/>
                          <a:pt x="581271" y="656338"/>
                        </a:cubicBezTo>
                        <a:cubicBezTo>
                          <a:pt x="548576" y="689032"/>
                          <a:pt x="476302" y="709680"/>
                          <a:pt x="426398" y="718284"/>
                        </a:cubicBezTo>
                        <a:cubicBezTo>
                          <a:pt x="376494" y="726888"/>
                          <a:pt x="340357" y="730329"/>
                          <a:pt x="281849" y="707960"/>
                        </a:cubicBezTo>
                        <a:cubicBezTo>
                          <a:pt x="223341" y="685591"/>
                          <a:pt x="114930" y="589229"/>
                          <a:pt x="75351" y="584067"/>
                        </a:cubicBezTo>
                        <a:cubicBezTo>
                          <a:pt x="35772" y="578905"/>
                          <a:pt x="27168" y="642572"/>
                          <a:pt x="44376" y="676987"/>
                        </a:cubicBezTo>
                        <a:cubicBezTo>
                          <a:pt x="61584" y="711402"/>
                          <a:pt x="132138" y="759582"/>
                          <a:pt x="178600" y="790555"/>
                        </a:cubicBezTo>
                        <a:cubicBezTo>
                          <a:pt x="225062" y="821528"/>
                          <a:pt x="293895" y="842177"/>
                          <a:pt x="323149" y="862826"/>
                        </a:cubicBezTo>
                        <a:cubicBezTo>
                          <a:pt x="352403" y="883475"/>
                          <a:pt x="357565" y="895520"/>
                          <a:pt x="354123" y="914448"/>
                        </a:cubicBezTo>
                        <a:cubicBezTo>
                          <a:pt x="350681" y="933376"/>
                          <a:pt x="330032" y="955746"/>
                          <a:pt x="302499" y="976395"/>
                        </a:cubicBezTo>
                        <a:cubicBezTo>
                          <a:pt x="274966" y="997044"/>
                          <a:pt x="228504" y="1022854"/>
                          <a:pt x="188925" y="1038341"/>
                        </a:cubicBezTo>
                        <a:cubicBezTo>
                          <a:pt x="149346" y="1053828"/>
                          <a:pt x="96001" y="1050387"/>
                          <a:pt x="65026" y="1069315"/>
                        </a:cubicBezTo>
                        <a:cubicBezTo>
                          <a:pt x="34051" y="1088243"/>
                          <a:pt x="-12411" y="1139865"/>
                          <a:pt x="3076" y="1151910"/>
                        </a:cubicBezTo>
                        <a:cubicBezTo>
                          <a:pt x="18563" y="1163955"/>
                          <a:pt x="109767" y="1155352"/>
                          <a:pt x="157950" y="1141586"/>
                        </a:cubicBezTo>
                        <a:cubicBezTo>
                          <a:pt x="206133" y="1127820"/>
                          <a:pt x="256037" y="1083081"/>
                          <a:pt x="292174" y="1069315"/>
                        </a:cubicBezTo>
                        <a:cubicBezTo>
                          <a:pt x="328311" y="1055549"/>
                          <a:pt x="336915" y="1057269"/>
                          <a:pt x="374773" y="1058990"/>
                        </a:cubicBezTo>
                        <a:cubicBezTo>
                          <a:pt x="412631" y="1060711"/>
                          <a:pt x="500393" y="1065873"/>
                          <a:pt x="519322" y="1079639"/>
                        </a:cubicBezTo>
                        <a:cubicBezTo>
                          <a:pt x="538251" y="1093405"/>
                          <a:pt x="496951" y="1120937"/>
                          <a:pt x="488347" y="1141586"/>
                        </a:cubicBezTo>
                        <a:cubicBezTo>
                          <a:pt x="479743" y="1162235"/>
                          <a:pt x="474580" y="1179442"/>
                          <a:pt x="467697" y="1203532"/>
                        </a:cubicBezTo>
                        <a:cubicBezTo>
                          <a:pt x="460814" y="1227622"/>
                          <a:pt x="474581" y="1258596"/>
                          <a:pt x="447048" y="1286128"/>
                        </a:cubicBezTo>
                        <a:cubicBezTo>
                          <a:pt x="419515" y="1313660"/>
                          <a:pt x="324870" y="1353236"/>
                          <a:pt x="302499" y="1368723"/>
                        </a:cubicBezTo>
                        <a:cubicBezTo>
                          <a:pt x="280128" y="1384210"/>
                          <a:pt x="323149" y="1358399"/>
                          <a:pt x="312824" y="1379048"/>
                        </a:cubicBezTo>
                        <a:cubicBezTo>
                          <a:pt x="302499" y="1399697"/>
                          <a:pt x="243991" y="1458201"/>
                          <a:pt x="240549" y="1492616"/>
                        </a:cubicBezTo>
                        <a:cubicBezTo>
                          <a:pt x="237107" y="1527031"/>
                          <a:pt x="266362" y="1597581"/>
                          <a:pt x="292174" y="1585536"/>
                        </a:cubicBezTo>
                        <a:cubicBezTo>
                          <a:pt x="317986" y="1573491"/>
                          <a:pt x="359286" y="1461643"/>
                          <a:pt x="395423" y="1420345"/>
                        </a:cubicBezTo>
                        <a:cubicBezTo>
                          <a:pt x="431560" y="1379047"/>
                          <a:pt x="481464" y="1360119"/>
                          <a:pt x="508997" y="1337750"/>
                        </a:cubicBezTo>
                        <a:cubicBezTo>
                          <a:pt x="536530" y="1315381"/>
                          <a:pt x="536531" y="1279245"/>
                          <a:pt x="560622" y="1286128"/>
                        </a:cubicBezTo>
                        <a:cubicBezTo>
                          <a:pt x="584713" y="1293011"/>
                          <a:pt x="644942" y="1351516"/>
                          <a:pt x="653546" y="1379048"/>
                        </a:cubicBezTo>
                        <a:cubicBezTo>
                          <a:pt x="662150" y="1406580"/>
                          <a:pt x="596759" y="1447877"/>
                          <a:pt x="612246" y="1451318"/>
                        </a:cubicBezTo>
                        <a:cubicBezTo>
                          <a:pt x="627733" y="1454759"/>
                          <a:pt x="705170" y="1408300"/>
                          <a:pt x="746470" y="1399696"/>
                        </a:cubicBezTo>
                        <a:cubicBezTo>
                          <a:pt x="787770" y="1391092"/>
                          <a:pt x="839394" y="1392813"/>
                          <a:pt x="860044" y="1399696"/>
                        </a:cubicBezTo>
                        <a:cubicBezTo>
                          <a:pt x="880694" y="1406579"/>
                          <a:pt x="870369" y="1411741"/>
                          <a:pt x="870369" y="1440994"/>
                        </a:cubicBezTo>
                        <a:cubicBezTo>
                          <a:pt x="870369" y="1470247"/>
                          <a:pt x="861765" y="1521869"/>
                          <a:pt x="860044" y="1575212"/>
                        </a:cubicBezTo>
                        <a:cubicBezTo>
                          <a:pt x="858323" y="1628555"/>
                          <a:pt x="847998" y="1730078"/>
                          <a:pt x="860044" y="1761051"/>
                        </a:cubicBezTo>
                        <a:cubicBezTo>
                          <a:pt x="872090" y="1792024"/>
                          <a:pt x="918551" y="1781700"/>
                          <a:pt x="932318" y="1761051"/>
                        </a:cubicBezTo>
                        <a:cubicBezTo>
                          <a:pt x="946085" y="1740402"/>
                          <a:pt x="934039" y="1678456"/>
                          <a:pt x="942643" y="1637158"/>
                        </a:cubicBezTo>
                        <a:cubicBezTo>
                          <a:pt x="951247" y="1595860"/>
                          <a:pt x="968456" y="1544238"/>
                          <a:pt x="983943" y="1513265"/>
                        </a:cubicBezTo>
                        <a:cubicBezTo>
                          <a:pt x="999430" y="1482292"/>
                          <a:pt x="1006313" y="1466805"/>
                          <a:pt x="1035567" y="1451318"/>
                        </a:cubicBezTo>
                        <a:cubicBezTo>
                          <a:pt x="1064821" y="1435831"/>
                          <a:pt x="1104400" y="1422066"/>
                          <a:pt x="1159466" y="1420345"/>
                        </a:cubicBezTo>
                        <a:cubicBezTo>
                          <a:pt x="1214532" y="1418624"/>
                          <a:pt x="1314340" y="1432390"/>
                          <a:pt x="1365965" y="1440994"/>
                        </a:cubicBezTo>
                        <a:cubicBezTo>
                          <a:pt x="1417590" y="1449598"/>
                          <a:pt x="1429635" y="1456480"/>
                          <a:pt x="1469214" y="1471967"/>
                        </a:cubicBezTo>
                        <a:cubicBezTo>
                          <a:pt x="1508793" y="1487454"/>
                          <a:pt x="1560417" y="1494337"/>
                          <a:pt x="1603438" y="1533914"/>
                        </a:cubicBezTo>
                        <a:cubicBezTo>
                          <a:pt x="1646458" y="1573491"/>
                          <a:pt x="1673992" y="1659528"/>
                          <a:pt x="1727337" y="1709429"/>
                        </a:cubicBezTo>
                        <a:cubicBezTo>
                          <a:pt x="1780682" y="1759330"/>
                          <a:pt x="1859840" y="1785141"/>
                          <a:pt x="1923510" y="1833322"/>
                        </a:cubicBezTo>
                        <a:cubicBezTo>
                          <a:pt x="1987180" y="1881503"/>
                          <a:pt x="2056013" y="1964098"/>
                          <a:pt x="2109358" y="1998513"/>
                        </a:cubicBezTo>
                        <a:cubicBezTo>
                          <a:pt x="2162703" y="2032928"/>
                          <a:pt x="2229815" y="2057018"/>
                          <a:pt x="2243582" y="2039811"/>
                        </a:cubicBezTo>
                        <a:cubicBezTo>
                          <a:pt x="2257349" y="2022604"/>
                          <a:pt x="2233258" y="1940008"/>
                          <a:pt x="2191958" y="1895269"/>
                        </a:cubicBezTo>
                        <a:cubicBezTo>
                          <a:pt x="2150658" y="1850530"/>
                          <a:pt x="2049129" y="1817836"/>
                          <a:pt x="1995784" y="1771376"/>
                        </a:cubicBezTo>
                        <a:cubicBezTo>
                          <a:pt x="1942439" y="1724916"/>
                          <a:pt x="1894256" y="1661248"/>
                          <a:pt x="1871885" y="1616509"/>
                        </a:cubicBezTo>
                        <a:cubicBezTo>
                          <a:pt x="1849514" y="1571770"/>
                          <a:pt x="1851235" y="1549401"/>
                          <a:pt x="1861560" y="1502941"/>
                        </a:cubicBezTo>
                        <a:cubicBezTo>
                          <a:pt x="1871885" y="1456481"/>
                          <a:pt x="1883931" y="1372165"/>
                          <a:pt x="1933835" y="1337750"/>
                        </a:cubicBezTo>
                        <a:cubicBezTo>
                          <a:pt x="1983739" y="1303335"/>
                          <a:pt x="2083546" y="1291290"/>
                          <a:pt x="2160983" y="1296452"/>
                        </a:cubicBezTo>
                        <a:cubicBezTo>
                          <a:pt x="2238420" y="1301614"/>
                          <a:pt x="2333065" y="1329146"/>
                          <a:pt x="2398456" y="1368723"/>
                        </a:cubicBezTo>
                        <a:cubicBezTo>
                          <a:pt x="2463847" y="1408300"/>
                          <a:pt x="2512030" y="1506382"/>
                          <a:pt x="2553330" y="1533914"/>
                        </a:cubicBezTo>
                        <a:cubicBezTo>
                          <a:pt x="2594630" y="1561446"/>
                          <a:pt x="2649696" y="1564887"/>
                          <a:pt x="2646254" y="1533914"/>
                        </a:cubicBezTo>
                        <a:cubicBezTo>
                          <a:pt x="2642812" y="1502941"/>
                          <a:pt x="2584305" y="1392813"/>
                          <a:pt x="2532680" y="1348074"/>
                        </a:cubicBezTo>
                        <a:cubicBezTo>
                          <a:pt x="2481055" y="1303335"/>
                          <a:pt x="2388131" y="1296452"/>
                          <a:pt x="2336506" y="1265479"/>
                        </a:cubicBezTo>
                        <a:cubicBezTo>
                          <a:pt x="2284881" y="1234506"/>
                          <a:pt x="2257348" y="1188046"/>
                          <a:pt x="2222932" y="1162235"/>
                        </a:cubicBezTo>
                        <a:cubicBezTo>
                          <a:pt x="2188516" y="1136424"/>
                          <a:pt x="2123125" y="1124378"/>
                          <a:pt x="2130008" y="1110612"/>
                        </a:cubicBezTo>
                        <a:cubicBezTo>
                          <a:pt x="2136891" y="1096846"/>
                          <a:pt x="2226374" y="1086522"/>
                          <a:pt x="2264232" y="1079639"/>
                        </a:cubicBezTo>
                        <a:cubicBezTo>
                          <a:pt x="2302090" y="1072756"/>
                          <a:pt x="2312415" y="1084802"/>
                          <a:pt x="2357156" y="1069315"/>
                        </a:cubicBezTo>
                        <a:cubicBezTo>
                          <a:pt x="2401897" y="1053828"/>
                          <a:pt x="2489660" y="1005647"/>
                          <a:pt x="2532680" y="986719"/>
                        </a:cubicBezTo>
                        <a:cubicBezTo>
                          <a:pt x="2575700" y="967791"/>
                          <a:pt x="2589467" y="967791"/>
                          <a:pt x="2615279" y="955746"/>
                        </a:cubicBezTo>
                        <a:cubicBezTo>
                          <a:pt x="2641091" y="943701"/>
                          <a:pt x="2666903" y="928214"/>
                          <a:pt x="2687553" y="914448"/>
                        </a:cubicBezTo>
                        <a:cubicBezTo>
                          <a:pt x="2708203" y="900682"/>
                          <a:pt x="2775315" y="873151"/>
                          <a:pt x="2739178" y="873151"/>
                        </a:cubicBezTo>
                        <a:cubicBezTo>
                          <a:pt x="2703041" y="873151"/>
                          <a:pt x="2532680" y="898962"/>
                          <a:pt x="2470730" y="914448"/>
                        </a:cubicBezTo>
                        <a:cubicBezTo>
                          <a:pt x="2408781" y="929935"/>
                          <a:pt x="2408781" y="967791"/>
                          <a:pt x="2367481" y="966070"/>
                        </a:cubicBezTo>
                        <a:cubicBezTo>
                          <a:pt x="2326181" y="964349"/>
                          <a:pt x="2231536" y="919610"/>
                          <a:pt x="2222932" y="904124"/>
                        </a:cubicBezTo>
                        <a:cubicBezTo>
                          <a:pt x="2214328" y="888638"/>
                          <a:pt x="2276278" y="890358"/>
                          <a:pt x="2315857" y="873151"/>
                        </a:cubicBezTo>
                        <a:cubicBezTo>
                          <a:pt x="2355436" y="855944"/>
                          <a:pt x="2420826" y="831853"/>
                          <a:pt x="2460405" y="800880"/>
                        </a:cubicBezTo>
                        <a:cubicBezTo>
                          <a:pt x="2499984" y="769907"/>
                          <a:pt x="2544726" y="718284"/>
                          <a:pt x="2553330" y="687311"/>
                        </a:cubicBezTo>
                        <a:cubicBezTo>
                          <a:pt x="2561934" y="656338"/>
                          <a:pt x="2529238" y="609878"/>
                          <a:pt x="2512030" y="615040"/>
                        </a:cubicBezTo>
                        <a:cubicBezTo>
                          <a:pt x="2494822" y="620202"/>
                          <a:pt x="2484496" y="692473"/>
                          <a:pt x="2450080" y="718284"/>
                        </a:cubicBezTo>
                        <a:cubicBezTo>
                          <a:pt x="2415664" y="744095"/>
                          <a:pt x="2345111" y="766465"/>
                          <a:pt x="2305532" y="769906"/>
                        </a:cubicBezTo>
                        <a:cubicBezTo>
                          <a:pt x="2265953" y="773347"/>
                          <a:pt x="2231536" y="752699"/>
                          <a:pt x="2212607" y="738933"/>
                        </a:cubicBezTo>
                        <a:cubicBezTo>
                          <a:pt x="2193678" y="725167"/>
                          <a:pt x="2167867" y="707960"/>
                          <a:pt x="2191958" y="687311"/>
                        </a:cubicBezTo>
                        <a:cubicBezTo>
                          <a:pt x="2216049" y="666662"/>
                          <a:pt x="2314136" y="646013"/>
                          <a:pt x="2357156" y="615040"/>
                        </a:cubicBezTo>
                        <a:cubicBezTo>
                          <a:pt x="2400176" y="584067"/>
                          <a:pt x="2420826" y="527282"/>
                          <a:pt x="2450080" y="501471"/>
                        </a:cubicBezTo>
                        <a:cubicBezTo>
                          <a:pt x="2479334" y="475660"/>
                          <a:pt x="2534401" y="479102"/>
                          <a:pt x="2532680" y="460174"/>
                        </a:cubicBezTo>
                        <a:cubicBezTo>
                          <a:pt x="2530959" y="441246"/>
                          <a:pt x="2465567" y="382741"/>
                          <a:pt x="2439755" y="387903"/>
                        </a:cubicBezTo>
                        <a:cubicBezTo>
                          <a:pt x="2413943" y="393065"/>
                          <a:pt x="2403618" y="456732"/>
                          <a:pt x="2377806" y="491147"/>
                        </a:cubicBezTo>
                        <a:cubicBezTo>
                          <a:pt x="2351994" y="525562"/>
                          <a:pt x="2315856" y="572022"/>
                          <a:pt x="2284882" y="594391"/>
                        </a:cubicBezTo>
                        <a:cubicBezTo>
                          <a:pt x="2253908" y="616760"/>
                          <a:pt x="2233258" y="621923"/>
                          <a:pt x="2191958" y="625364"/>
                        </a:cubicBezTo>
                        <a:cubicBezTo>
                          <a:pt x="2150658" y="628805"/>
                          <a:pt x="2090429" y="627085"/>
                          <a:pt x="2037084" y="615040"/>
                        </a:cubicBezTo>
                        <a:cubicBezTo>
                          <a:pt x="1983739" y="602995"/>
                          <a:pt x="1911464" y="575463"/>
                          <a:pt x="1871885" y="553093"/>
                        </a:cubicBezTo>
                        <a:cubicBezTo>
                          <a:pt x="1832306" y="530723"/>
                          <a:pt x="1816819" y="511795"/>
                          <a:pt x="1799611" y="480822"/>
                        </a:cubicBezTo>
                        <a:cubicBezTo>
                          <a:pt x="1782403" y="449849"/>
                          <a:pt x="1780682" y="422317"/>
                          <a:pt x="1768636" y="367254"/>
                        </a:cubicBezTo>
                        <a:cubicBezTo>
                          <a:pt x="1756590" y="312191"/>
                          <a:pt x="1735941" y="205505"/>
                          <a:pt x="1727337" y="150441"/>
                        </a:cubicBezTo>
                        <a:cubicBezTo>
                          <a:pt x="1718733" y="95377"/>
                          <a:pt x="1730779" y="45476"/>
                          <a:pt x="1717012" y="36872"/>
                        </a:cubicBezTo>
                        <a:cubicBezTo>
                          <a:pt x="1703245" y="28268"/>
                          <a:pt x="1668829" y="14502"/>
                          <a:pt x="1655062" y="57521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accent4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85" name="Elipse 184"/>
                  <p:cNvSpPr/>
                  <p:nvPr/>
                </p:nvSpPr>
                <p:spPr>
                  <a:xfrm>
                    <a:off x="5699323" y="592755"/>
                    <a:ext cx="391673" cy="237492"/>
                  </a:xfrm>
                  <a:prstGeom prst="ellipse">
                    <a:avLst/>
                  </a:prstGeom>
                  <a:solidFill>
                    <a:srgbClr val="7B218F"/>
                  </a:solidFill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327" name="Agrupar 326"/>
                <p:cNvGrpSpPr/>
                <p:nvPr/>
              </p:nvGrpSpPr>
              <p:grpSpPr>
                <a:xfrm>
                  <a:off x="4590007" y="4805121"/>
                  <a:ext cx="449016" cy="487549"/>
                  <a:chOff x="4634475" y="5107022"/>
                  <a:chExt cx="449016" cy="487549"/>
                </a:xfrm>
              </p:grpSpPr>
              <p:grpSp>
                <p:nvGrpSpPr>
                  <p:cNvPr id="178" name="Agrupar 177"/>
                  <p:cNvGrpSpPr/>
                  <p:nvPr/>
                </p:nvGrpSpPr>
                <p:grpSpPr>
                  <a:xfrm rot="19798461">
                    <a:off x="4688260" y="5107022"/>
                    <a:ext cx="163834" cy="202986"/>
                    <a:chOff x="7727553" y="1990993"/>
                    <a:chExt cx="233572" cy="307074"/>
                  </a:xfrm>
                </p:grpSpPr>
                <p:sp>
                  <p:nvSpPr>
                    <p:cNvPr id="182" name="Luna 181"/>
                    <p:cNvSpPr/>
                    <p:nvPr/>
                  </p:nvSpPr>
                  <p:spPr>
                    <a:xfrm rot="600000">
                      <a:off x="7844339" y="1990993"/>
                      <a:ext cx="116786" cy="307074"/>
                    </a:xfrm>
                    <a:prstGeom prst="moon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83" name="Luna 182"/>
                    <p:cNvSpPr/>
                    <p:nvPr/>
                  </p:nvSpPr>
                  <p:spPr>
                    <a:xfrm rot="21000000" flipH="1">
                      <a:off x="7727553" y="1990993"/>
                      <a:ext cx="116786" cy="307074"/>
                    </a:xfrm>
                    <a:prstGeom prst="moon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CC1DA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  <p:grpSp>
                <p:nvGrpSpPr>
                  <p:cNvPr id="179" name="Agrupar 178"/>
                  <p:cNvGrpSpPr/>
                  <p:nvPr/>
                </p:nvGrpSpPr>
                <p:grpSpPr>
                  <a:xfrm rot="21058461">
                    <a:off x="4634475" y="5213443"/>
                    <a:ext cx="449016" cy="381128"/>
                    <a:chOff x="6512614" y="577076"/>
                    <a:chExt cx="640145" cy="576565"/>
                  </a:xfrm>
                </p:grpSpPr>
                <p:sp>
                  <p:nvSpPr>
                    <p:cNvPr id="180" name="Elipse 179"/>
                    <p:cNvSpPr/>
                    <p:nvPr/>
                  </p:nvSpPr>
                  <p:spPr>
                    <a:xfrm>
                      <a:off x="6512614" y="577076"/>
                      <a:ext cx="640145" cy="576565"/>
                    </a:xfrm>
                    <a:prstGeom prst="ellipse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81" name="Elipse 180"/>
                    <p:cNvSpPr/>
                    <p:nvPr/>
                  </p:nvSpPr>
                  <p:spPr>
                    <a:xfrm>
                      <a:off x="6640609" y="718242"/>
                      <a:ext cx="390301" cy="395922"/>
                    </a:xfrm>
                    <a:prstGeom prst="ellipse">
                      <a:avLst/>
                    </a:prstGeom>
                    <a:ln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</p:grpSp>
            <p:sp>
              <p:nvSpPr>
                <p:cNvPr id="172" name="Elipse 171"/>
                <p:cNvSpPr/>
                <p:nvPr/>
              </p:nvSpPr>
              <p:spPr>
                <a:xfrm>
                  <a:off x="4495904" y="4667231"/>
                  <a:ext cx="111456" cy="119963"/>
                </a:xfrm>
                <a:prstGeom prst="ellipse">
                  <a:avLst/>
                </a:prstGeom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74" name="CuadroTexto 173"/>
                <p:cNvSpPr txBox="1"/>
                <p:nvPr/>
              </p:nvSpPr>
              <p:spPr>
                <a:xfrm>
                  <a:off x="3804384" y="4557023"/>
                  <a:ext cx="53882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dirty="0" smtClean="0"/>
                    <a:t>CPA</a:t>
                  </a:r>
                  <a:endParaRPr lang="es-ES" sz="1200" dirty="0"/>
                </a:p>
              </p:txBody>
            </p:sp>
          </p:grpSp>
          <p:sp>
            <p:nvSpPr>
              <p:cNvPr id="175" name="CuadroTexto 174"/>
              <p:cNvSpPr txBox="1"/>
              <p:nvPr/>
            </p:nvSpPr>
            <p:spPr>
              <a:xfrm>
                <a:off x="4530298" y="3984248"/>
                <a:ext cx="6952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 smtClean="0"/>
                  <a:t>CD4</a:t>
                </a:r>
                <a:endParaRPr lang="es-ES" sz="1200" dirty="0"/>
              </a:p>
            </p:txBody>
          </p:sp>
        </p:grpSp>
        <p:grpSp>
          <p:nvGrpSpPr>
            <p:cNvPr id="30" name="Agrupar 29"/>
            <p:cNvGrpSpPr/>
            <p:nvPr/>
          </p:nvGrpSpPr>
          <p:grpSpPr>
            <a:xfrm>
              <a:off x="5398064" y="139680"/>
              <a:ext cx="3857962" cy="4366405"/>
              <a:chOff x="5436389" y="211484"/>
              <a:chExt cx="3857962" cy="4366405"/>
            </a:xfrm>
          </p:grpSpPr>
          <p:grpSp>
            <p:nvGrpSpPr>
              <p:cNvPr id="41" name="Agrupar 40"/>
              <p:cNvGrpSpPr/>
              <p:nvPr/>
            </p:nvGrpSpPr>
            <p:grpSpPr>
              <a:xfrm>
                <a:off x="5436389" y="211484"/>
                <a:ext cx="2662938" cy="4288901"/>
                <a:chOff x="506335" y="1848320"/>
                <a:chExt cx="3071420" cy="4313692"/>
              </a:xfrm>
            </p:grpSpPr>
            <p:sp>
              <p:nvSpPr>
                <p:cNvPr id="167" name="Forma libre 166"/>
                <p:cNvSpPr/>
                <p:nvPr/>
              </p:nvSpPr>
              <p:spPr>
                <a:xfrm>
                  <a:off x="506335" y="1848320"/>
                  <a:ext cx="3071420" cy="2548280"/>
                </a:xfrm>
                <a:custGeom>
                  <a:avLst/>
                  <a:gdLst>
                    <a:gd name="connsiteX0" fmla="*/ 644201 w 4166169"/>
                    <a:gd name="connsiteY0" fmla="*/ 0 h 3434203"/>
                    <a:gd name="connsiteX1" fmla="*/ 632106 w 4166169"/>
                    <a:gd name="connsiteY1" fmla="*/ 435428 h 3434203"/>
                    <a:gd name="connsiteX2" fmla="*/ 523249 w 4166169"/>
                    <a:gd name="connsiteY2" fmla="*/ 895047 h 3434203"/>
                    <a:gd name="connsiteX3" fmla="*/ 414392 w 4166169"/>
                    <a:gd name="connsiteY3" fmla="*/ 1124857 h 3434203"/>
                    <a:gd name="connsiteX4" fmla="*/ 160392 w 4166169"/>
                    <a:gd name="connsiteY4" fmla="*/ 1463523 h 3434203"/>
                    <a:gd name="connsiteX5" fmla="*/ 51535 w 4166169"/>
                    <a:gd name="connsiteY5" fmla="*/ 1862666 h 3434203"/>
                    <a:gd name="connsiteX6" fmla="*/ 3154 w 4166169"/>
                    <a:gd name="connsiteY6" fmla="*/ 2273904 h 3434203"/>
                    <a:gd name="connsiteX7" fmla="*/ 136201 w 4166169"/>
                    <a:gd name="connsiteY7" fmla="*/ 2588381 h 3434203"/>
                    <a:gd name="connsiteX8" fmla="*/ 124106 w 4166169"/>
                    <a:gd name="connsiteY8" fmla="*/ 2927047 h 3434203"/>
                    <a:gd name="connsiteX9" fmla="*/ 390201 w 4166169"/>
                    <a:gd name="connsiteY9" fmla="*/ 3302000 h 3434203"/>
                    <a:gd name="connsiteX10" fmla="*/ 789344 w 4166169"/>
                    <a:gd name="connsiteY10" fmla="*/ 3410857 h 3434203"/>
                    <a:gd name="connsiteX11" fmla="*/ 1261058 w 4166169"/>
                    <a:gd name="connsiteY11" fmla="*/ 3422952 h 3434203"/>
                    <a:gd name="connsiteX12" fmla="*/ 1660201 w 4166169"/>
                    <a:gd name="connsiteY12" fmla="*/ 3277809 h 3434203"/>
                    <a:gd name="connsiteX13" fmla="*/ 1890011 w 4166169"/>
                    <a:gd name="connsiteY13" fmla="*/ 3120571 h 3434203"/>
                    <a:gd name="connsiteX14" fmla="*/ 2010963 w 4166169"/>
                    <a:gd name="connsiteY14" fmla="*/ 2648857 h 3434203"/>
                    <a:gd name="connsiteX15" fmla="*/ 2047249 w 4166169"/>
                    <a:gd name="connsiteY15" fmla="*/ 2406952 h 3434203"/>
                    <a:gd name="connsiteX16" fmla="*/ 2204487 w 4166169"/>
                    <a:gd name="connsiteY16" fmla="*/ 2249714 h 3434203"/>
                    <a:gd name="connsiteX17" fmla="*/ 2325439 w 4166169"/>
                    <a:gd name="connsiteY17" fmla="*/ 2249714 h 3434203"/>
                    <a:gd name="connsiteX18" fmla="*/ 2422201 w 4166169"/>
                    <a:gd name="connsiteY18" fmla="*/ 2346476 h 3434203"/>
                    <a:gd name="connsiteX19" fmla="*/ 2518963 w 4166169"/>
                    <a:gd name="connsiteY19" fmla="*/ 2491619 h 3434203"/>
                    <a:gd name="connsiteX20" fmla="*/ 2688296 w 4166169"/>
                    <a:gd name="connsiteY20" fmla="*/ 2745619 h 3434203"/>
                    <a:gd name="connsiteX21" fmla="*/ 2700392 w 4166169"/>
                    <a:gd name="connsiteY21" fmla="*/ 2963333 h 3434203"/>
                    <a:gd name="connsiteX22" fmla="*/ 2918106 w 4166169"/>
                    <a:gd name="connsiteY22" fmla="*/ 3326190 h 3434203"/>
                    <a:gd name="connsiteX23" fmla="*/ 3341439 w 4166169"/>
                    <a:gd name="connsiteY23" fmla="*/ 3386666 h 3434203"/>
                    <a:gd name="connsiteX24" fmla="*/ 3752677 w 4166169"/>
                    <a:gd name="connsiteY24" fmla="*/ 3314095 h 3434203"/>
                    <a:gd name="connsiteX25" fmla="*/ 4030868 w 4166169"/>
                    <a:gd name="connsiteY25" fmla="*/ 3108476 h 3434203"/>
                    <a:gd name="connsiteX26" fmla="*/ 4103439 w 4166169"/>
                    <a:gd name="connsiteY26" fmla="*/ 2818190 h 3434203"/>
                    <a:gd name="connsiteX27" fmla="*/ 4055058 w 4166169"/>
                    <a:gd name="connsiteY27" fmla="*/ 2564190 h 3434203"/>
                    <a:gd name="connsiteX28" fmla="*/ 4163916 w 4166169"/>
                    <a:gd name="connsiteY28" fmla="*/ 2116666 h 3434203"/>
                    <a:gd name="connsiteX29" fmla="*/ 4103439 w 4166169"/>
                    <a:gd name="connsiteY29" fmla="*/ 1717523 h 3434203"/>
                    <a:gd name="connsiteX30" fmla="*/ 3825249 w 4166169"/>
                    <a:gd name="connsiteY30" fmla="*/ 1270000 h 3434203"/>
                    <a:gd name="connsiteX31" fmla="*/ 3474487 w 4166169"/>
                    <a:gd name="connsiteY31" fmla="*/ 943428 h 3434203"/>
                    <a:gd name="connsiteX32" fmla="*/ 3051154 w 4166169"/>
                    <a:gd name="connsiteY32" fmla="*/ 338666 h 3434203"/>
                    <a:gd name="connsiteX33" fmla="*/ 2760868 w 4166169"/>
                    <a:gd name="connsiteY33" fmla="*/ 36285 h 3434203"/>
                    <a:gd name="connsiteX34" fmla="*/ 2748773 w 4166169"/>
                    <a:gd name="connsiteY34" fmla="*/ 12095 h 3434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4166169" h="3434203">
                      <a:moveTo>
                        <a:pt x="644201" y="0"/>
                      </a:moveTo>
                      <a:cubicBezTo>
                        <a:pt x="648233" y="143127"/>
                        <a:pt x="652265" y="286254"/>
                        <a:pt x="632106" y="435428"/>
                      </a:cubicBezTo>
                      <a:cubicBezTo>
                        <a:pt x="611947" y="584603"/>
                        <a:pt x="559535" y="780142"/>
                        <a:pt x="523249" y="895047"/>
                      </a:cubicBezTo>
                      <a:cubicBezTo>
                        <a:pt x="486963" y="1009952"/>
                        <a:pt x="474868" y="1030111"/>
                        <a:pt x="414392" y="1124857"/>
                      </a:cubicBezTo>
                      <a:cubicBezTo>
                        <a:pt x="353916" y="1219603"/>
                        <a:pt x="220868" y="1340555"/>
                        <a:pt x="160392" y="1463523"/>
                      </a:cubicBezTo>
                      <a:cubicBezTo>
                        <a:pt x="99916" y="1586491"/>
                        <a:pt x="77741" y="1727603"/>
                        <a:pt x="51535" y="1862666"/>
                      </a:cubicBezTo>
                      <a:cubicBezTo>
                        <a:pt x="25329" y="1997730"/>
                        <a:pt x="-10957" y="2152952"/>
                        <a:pt x="3154" y="2273904"/>
                      </a:cubicBezTo>
                      <a:cubicBezTo>
                        <a:pt x="17265" y="2394856"/>
                        <a:pt x="116042" y="2479524"/>
                        <a:pt x="136201" y="2588381"/>
                      </a:cubicBezTo>
                      <a:cubicBezTo>
                        <a:pt x="156360" y="2697238"/>
                        <a:pt x="81773" y="2808111"/>
                        <a:pt x="124106" y="2927047"/>
                      </a:cubicBezTo>
                      <a:cubicBezTo>
                        <a:pt x="166439" y="3045983"/>
                        <a:pt x="279328" y="3221365"/>
                        <a:pt x="390201" y="3302000"/>
                      </a:cubicBezTo>
                      <a:cubicBezTo>
                        <a:pt x="501074" y="3382635"/>
                        <a:pt x="644201" y="3390698"/>
                        <a:pt x="789344" y="3410857"/>
                      </a:cubicBezTo>
                      <a:cubicBezTo>
                        <a:pt x="934487" y="3431016"/>
                        <a:pt x="1115915" y="3445127"/>
                        <a:pt x="1261058" y="3422952"/>
                      </a:cubicBezTo>
                      <a:cubicBezTo>
                        <a:pt x="1406201" y="3400777"/>
                        <a:pt x="1555376" y="3328206"/>
                        <a:pt x="1660201" y="3277809"/>
                      </a:cubicBezTo>
                      <a:cubicBezTo>
                        <a:pt x="1765026" y="3227412"/>
                        <a:pt x="1831551" y="3225396"/>
                        <a:pt x="1890011" y="3120571"/>
                      </a:cubicBezTo>
                      <a:cubicBezTo>
                        <a:pt x="1948471" y="3015746"/>
                        <a:pt x="1984757" y="2767794"/>
                        <a:pt x="2010963" y="2648857"/>
                      </a:cubicBezTo>
                      <a:cubicBezTo>
                        <a:pt x="2037169" y="2529921"/>
                        <a:pt x="2014995" y="2473476"/>
                        <a:pt x="2047249" y="2406952"/>
                      </a:cubicBezTo>
                      <a:cubicBezTo>
                        <a:pt x="2079503" y="2340428"/>
                        <a:pt x="2158122" y="2275920"/>
                        <a:pt x="2204487" y="2249714"/>
                      </a:cubicBezTo>
                      <a:cubicBezTo>
                        <a:pt x="2250852" y="2223508"/>
                        <a:pt x="2289153" y="2233587"/>
                        <a:pt x="2325439" y="2249714"/>
                      </a:cubicBezTo>
                      <a:cubicBezTo>
                        <a:pt x="2361725" y="2265841"/>
                        <a:pt x="2389947" y="2306159"/>
                        <a:pt x="2422201" y="2346476"/>
                      </a:cubicBezTo>
                      <a:cubicBezTo>
                        <a:pt x="2454455" y="2386794"/>
                        <a:pt x="2518963" y="2491619"/>
                        <a:pt x="2518963" y="2491619"/>
                      </a:cubicBezTo>
                      <a:cubicBezTo>
                        <a:pt x="2563312" y="2558143"/>
                        <a:pt x="2658058" y="2667000"/>
                        <a:pt x="2688296" y="2745619"/>
                      </a:cubicBezTo>
                      <a:cubicBezTo>
                        <a:pt x="2718534" y="2824238"/>
                        <a:pt x="2662090" y="2866571"/>
                        <a:pt x="2700392" y="2963333"/>
                      </a:cubicBezTo>
                      <a:cubicBezTo>
                        <a:pt x="2738694" y="3060095"/>
                        <a:pt x="2811265" y="3255635"/>
                        <a:pt x="2918106" y="3326190"/>
                      </a:cubicBezTo>
                      <a:cubicBezTo>
                        <a:pt x="3024947" y="3396746"/>
                        <a:pt x="3202344" y="3388682"/>
                        <a:pt x="3341439" y="3386666"/>
                      </a:cubicBezTo>
                      <a:cubicBezTo>
                        <a:pt x="3480534" y="3384650"/>
                        <a:pt x="3637772" y="3360460"/>
                        <a:pt x="3752677" y="3314095"/>
                      </a:cubicBezTo>
                      <a:cubicBezTo>
                        <a:pt x="3867582" y="3267730"/>
                        <a:pt x="3972408" y="3191127"/>
                        <a:pt x="4030868" y="3108476"/>
                      </a:cubicBezTo>
                      <a:cubicBezTo>
                        <a:pt x="4089328" y="3025825"/>
                        <a:pt x="4099407" y="2908904"/>
                        <a:pt x="4103439" y="2818190"/>
                      </a:cubicBezTo>
                      <a:cubicBezTo>
                        <a:pt x="4107471" y="2727476"/>
                        <a:pt x="4044979" y="2681111"/>
                        <a:pt x="4055058" y="2564190"/>
                      </a:cubicBezTo>
                      <a:cubicBezTo>
                        <a:pt x="4065137" y="2447269"/>
                        <a:pt x="4155853" y="2257777"/>
                        <a:pt x="4163916" y="2116666"/>
                      </a:cubicBezTo>
                      <a:cubicBezTo>
                        <a:pt x="4171980" y="1975555"/>
                        <a:pt x="4159883" y="1858634"/>
                        <a:pt x="4103439" y="1717523"/>
                      </a:cubicBezTo>
                      <a:cubicBezTo>
                        <a:pt x="4046995" y="1576412"/>
                        <a:pt x="3930074" y="1399016"/>
                        <a:pt x="3825249" y="1270000"/>
                      </a:cubicBezTo>
                      <a:cubicBezTo>
                        <a:pt x="3720424" y="1140984"/>
                        <a:pt x="3603503" y="1098650"/>
                        <a:pt x="3474487" y="943428"/>
                      </a:cubicBezTo>
                      <a:cubicBezTo>
                        <a:pt x="3345471" y="788206"/>
                        <a:pt x="3170091" y="489857"/>
                        <a:pt x="3051154" y="338666"/>
                      </a:cubicBezTo>
                      <a:cubicBezTo>
                        <a:pt x="2932217" y="187475"/>
                        <a:pt x="2811265" y="90713"/>
                        <a:pt x="2760868" y="36285"/>
                      </a:cubicBezTo>
                      <a:cubicBezTo>
                        <a:pt x="2710471" y="-18143"/>
                        <a:pt x="2748773" y="12095"/>
                        <a:pt x="2748773" y="12095"/>
                      </a:cubicBezTo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 cmpd="sng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 dirty="0"/>
                </a:p>
              </p:txBody>
            </p:sp>
            <p:grpSp>
              <p:nvGrpSpPr>
                <p:cNvPr id="168" name="Agrupar 167"/>
                <p:cNvGrpSpPr/>
                <p:nvPr/>
              </p:nvGrpSpPr>
              <p:grpSpPr>
                <a:xfrm>
                  <a:off x="559350" y="4586121"/>
                  <a:ext cx="2972224" cy="1575891"/>
                  <a:chOff x="506334" y="4588602"/>
                  <a:chExt cx="4046645" cy="2269398"/>
                </a:xfrm>
              </p:grpSpPr>
              <p:sp>
                <p:nvSpPr>
                  <p:cNvPr id="169" name="Forma libre 168"/>
                  <p:cNvSpPr/>
                  <p:nvPr/>
                </p:nvSpPr>
                <p:spPr>
                  <a:xfrm>
                    <a:off x="506334" y="4808136"/>
                    <a:ext cx="4046645" cy="2049864"/>
                  </a:xfrm>
                  <a:custGeom>
                    <a:avLst/>
                    <a:gdLst>
                      <a:gd name="connsiteX0" fmla="*/ 778498 w 4046645"/>
                      <a:gd name="connsiteY0" fmla="*/ 2049864 h 2049864"/>
                      <a:gd name="connsiteX1" fmla="*/ 604376 w 4046645"/>
                      <a:gd name="connsiteY1" fmla="*/ 1670927 h 2049864"/>
                      <a:gd name="connsiteX2" fmla="*/ 348313 w 4046645"/>
                      <a:gd name="connsiteY2" fmla="*/ 1291989 h 2049864"/>
                      <a:gd name="connsiteX3" fmla="*/ 112735 w 4046645"/>
                      <a:gd name="connsiteY3" fmla="*/ 1097400 h 2049864"/>
                      <a:gd name="connsiteX4" fmla="*/ 71765 w 4046645"/>
                      <a:gd name="connsiteY4" fmla="*/ 902810 h 2049864"/>
                      <a:gd name="connsiteX5" fmla="*/ 41038 w 4046645"/>
                      <a:gd name="connsiteY5" fmla="*/ 657013 h 2049864"/>
                      <a:gd name="connsiteX6" fmla="*/ 68 w 4046645"/>
                      <a:gd name="connsiteY6" fmla="*/ 452182 h 2049864"/>
                      <a:gd name="connsiteX7" fmla="*/ 51280 w 4046645"/>
                      <a:gd name="connsiteY7" fmla="*/ 83486 h 2049864"/>
                      <a:gd name="connsiteX8" fmla="*/ 133220 w 4046645"/>
                      <a:gd name="connsiteY8" fmla="*/ 1553 h 2049864"/>
                      <a:gd name="connsiteX9" fmla="*/ 266373 w 4046645"/>
                      <a:gd name="connsiteY9" fmla="*/ 124452 h 2049864"/>
                      <a:gd name="connsiteX10" fmla="*/ 522436 w 4046645"/>
                      <a:gd name="connsiteY10" fmla="*/ 185901 h 2049864"/>
                      <a:gd name="connsiteX11" fmla="*/ 778498 w 4046645"/>
                      <a:gd name="connsiteY11" fmla="*/ 216626 h 2049864"/>
                      <a:gd name="connsiteX12" fmla="*/ 1075531 w 4046645"/>
                      <a:gd name="connsiteY12" fmla="*/ 298558 h 2049864"/>
                      <a:gd name="connsiteX13" fmla="*/ 1679839 w 4046645"/>
                      <a:gd name="connsiteY13" fmla="*/ 298558 h 2049864"/>
                      <a:gd name="connsiteX14" fmla="*/ 2325117 w 4046645"/>
                      <a:gd name="connsiteY14" fmla="*/ 298558 h 2049864"/>
                      <a:gd name="connsiteX15" fmla="*/ 2867970 w 4046645"/>
                      <a:gd name="connsiteY15" fmla="*/ 308800 h 2049864"/>
                      <a:gd name="connsiteX16" fmla="*/ 3533733 w 4046645"/>
                      <a:gd name="connsiteY16" fmla="*/ 216626 h 2049864"/>
                      <a:gd name="connsiteX17" fmla="*/ 3861494 w 4046645"/>
                      <a:gd name="connsiteY17" fmla="*/ 32278 h 2049864"/>
                      <a:gd name="connsiteX18" fmla="*/ 4035616 w 4046645"/>
                      <a:gd name="connsiteY18" fmla="*/ 42520 h 2049864"/>
                      <a:gd name="connsiteX19" fmla="*/ 4004889 w 4046645"/>
                      <a:gd name="connsiteY19" fmla="*/ 431699 h 2049864"/>
                      <a:gd name="connsiteX20" fmla="*/ 3810281 w 4046645"/>
                      <a:gd name="connsiteY20" fmla="*/ 790153 h 2049864"/>
                      <a:gd name="connsiteX21" fmla="*/ 3728341 w 4046645"/>
                      <a:gd name="connsiteY21" fmla="*/ 1066675 h 2049864"/>
                      <a:gd name="connsiteX22" fmla="*/ 3687371 w 4046645"/>
                      <a:gd name="connsiteY22" fmla="*/ 1312472 h 2049864"/>
                      <a:gd name="connsiteX23" fmla="*/ 3328883 w 4046645"/>
                      <a:gd name="connsiteY23" fmla="*/ 1670927 h 2049864"/>
                      <a:gd name="connsiteX24" fmla="*/ 3236701 w 4046645"/>
                      <a:gd name="connsiteY24" fmla="*/ 2008898 h 2049864"/>
                      <a:gd name="connsiteX25" fmla="*/ 3236701 w 4046645"/>
                      <a:gd name="connsiteY25" fmla="*/ 2008898 h 2049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046645" h="2049864">
                        <a:moveTo>
                          <a:pt x="778498" y="2049864"/>
                        </a:moveTo>
                        <a:cubicBezTo>
                          <a:pt x="727285" y="1923551"/>
                          <a:pt x="676073" y="1797239"/>
                          <a:pt x="604376" y="1670927"/>
                        </a:cubicBezTo>
                        <a:cubicBezTo>
                          <a:pt x="532679" y="1544615"/>
                          <a:pt x="430253" y="1387577"/>
                          <a:pt x="348313" y="1291989"/>
                        </a:cubicBezTo>
                        <a:cubicBezTo>
                          <a:pt x="266373" y="1196401"/>
                          <a:pt x="158826" y="1162263"/>
                          <a:pt x="112735" y="1097400"/>
                        </a:cubicBezTo>
                        <a:cubicBezTo>
                          <a:pt x="66644" y="1032537"/>
                          <a:pt x="83714" y="976208"/>
                          <a:pt x="71765" y="902810"/>
                        </a:cubicBezTo>
                        <a:cubicBezTo>
                          <a:pt x="59815" y="829412"/>
                          <a:pt x="52987" y="732118"/>
                          <a:pt x="41038" y="657013"/>
                        </a:cubicBezTo>
                        <a:cubicBezTo>
                          <a:pt x="29089" y="581908"/>
                          <a:pt x="-1639" y="547770"/>
                          <a:pt x="68" y="452182"/>
                        </a:cubicBezTo>
                        <a:cubicBezTo>
                          <a:pt x="1775" y="356594"/>
                          <a:pt x="29088" y="158591"/>
                          <a:pt x="51280" y="83486"/>
                        </a:cubicBezTo>
                        <a:cubicBezTo>
                          <a:pt x="73472" y="8381"/>
                          <a:pt x="97371" y="-5275"/>
                          <a:pt x="133220" y="1553"/>
                        </a:cubicBezTo>
                        <a:cubicBezTo>
                          <a:pt x="169069" y="8381"/>
                          <a:pt x="201504" y="93727"/>
                          <a:pt x="266373" y="124452"/>
                        </a:cubicBezTo>
                        <a:cubicBezTo>
                          <a:pt x="331242" y="155177"/>
                          <a:pt x="437082" y="170539"/>
                          <a:pt x="522436" y="185901"/>
                        </a:cubicBezTo>
                        <a:cubicBezTo>
                          <a:pt x="607790" y="201263"/>
                          <a:pt x="686316" y="197850"/>
                          <a:pt x="778498" y="216626"/>
                        </a:cubicBezTo>
                        <a:cubicBezTo>
                          <a:pt x="870680" y="235402"/>
                          <a:pt x="925308" y="284903"/>
                          <a:pt x="1075531" y="298558"/>
                        </a:cubicBezTo>
                        <a:cubicBezTo>
                          <a:pt x="1225754" y="312213"/>
                          <a:pt x="1679839" y="298558"/>
                          <a:pt x="1679839" y="298558"/>
                        </a:cubicBezTo>
                        <a:lnTo>
                          <a:pt x="2325117" y="298558"/>
                        </a:lnTo>
                        <a:cubicBezTo>
                          <a:pt x="2523139" y="300265"/>
                          <a:pt x="2666534" y="322455"/>
                          <a:pt x="2867970" y="308800"/>
                        </a:cubicBezTo>
                        <a:cubicBezTo>
                          <a:pt x="3069406" y="295145"/>
                          <a:pt x="3368146" y="262713"/>
                          <a:pt x="3533733" y="216626"/>
                        </a:cubicBezTo>
                        <a:cubicBezTo>
                          <a:pt x="3699320" y="170539"/>
                          <a:pt x="3777847" y="61296"/>
                          <a:pt x="3861494" y="32278"/>
                        </a:cubicBezTo>
                        <a:cubicBezTo>
                          <a:pt x="3945141" y="3260"/>
                          <a:pt x="4011717" y="-24050"/>
                          <a:pt x="4035616" y="42520"/>
                        </a:cubicBezTo>
                        <a:cubicBezTo>
                          <a:pt x="4059515" y="109090"/>
                          <a:pt x="4042445" y="307094"/>
                          <a:pt x="4004889" y="431699"/>
                        </a:cubicBezTo>
                        <a:cubicBezTo>
                          <a:pt x="3967333" y="556304"/>
                          <a:pt x="3856372" y="684324"/>
                          <a:pt x="3810281" y="790153"/>
                        </a:cubicBezTo>
                        <a:cubicBezTo>
                          <a:pt x="3764190" y="895982"/>
                          <a:pt x="3748826" y="979622"/>
                          <a:pt x="3728341" y="1066675"/>
                        </a:cubicBezTo>
                        <a:cubicBezTo>
                          <a:pt x="3707856" y="1153728"/>
                          <a:pt x="3753947" y="1211763"/>
                          <a:pt x="3687371" y="1312472"/>
                        </a:cubicBezTo>
                        <a:cubicBezTo>
                          <a:pt x="3620795" y="1413181"/>
                          <a:pt x="3403995" y="1554856"/>
                          <a:pt x="3328883" y="1670927"/>
                        </a:cubicBezTo>
                        <a:cubicBezTo>
                          <a:pt x="3253771" y="1786998"/>
                          <a:pt x="3236701" y="2008898"/>
                          <a:pt x="3236701" y="2008898"/>
                        </a:cubicBezTo>
                        <a:lnTo>
                          <a:pt x="3236701" y="2008898"/>
                        </a:lnTo>
                      </a:path>
                    </a:pathLst>
                  </a:custGeom>
                  <a:solidFill>
                    <a:srgbClr val="F2DCDB"/>
                  </a:solidFill>
                  <a:ln w="3175" cmpd="sng">
                    <a:solidFill>
                      <a:srgbClr val="FDEADA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 dirty="0"/>
                  </a:p>
                </p:txBody>
              </p:sp>
              <p:sp>
                <p:nvSpPr>
                  <p:cNvPr id="170" name="Forma libre 169"/>
                  <p:cNvSpPr/>
                  <p:nvPr/>
                </p:nvSpPr>
                <p:spPr>
                  <a:xfrm>
                    <a:off x="578513" y="4588602"/>
                    <a:ext cx="3974466" cy="698084"/>
                  </a:xfrm>
                  <a:custGeom>
                    <a:avLst/>
                    <a:gdLst>
                      <a:gd name="connsiteX0" fmla="*/ 0 w 3878482"/>
                      <a:gd name="connsiteY0" fmla="*/ 405272 h 698084"/>
                      <a:gd name="connsiteX1" fmla="*/ 187382 w 3878482"/>
                      <a:gd name="connsiteY1" fmla="*/ 519789 h 698084"/>
                      <a:gd name="connsiteX2" fmla="*/ 405995 w 3878482"/>
                      <a:gd name="connsiteY2" fmla="*/ 551021 h 698084"/>
                      <a:gd name="connsiteX3" fmla="*/ 791170 w 3878482"/>
                      <a:gd name="connsiteY3" fmla="*/ 582253 h 698084"/>
                      <a:gd name="connsiteX4" fmla="*/ 1072244 w 3878482"/>
                      <a:gd name="connsiteY4" fmla="*/ 655128 h 698084"/>
                      <a:gd name="connsiteX5" fmla="*/ 1499059 w 3878482"/>
                      <a:gd name="connsiteY5" fmla="*/ 665538 h 698084"/>
                      <a:gd name="connsiteX6" fmla="*/ 1998745 w 3878482"/>
                      <a:gd name="connsiteY6" fmla="*/ 675949 h 698084"/>
                      <a:gd name="connsiteX7" fmla="*/ 2685814 w 3878482"/>
                      <a:gd name="connsiteY7" fmla="*/ 696770 h 698084"/>
                      <a:gd name="connsiteX8" fmla="*/ 3039759 w 3878482"/>
                      <a:gd name="connsiteY8" fmla="*/ 634306 h 698084"/>
                      <a:gd name="connsiteX9" fmla="*/ 3393703 w 3878482"/>
                      <a:gd name="connsiteY9" fmla="*/ 592664 h 698084"/>
                      <a:gd name="connsiteX10" fmla="*/ 3560265 w 3878482"/>
                      <a:gd name="connsiteY10" fmla="*/ 488557 h 698084"/>
                      <a:gd name="connsiteX11" fmla="*/ 3747648 w 3878482"/>
                      <a:gd name="connsiteY11" fmla="*/ 353219 h 698084"/>
                      <a:gd name="connsiteX12" fmla="*/ 3872569 w 3878482"/>
                      <a:gd name="connsiteY12" fmla="*/ 280345 h 698084"/>
                      <a:gd name="connsiteX13" fmla="*/ 3819873 w 3878482"/>
                      <a:gd name="connsiteY13" fmla="*/ 30397 h 698084"/>
                      <a:gd name="connsiteX14" fmla="*/ 3492112 w 3878482"/>
                      <a:gd name="connsiteY14" fmla="*/ 153295 h 698084"/>
                      <a:gd name="connsiteX15" fmla="*/ 3143867 w 3878482"/>
                      <a:gd name="connsiteY15" fmla="*/ 163537 h 698084"/>
                      <a:gd name="connsiteX16" fmla="*/ 2662469 w 3878482"/>
                      <a:gd name="connsiteY16" fmla="*/ 173778 h 698084"/>
                      <a:gd name="connsiteX17" fmla="*/ 2549802 w 3878482"/>
                      <a:gd name="connsiteY17" fmla="*/ 122571 h 698084"/>
                      <a:gd name="connsiteX18" fmla="*/ 2355194 w 3878482"/>
                      <a:gd name="connsiteY18" fmla="*/ 40638 h 698084"/>
                      <a:gd name="connsiteX19" fmla="*/ 2160586 w 3878482"/>
                      <a:gd name="connsiteY19" fmla="*/ 9914 h 698084"/>
                      <a:gd name="connsiteX20" fmla="*/ 1873796 w 3878482"/>
                      <a:gd name="connsiteY20" fmla="*/ 20155 h 698084"/>
                      <a:gd name="connsiteX21" fmla="*/ 1546036 w 3878482"/>
                      <a:gd name="connsiteY21" fmla="*/ 224986 h 698084"/>
                      <a:gd name="connsiteX22" fmla="*/ 1228518 w 3878482"/>
                      <a:gd name="connsiteY22" fmla="*/ 276194 h 698084"/>
                      <a:gd name="connsiteX23" fmla="*/ 859788 w 3878482"/>
                      <a:gd name="connsiteY23" fmla="*/ 276194 h 698084"/>
                      <a:gd name="connsiteX24" fmla="*/ 204267 w 3878482"/>
                      <a:gd name="connsiteY24" fmla="*/ 224986 h 698084"/>
                      <a:gd name="connsiteX25" fmla="*/ 40387 w 3878482"/>
                      <a:gd name="connsiteY25" fmla="*/ 245469 h 698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878482" h="698084">
                        <a:moveTo>
                          <a:pt x="0" y="405272"/>
                        </a:moveTo>
                        <a:cubicBezTo>
                          <a:pt x="59858" y="450385"/>
                          <a:pt x="119716" y="495498"/>
                          <a:pt x="187382" y="519789"/>
                        </a:cubicBezTo>
                        <a:cubicBezTo>
                          <a:pt x="255048" y="544080"/>
                          <a:pt x="305364" y="540610"/>
                          <a:pt x="405995" y="551021"/>
                        </a:cubicBezTo>
                        <a:cubicBezTo>
                          <a:pt x="506626" y="561432"/>
                          <a:pt x="680129" y="564902"/>
                          <a:pt x="791170" y="582253"/>
                        </a:cubicBezTo>
                        <a:cubicBezTo>
                          <a:pt x="902212" y="599604"/>
                          <a:pt x="954263" y="641247"/>
                          <a:pt x="1072244" y="655128"/>
                        </a:cubicBezTo>
                        <a:cubicBezTo>
                          <a:pt x="1190225" y="669009"/>
                          <a:pt x="1499059" y="665538"/>
                          <a:pt x="1499059" y="665538"/>
                        </a:cubicBezTo>
                        <a:lnTo>
                          <a:pt x="1998745" y="675949"/>
                        </a:lnTo>
                        <a:cubicBezTo>
                          <a:pt x="2196537" y="681154"/>
                          <a:pt x="2512312" y="703711"/>
                          <a:pt x="2685814" y="696770"/>
                        </a:cubicBezTo>
                        <a:cubicBezTo>
                          <a:pt x="2859316" y="689830"/>
                          <a:pt x="2921778" y="651657"/>
                          <a:pt x="3039759" y="634306"/>
                        </a:cubicBezTo>
                        <a:cubicBezTo>
                          <a:pt x="3157740" y="616955"/>
                          <a:pt x="3306952" y="616956"/>
                          <a:pt x="3393703" y="592664"/>
                        </a:cubicBezTo>
                        <a:cubicBezTo>
                          <a:pt x="3480454" y="568373"/>
                          <a:pt x="3501274" y="528465"/>
                          <a:pt x="3560265" y="488557"/>
                        </a:cubicBezTo>
                        <a:cubicBezTo>
                          <a:pt x="3619256" y="448650"/>
                          <a:pt x="3695598" y="387921"/>
                          <a:pt x="3747648" y="353219"/>
                        </a:cubicBezTo>
                        <a:cubicBezTo>
                          <a:pt x="3799698" y="318517"/>
                          <a:pt x="3860532" y="334149"/>
                          <a:pt x="3872569" y="280345"/>
                        </a:cubicBezTo>
                        <a:cubicBezTo>
                          <a:pt x="3884606" y="226541"/>
                          <a:pt x="3883282" y="51572"/>
                          <a:pt x="3819873" y="30397"/>
                        </a:cubicBezTo>
                        <a:cubicBezTo>
                          <a:pt x="3756464" y="9222"/>
                          <a:pt x="3604780" y="131105"/>
                          <a:pt x="3492112" y="153295"/>
                        </a:cubicBezTo>
                        <a:cubicBezTo>
                          <a:pt x="3379444" y="175485"/>
                          <a:pt x="3143867" y="163537"/>
                          <a:pt x="3143867" y="163537"/>
                        </a:cubicBezTo>
                        <a:cubicBezTo>
                          <a:pt x="3005593" y="166951"/>
                          <a:pt x="2761480" y="180606"/>
                          <a:pt x="2662469" y="173778"/>
                        </a:cubicBezTo>
                        <a:cubicBezTo>
                          <a:pt x="2563458" y="166950"/>
                          <a:pt x="2601014" y="144761"/>
                          <a:pt x="2549802" y="122571"/>
                        </a:cubicBezTo>
                        <a:cubicBezTo>
                          <a:pt x="2498590" y="100381"/>
                          <a:pt x="2420063" y="59414"/>
                          <a:pt x="2355194" y="40638"/>
                        </a:cubicBezTo>
                        <a:cubicBezTo>
                          <a:pt x="2290325" y="21862"/>
                          <a:pt x="2240819" y="13328"/>
                          <a:pt x="2160586" y="9914"/>
                        </a:cubicBezTo>
                        <a:cubicBezTo>
                          <a:pt x="2080353" y="6500"/>
                          <a:pt x="1976221" y="-15690"/>
                          <a:pt x="1873796" y="20155"/>
                        </a:cubicBezTo>
                        <a:cubicBezTo>
                          <a:pt x="1771371" y="56000"/>
                          <a:pt x="1653582" y="182313"/>
                          <a:pt x="1546036" y="224986"/>
                        </a:cubicBezTo>
                        <a:cubicBezTo>
                          <a:pt x="1438490" y="267659"/>
                          <a:pt x="1342893" y="267659"/>
                          <a:pt x="1228518" y="276194"/>
                        </a:cubicBezTo>
                        <a:cubicBezTo>
                          <a:pt x="1114143" y="284729"/>
                          <a:pt x="1030497" y="284729"/>
                          <a:pt x="859788" y="276194"/>
                        </a:cubicBezTo>
                        <a:cubicBezTo>
                          <a:pt x="689080" y="267659"/>
                          <a:pt x="340834" y="230107"/>
                          <a:pt x="204267" y="224986"/>
                        </a:cubicBezTo>
                        <a:cubicBezTo>
                          <a:pt x="67700" y="219865"/>
                          <a:pt x="40387" y="245469"/>
                          <a:pt x="40387" y="245469"/>
                        </a:cubicBezTo>
                      </a:path>
                    </a:pathLst>
                  </a:custGeom>
                  <a:solidFill>
                    <a:srgbClr val="F2DCDB">
                      <a:alpha val="62000"/>
                    </a:srgbClr>
                  </a:solidFill>
                  <a:ln w="3175" cmpd="sng">
                    <a:solidFill>
                      <a:schemeClr val="accent4">
                        <a:lumMod val="20000"/>
                        <a:lumOff val="8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</p:grpSp>
          </p:grpSp>
          <p:sp>
            <p:nvSpPr>
              <p:cNvPr id="42" name="Elipse 41"/>
              <p:cNvSpPr/>
              <p:nvPr/>
            </p:nvSpPr>
            <p:spPr>
              <a:xfrm rot="8742298" flipV="1">
                <a:off x="8254753" y="2830961"/>
                <a:ext cx="47476" cy="5323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kern="1200"/>
              </a:p>
            </p:txBody>
          </p:sp>
          <p:sp>
            <p:nvSpPr>
              <p:cNvPr id="43" name="Elipse 42"/>
              <p:cNvSpPr/>
              <p:nvPr/>
            </p:nvSpPr>
            <p:spPr>
              <a:xfrm rot="8742298" flipV="1">
                <a:off x="8160981" y="2936350"/>
                <a:ext cx="47476" cy="53231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kern="1200"/>
              </a:p>
            </p:txBody>
          </p:sp>
          <p:sp>
            <p:nvSpPr>
              <p:cNvPr id="44" name="Elipse 43"/>
              <p:cNvSpPr/>
              <p:nvPr/>
            </p:nvSpPr>
            <p:spPr>
              <a:xfrm rot="8742298" flipV="1">
                <a:off x="8719731" y="2982353"/>
                <a:ext cx="47476" cy="5323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kern="1200"/>
              </a:p>
            </p:txBody>
          </p:sp>
          <p:sp>
            <p:nvSpPr>
              <p:cNvPr id="45" name="Elipse 44"/>
              <p:cNvSpPr/>
              <p:nvPr/>
            </p:nvSpPr>
            <p:spPr>
              <a:xfrm rot="8742298" flipV="1">
                <a:off x="7994721" y="3123074"/>
                <a:ext cx="47476" cy="53231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kern="1200"/>
              </a:p>
            </p:txBody>
          </p:sp>
          <p:sp>
            <p:nvSpPr>
              <p:cNvPr id="46" name="Forma libre 45"/>
              <p:cNvSpPr/>
              <p:nvPr/>
            </p:nvSpPr>
            <p:spPr>
              <a:xfrm>
                <a:off x="7023446" y="2036045"/>
                <a:ext cx="1040840" cy="676717"/>
              </a:xfrm>
              <a:custGeom>
                <a:avLst/>
                <a:gdLst>
                  <a:gd name="connsiteX0" fmla="*/ 1138553 w 1182450"/>
                  <a:gd name="connsiteY0" fmla="*/ 120436 h 661916"/>
                  <a:gd name="connsiteX1" fmla="*/ 1182343 w 1182450"/>
                  <a:gd name="connsiteY1" fmla="*/ 262769 h 661916"/>
                  <a:gd name="connsiteX2" fmla="*/ 1149500 w 1182450"/>
                  <a:gd name="connsiteY2" fmla="*/ 372256 h 661916"/>
                  <a:gd name="connsiteX3" fmla="*/ 1105710 w 1182450"/>
                  <a:gd name="connsiteY3" fmla="*/ 503641 h 661916"/>
                  <a:gd name="connsiteX4" fmla="*/ 1050972 w 1182450"/>
                  <a:gd name="connsiteY4" fmla="*/ 558384 h 661916"/>
                  <a:gd name="connsiteX5" fmla="*/ 941496 w 1182450"/>
                  <a:gd name="connsiteY5" fmla="*/ 602179 h 661916"/>
                  <a:gd name="connsiteX6" fmla="*/ 558329 w 1182450"/>
                  <a:gd name="connsiteY6" fmla="*/ 656923 h 661916"/>
                  <a:gd name="connsiteX7" fmla="*/ 405062 w 1182450"/>
                  <a:gd name="connsiteY7" fmla="*/ 656923 h 661916"/>
                  <a:gd name="connsiteX8" fmla="*/ 328429 w 1182450"/>
                  <a:gd name="connsiteY8" fmla="*/ 635025 h 661916"/>
                  <a:gd name="connsiteX9" fmla="*/ 229900 w 1182450"/>
                  <a:gd name="connsiteY9" fmla="*/ 591231 h 661916"/>
                  <a:gd name="connsiteX10" fmla="*/ 186110 w 1182450"/>
                  <a:gd name="connsiteY10" fmla="*/ 514590 h 661916"/>
                  <a:gd name="connsiteX11" fmla="*/ 153267 w 1182450"/>
                  <a:gd name="connsiteY11" fmla="*/ 350359 h 661916"/>
                  <a:gd name="connsiteX12" fmla="*/ 153267 w 1182450"/>
                  <a:gd name="connsiteY12" fmla="*/ 273718 h 661916"/>
                  <a:gd name="connsiteX13" fmla="*/ 120424 w 1182450"/>
                  <a:gd name="connsiteY13" fmla="*/ 164231 h 661916"/>
                  <a:gd name="connsiteX14" fmla="*/ 65686 w 1182450"/>
                  <a:gd name="connsiteY14" fmla="*/ 131385 h 661916"/>
                  <a:gd name="connsiteX15" fmla="*/ 0 w 1182450"/>
                  <a:gd name="connsiteY15" fmla="*/ 0 h 661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82450" h="661916">
                    <a:moveTo>
                      <a:pt x="1138553" y="120436"/>
                    </a:moveTo>
                    <a:cubicBezTo>
                      <a:pt x="1159536" y="170617"/>
                      <a:pt x="1180519" y="220799"/>
                      <a:pt x="1182343" y="262769"/>
                    </a:cubicBezTo>
                    <a:cubicBezTo>
                      <a:pt x="1184167" y="304739"/>
                      <a:pt x="1162272" y="332111"/>
                      <a:pt x="1149500" y="372256"/>
                    </a:cubicBezTo>
                    <a:cubicBezTo>
                      <a:pt x="1136728" y="412401"/>
                      <a:pt x="1122131" y="472620"/>
                      <a:pt x="1105710" y="503641"/>
                    </a:cubicBezTo>
                    <a:cubicBezTo>
                      <a:pt x="1089289" y="534662"/>
                      <a:pt x="1078341" y="541961"/>
                      <a:pt x="1050972" y="558384"/>
                    </a:cubicBezTo>
                    <a:cubicBezTo>
                      <a:pt x="1023603" y="574807"/>
                      <a:pt x="1023603" y="585756"/>
                      <a:pt x="941496" y="602179"/>
                    </a:cubicBezTo>
                    <a:cubicBezTo>
                      <a:pt x="859389" y="618602"/>
                      <a:pt x="647735" y="647799"/>
                      <a:pt x="558329" y="656923"/>
                    </a:cubicBezTo>
                    <a:cubicBezTo>
                      <a:pt x="468923" y="666047"/>
                      <a:pt x="443379" y="660573"/>
                      <a:pt x="405062" y="656923"/>
                    </a:cubicBezTo>
                    <a:cubicBezTo>
                      <a:pt x="366745" y="653273"/>
                      <a:pt x="357623" y="645974"/>
                      <a:pt x="328429" y="635025"/>
                    </a:cubicBezTo>
                    <a:cubicBezTo>
                      <a:pt x="299235" y="624076"/>
                      <a:pt x="253620" y="611304"/>
                      <a:pt x="229900" y="591231"/>
                    </a:cubicBezTo>
                    <a:cubicBezTo>
                      <a:pt x="206180" y="571159"/>
                      <a:pt x="198882" y="554735"/>
                      <a:pt x="186110" y="514590"/>
                    </a:cubicBezTo>
                    <a:cubicBezTo>
                      <a:pt x="173338" y="474445"/>
                      <a:pt x="158741" y="390504"/>
                      <a:pt x="153267" y="350359"/>
                    </a:cubicBezTo>
                    <a:cubicBezTo>
                      <a:pt x="147793" y="310214"/>
                      <a:pt x="158741" y="304739"/>
                      <a:pt x="153267" y="273718"/>
                    </a:cubicBezTo>
                    <a:cubicBezTo>
                      <a:pt x="147793" y="242697"/>
                      <a:pt x="135021" y="187953"/>
                      <a:pt x="120424" y="164231"/>
                    </a:cubicBezTo>
                    <a:cubicBezTo>
                      <a:pt x="105827" y="140509"/>
                      <a:pt x="85757" y="158757"/>
                      <a:pt x="65686" y="131385"/>
                    </a:cubicBezTo>
                    <a:cubicBezTo>
                      <a:pt x="45615" y="104013"/>
                      <a:pt x="0" y="0"/>
                      <a:pt x="0" y="0"/>
                    </a:cubicBezTo>
                  </a:path>
                </a:pathLst>
              </a:custGeom>
              <a:ln w="6350" cmpd="sng">
                <a:solidFill>
                  <a:srgbClr val="E46C0A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kern="1200"/>
              </a:p>
            </p:txBody>
          </p:sp>
          <p:grpSp>
            <p:nvGrpSpPr>
              <p:cNvPr id="47" name="Agrupar 46"/>
              <p:cNvGrpSpPr/>
              <p:nvPr/>
            </p:nvGrpSpPr>
            <p:grpSpPr>
              <a:xfrm>
                <a:off x="7876448" y="2919606"/>
                <a:ext cx="396104" cy="301178"/>
                <a:chOff x="4001552" y="4970005"/>
                <a:chExt cx="449995" cy="294591"/>
              </a:xfrm>
            </p:grpSpPr>
            <p:sp>
              <p:nvSpPr>
                <p:cNvPr id="158" name="Elipse 157"/>
                <p:cNvSpPr/>
                <p:nvPr/>
              </p:nvSpPr>
              <p:spPr>
                <a:xfrm rot="8742298" flipV="1">
                  <a:off x="4224992" y="4982334"/>
                  <a:ext cx="53935" cy="5206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159" name="Elipse 158"/>
                <p:cNvSpPr/>
                <p:nvPr/>
              </p:nvSpPr>
              <p:spPr>
                <a:xfrm rot="8742298" flipV="1">
                  <a:off x="4132592" y="5060129"/>
                  <a:ext cx="53935" cy="5206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160" name="Elipse 159"/>
                <p:cNvSpPr/>
                <p:nvPr/>
              </p:nvSpPr>
              <p:spPr>
                <a:xfrm rot="8742298" flipV="1">
                  <a:off x="4001552" y="5005134"/>
                  <a:ext cx="53935" cy="5206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grpSp>
              <p:nvGrpSpPr>
                <p:cNvPr id="161" name="Agrupar 160"/>
                <p:cNvGrpSpPr/>
                <p:nvPr/>
              </p:nvGrpSpPr>
              <p:grpSpPr>
                <a:xfrm>
                  <a:off x="4153952" y="4970005"/>
                  <a:ext cx="297595" cy="294591"/>
                  <a:chOff x="4153952" y="4970005"/>
                  <a:chExt cx="297595" cy="294591"/>
                </a:xfrm>
              </p:grpSpPr>
              <p:sp>
                <p:nvSpPr>
                  <p:cNvPr id="162" name="Elipse 161"/>
                  <p:cNvSpPr/>
                  <p:nvPr/>
                </p:nvSpPr>
                <p:spPr>
                  <a:xfrm rot="8742298" flipV="1">
                    <a:off x="4397612" y="4970005"/>
                    <a:ext cx="53935" cy="52067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63" name="Elipse 162"/>
                  <p:cNvSpPr/>
                  <p:nvPr/>
                </p:nvSpPr>
                <p:spPr>
                  <a:xfrm rot="8742298" flipV="1">
                    <a:off x="4377392" y="5134734"/>
                    <a:ext cx="53935" cy="52067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64" name="Elipse 163"/>
                  <p:cNvSpPr/>
                  <p:nvPr/>
                </p:nvSpPr>
                <p:spPr>
                  <a:xfrm rot="8742298" flipV="1">
                    <a:off x="4291082" y="5073089"/>
                    <a:ext cx="53935" cy="52067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65" name="Elipse 164"/>
                  <p:cNvSpPr/>
                  <p:nvPr/>
                </p:nvSpPr>
                <p:spPr>
                  <a:xfrm rot="8742298" flipV="1">
                    <a:off x="4284992" y="5212529"/>
                    <a:ext cx="53935" cy="52067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66" name="Elipse 165"/>
                  <p:cNvSpPr/>
                  <p:nvPr/>
                </p:nvSpPr>
                <p:spPr>
                  <a:xfrm rot="8742298" flipV="1">
                    <a:off x="4153952" y="5157534"/>
                    <a:ext cx="53935" cy="52067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</p:grpSp>
          </p:grpSp>
          <p:grpSp>
            <p:nvGrpSpPr>
              <p:cNvPr id="48" name="Agrupar 47"/>
              <p:cNvGrpSpPr/>
              <p:nvPr/>
            </p:nvGrpSpPr>
            <p:grpSpPr>
              <a:xfrm>
                <a:off x="7981458" y="2170166"/>
                <a:ext cx="396104" cy="301178"/>
                <a:chOff x="4001552" y="4970005"/>
                <a:chExt cx="449995" cy="294591"/>
              </a:xfrm>
            </p:grpSpPr>
            <p:sp>
              <p:nvSpPr>
                <p:cNvPr id="149" name="Elipse 148"/>
                <p:cNvSpPr/>
                <p:nvPr/>
              </p:nvSpPr>
              <p:spPr>
                <a:xfrm rot="8742298" flipV="1">
                  <a:off x="4224992" y="4982334"/>
                  <a:ext cx="53935" cy="5206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150" name="Elipse 149"/>
                <p:cNvSpPr/>
                <p:nvPr/>
              </p:nvSpPr>
              <p:spPr>
                <a:xfrm rot="8742298" flipV="1">
                  <a:off x="4132592" y="5060129"/>
                  <a:ext cx="53935" cy="5206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151" name="Elipse 150"/>
                <p:cNvSpPr/>
                <p:nvPr/>
              </p:nvSpPr>
              <p:spPr>
                <a:xfrm rot="8742298" flipV="1">
                  <a:off x="4001552" y="5005134"/>
                  <a:ext cx="53935" cy="5206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grpSp>
              <p:nvGrpSpPr>
                <p:cNvPr id="152" name="Agrupar 151"/>
                <p:cNvGrpSpPr/>
                <p:nvPr/>
              </p:nvGrpSpPr>
              <p:grpSpPr>
                <a:xfrm>
                  <a:off x="4153952" y="4970005"/>
                  <a:ext cx="297595" cy="294591"/>
                  <a:chOff x="4153952" y="4970005"/>
                  <a:chExt cx="297595" cy="294591"/>
                </a:xfrm>
              </p:grpSpPr>
              <p:sp>
                <p:nvSpPr>
                  <p:cNvPr id="153" name="Elipse 152"/>
                  <p:cNvSpPr/>
                  <p:nvPr/>
                </p:nvSpPr>
                <p:spPr>
                  <a:xfrm rot="8742298" flipV="1">
                    <a:off x="4397612" y="4970005"/>
                    <a:ext cx="53935" cy="52067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54" name="Elipse 153"/>
                  <p:cNvSpPr/>
                  <p:nvPr/>
                </p:nvSpPr>
                <p:spPr>
                  <a:xfrm rot="8742298" flipV="1">
                    <a:off x="4377392" y="5134734"/>
                    <a:ext cx="53935" cy="52067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55" name="Elipse 154"/>
                  <p:cNvSpPr/>
                  <p:nvPr/>
                </p:nvSpPr>
                <p:spPr>
                  <a:xfrm rot="8742298" flipV="1">
                    <a:off x="4291082" y="5073089"/>
                    <a:ext cx="53935" cy="52067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56" name="Elipse 155"/>
                  <p:cNvSpPr/>
                  <p:nvPr/>
                </p:nvSpPr>
                <p:spPr>
                  <a:xfrm rot="8742298" flipV="1">
                    <a:off x="4284992" y="5212529"/>
                    <a:ext cx="53935" cy="52067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57" name="Elipse 156"/>
                  <p:cNvSpPr/>
                  <p:nvPr/>
                </p:nvSpPr>
                <p:spPr>
                  <a:xfrm rot="8742298" flipV="1">
                    <a:off x="4153952" y="5157534"/>
                    <a:ext cx="53935" cy="52067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</p:grpSp>
          </p:grpSp>
          <p:grpSp>
            <p:nvGrpSpPr>
              <p:cNvPr id="49" name="Agrupar 48"/>
              <p:cNvGrpSpPr/>
              <p:nvPr/>
            </p:nvGrpSpPr>
            <p:grpSpPr>
              <a:xfrm>
                <a:off x="8352930" y="2900050"/>
                <a:ext cx="396104" cy="301178"/>
                <a:chOff x="4001552" y="4970005"/>
                <a:chExt cx="449995" cy="294591"/>
              </a:xfrm>
            </p:grpSpPr>
            <p:sp>
              <p:nvSpPr>
                <p:cNvPr id="140" name="Elipse 139"/>
                <p:cNvSpPr/>
                <p:nvPr/>
              </p:nvSpPr>
              <p:spPr>
                <a:xfrm rot="8742298" flipV="1">
                  <a:off x="4224992" y="4982334"/>
                  <a:ext cx="53935" cy="5206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141" name="Elipse 140"/>
                <p:cNvSpPr/>
                <p:nvPr/>
              </p:nvSpPr>
              <p:spPr>
                <a:xfrm rot="8742298" flipV="1">
                  <a:off x="4132592" y="5060129"/>
                  <a:ext cx="53935" cy="5206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142" name="Elipse 141"/>
                <p:cNvSpPr/>
                <p:nvPr/>
              </p:nvSpPr>
              <p:spPr>
                <a:xfrm rot="8742298" flipV="1">
                  <a:off x="4001552" y="5005134"/>
                  <a:ext cx="53935" cy="5206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grpSp>
              <p:nvGrpSpPr>
                <p:cNvPr id="143" name="Agrupar 142"/>
                <p:cNvGrpSpPr/>
                <p:nvPr/>
              </p:nvGrpSpPr>
              <p:grpSpPr>
                <a:xfrm>
                  <a:off x="4153952" y="4970005"/>
                  <a:ext cx="297595" cy="294591"/>
                  <a:chOff x="4153952" y="4970005"/>
                  <a:chExt cx="297595" cy="294591"/>
                </a:xfrm>
              </p:grpSpPr>
              <p:sp>
                <p:nvSpPr>
                  <p:cNvPr id="144" name="Elipse 143"/>
                  <p:cNvSpPr/>
                  <p:nvPr/>
                </p:nvSpPr>
                <p:spPr>
                  <a:xfrm rot="8742298" flipV="1">
                    <a:off x="4397612" y="4970005"/>
                    <a:ext cx="53935" cy="52067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45" name="Elipse 144"/>
                  <p:cNvSpPr/>
                  <p:nvPr/>
                </p:nvSpPr>
                <p:spPr>
                  <a:xfrm rot="8742298" flipV="1">
                    <a:off x="4377392" y="5134734"/>
                    <a:ext cx="53935" cy="52067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46" name="Elipse 145"/>
                  <p:cNvSpPr/>
                  <p:nvPr/>
                </p:nvSpPr>
                <p:spPr>
                  <a:xfrm rot="8742298" flipV="1">
                    <a:off x="4291082" y="5073089"/>
                    <a:ext cx="53935" cy="52067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47" name="Elipse 146"/>
                  <p:cNvSpPr/>
                  <p:nvPr/>
                </p:nvSpPr>
                <p:spPr>
                  <a:xfrm rot="8742298" flipV="1">
                    <a:off x="4284992" y="5212529"/>
                    <a:ext cx="53935" cy="52067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48" name="Elipse 147"/>
                  <p:cNvSpPr/>
                  <p:nvPr/>
                </p:nvSpPr>
                <p:spPr>
                  <a:xfrm rot="8742298" flipV="1">
                    <a:off x="4153952" y="5157534"/>
                    <a:ext cx="53935" cy="52067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</p:grpSp>
          </p:grpSp>
          <p:sp>
            <p:nvSpPr>
              <p:cNvPr id="50" name="CuadroTexto 49"/>
              <p:cNvSpPr txBox="1"/>
              <p:nvPr/>
            </p:nvSpPr>
            <p:spPr>
              <a:xfrm>
                <a:off x="8014172" y="2291911"/>
                <a:ext cx="1280179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100" kern="1200" dirty="0" smtClean="0"/>
                  <a:t>Liberación </a:t>
                </a:r>
              </a:p>
              <a:p>
                <a:pPr algn="ctr"/>
                <a:r>
                  <a:rPr lang="es-ES" sz="1100" kern="1200" dirty="0" smtClean="0"/>
                  <a:t>de </a:t>
                </a:r>
                <a:r>
                  <a:rPr lang="es-ES" sz="1100" kern="1200" dirty="0" err="1" smtClean="0"/>
                  <a:t>citocinas</a:t>
                </a:r>
                <a:r>
                  <a:rPr lang="es-ES" sz="1100" kern="1200" dirty="0" smtClean="0"/>
                  <a:t> inflamatorias</a:t>
                </a:r>
                <a:endParaRPr lang="es-ES" sz="1100" kern="1200" dirty="0"/>
              </a:p>
            </p:txBody>
          </p:sp>
          <p:grpSp>
            <p:nvGrpSpPr>
              <p:cNvPr id="51" name="Agrupar 50"/>
              <p:cNvGrpSpPr/>
              <p:nvPr/>
            </p:nvGrpSpPr>
            <p:grpSpPr>
              <a:xfrm flipH="1">
                <a:off x="5646387" y="2485363"/>
                <a:ext cx="914324" cy="566738"/>
                <a:chOff x="6616672" y="1790005"/>
                <a:chExt cx="914324" cy="566738"/>
              </a:xfrm>
            </p:grpSpPr>
            <p:grpSp>
              <p:nvGrpSpPr>
                <p:cNvPr id="128" name="Agrupar 127"/>
                <p:cNvGrpSpPr/>
                <p:nvPr/>
              </p:nvGrpSpPr>
              <p:grpSpPr>
                <a:xfrm rot="6371705">
                  <a:off x="6562287" y="1844390"/>
                  <a:ext cx="566738" cy="457968"/>
                  <a:chOff x="662940" y="4137117"/>
                  <a:chExt cx="725788" cy="697512"/>
                </a:xfrm>
              </p:grpSpPr>
              <p:sp>
                <p:nvSpPr>
                  <p:cNvPr id="133" name="Forma libre 132"/>
                  <p:cNvSpPr/>
                  <p:nvPr/>
                </p:nvSpPr>
                <p:spPr>
                  <a:xfrm>
                    <a:off x="662940" y="4137117"/>
                    <a:ext cx="725788" cy="697512"/>
                  </a:xfrm>
                  <a:custGeom>
                    <a:avLst/>
                    <a:gdLst>
                      <a:gd name="connsiteX0" fmla="*/ 520506 w 725788"/>
                      <a:gd name="connsiteY0" fmla="*/ 72874 h 697512"/>
                      <a:gd name="connsiteX1" fmla="*/ 416405 w 725788"/>
                      <a:gd name="connsiteY1" fmla="*/ 72874 h 697512"/>
                      <a:gd name="connsiteX2" fmla="*/ 405995 w 725788"/>
                      <a:gd name="connsiteY2" fmla="*/ 41643 h 697512"/>
                      <a:gd name="connsiteX3" fmla="*/ 374764 w 725788"/>
                      <a:gd name="connsiteY3" fmla="*/ 20821 h 697512"/>
                      <a:gd name="connsiteX4" fmla="*/ 301893 w 725788"/>
                      <a:gd name="connsiteY4" fmla="*/ 0 h 697512"/>
                      <a:gd name="connsiteX5" fmla="*/ 166562 w 725788"/>
                      <a:gd name="connsiteY5" fmla="*/ 10411 h 697512"/>
                      <a:gd name="connsiteX6" fmla="*/ 135331 w 725788"/>
                      <a:gd name="connsiteY6" fmla="*/ 20821 h 697512"/>
                      <a:gd name="connsiteX7" fmla="*/ 114511 w 725788"/>
                      <a:gd name="connsiteY7" fmla="*/ 41643 h 697512"/>
                      <a:gd name="connsiteX8" fmla="*/ 72871 w 725788"/>
                      <a:gd name="connsiteY8" fmla="*/ 166570 h 697512"/>
                      <a:gd name="connsiteX9" fmla="*/ 62460 w 725788"/>
                      <a:gd name="connsiteY9" fmla="*/ 197802 h 697512"/>
                      <a:gd name="connsiteX10" fmla="*/ 0 w 725788"/>
                      <a:gd name="connsiteY10" fmla="*/ 208213 h 697512"/>
                      <a:gd name="connsiteX11" fmla="*/ 10410 w 725788"/>
                      <a:gd name="connsiteY11" fmla="*/ 458068 h 697512"/>
                      <a:gd name="connsiteX12" fmla="*/ 31230 w 725788"/>
                      <a:gd name="connsiteY12" fmla="*/ 489299 h 697512"/>
                      <a:gd name="connsiteX13" fmla="*/ 93691 w 725788"/>
                      <a:gd name="connsiteY13" fmla="*/ 530942 h 697512"/>
                      <a:gd name="connsiteX14" fmla="*/ 166562 w 725788"/>
                      <a:gd name="connsiteY14" fmla="*/ 551763 h 697512"/>
                      <a:gd name="connsiteX15" fmla="*/ 239433 w 725788"/>
                      <a:gd name="connsiteY15" fmla="*/ 572584 h 697512"/>
                      <a:gd name="connsiteX16" fmla="*/ 281073 w 725788"/>
                      <a:gd name="connsiteY16" fmla="*/ 655869 h 697512"/>
                      <a:gd name="connsiteX17" fmla="*/ 291483 w 725788"/>
                      <a:gd name="connsiteY17" fmla="*/ 687101 h 697512"/>
                      <a:gd name="connsiteX18" fmla="*/ 322714 w 725788"/>
                      <a:gd name="connsiteY18" fmla="*/ 697512 h 697512"/>
                      <a:gd name="connsiteX19" fmla="*/ 416405 w 725788"/>
                      <a:gd name="connsiteY19" fmla="*/ 687101 h 697512"/>
                      <a:gd name="connsiteX20" fmla="*/ 437225 w 725788"/>
                      <a:gd name="connsiteY20" fmla="*/ 655869 h 697512"/>
                      <a:gd name="connsiteX21" fmla="*/ 468456 w 725788"/>
                      <a:gd name="connsiteY21" fmla="*/ 635048 h 697512"/>
                      <a:gd name="connsiteX22" fmla="*/ 551737 w 725788"/>
                      <a:gd name="connsiteY22" fmla="*/ 582995 h 697512"/>
                      <a:gd name="connsiteX23" fmla="*/ 582967 w 725788"/>
                      <a:gd name="connsiteY23" fmla="*/ 572584 h 697512"/>
                      <a:gd name="connsiteX24" fmla="*/ 635018 w 725788"/>
                      <a:gd name="connsiteY24" fmla="*/ 510121 h 697512"/>
                      <a:gd name="connsiteX25" fmla="*/ 645428 w 725788"/>
                      <a:gd name="connsiteY25" fmla="*/ 416425 h 697512"/>
                      <a:gd name="connsiteX26" fmla="*/ 655838 w 725788"/>
                      <a:gd name="connsiteY26" fmla="*/ 385193 h 697512"/>
                      <a:gd name="connsiteX27" fmla="*/ 687068 w 725788"/>
                      <a:gd name="connsiteY27" fmla="*/ 364372 h 697512"/>
                      <a:gd name="connsiteX28" fmla="*/ 697479 w 725788"/>
                      <a:gd name="connsiteY28" fmla="*/ 333140 h 697512"/>
                      <a:gd name="connsiteX29" fmla="*/ 707889 w 725788"/>
                      <a:gd name="connsiteY29" fmla="*/ 239444 h 697512"/>
                      <a:gd name="connsiteX30" fmla="*/ 666248 w 725788"/>
                      <a:gd name="connsiteY30" fmla="*/ 229034 h 697512"/>
                      <a:gd name="connsiteX31" fmla="*/ 624608 w 725788"/>
                      <a:gd name="connsiteY31" fmla="*/ 72874 h 697512"/>
                      <a:gd name="connsiteX32" fmla="*/ 562147 w 725788"/>
                      <a:gd name="connsiteY32" fmla="*/ 52053 h 697512"/>
                      <a:gd name="connsiteX33" fmla="*/ 416405 w 725788"/>
                      <a:gd name="connsiteY33" fmla="*/ 52053 h 697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5788" h="697512">
                        <a:moveTo>
                          <a:pt x="520506" y="72874"/>
                        </a:moveTo>
                        <a:cubicBezTo>
                          <a:pt x="507869" y="74679"/>
                          <a:pt x="439117" y="95587"/>
                          <a:pt x="416405" y="72874"/>
                        </a:cubicBezTo>
                        <a:cubicBezTo>
                          <a:pt x="408646" y="65114"/>
                          <a:pt x="412850" y="50212"/>
                          <a:pt x="405995" y="41643"/>
                        </a:cubicBezTo>
                        <a:cubicBezTo>
                          <a:pt x="398179" y="31873"/>
                          <a:pt x="385955" y="26417"/>
                          <a:pt x="374764" y="20821"/>
                        </a:cubicBezTo>
                        <a:cubicBezTo>
                          <a:pt x="359833" y="13355"/>
                          <a:pt x="315229" y="3334"/>
                          <a:pt x="301893" y="0"/>
                        </a:cubicBezTo>
                        <a:cubicBezTo>
                          <a:pt x="256783" y="3470"/>
                          <a:pt x="211456" y="4799"/>
                          <a:pt x="166562" y="10411"/>
                        </a:cubicBezTo>
                        <a:cubicBezTo>
                          <a:pt x="155673" y="11772"/>
                          <a:pt x="144741" y="15175"/>
                          <a:pt x="135331" y="20821"/>
                        </a:cubicBezTo>
                        <a:cubicBezTo>
                          <a:pt x="126915" y="25871"/>
                          <a:pt x="121451" y="34702"/>
                          <a:pt x="114511" y="41643"/>
                        </a:cubicBezTo>
                        <a:lnTo>
                          <a:pt x="72871" y="166570"/>
                        </a:lnTo>
                        <a:cubicBezTo>
                          <a:pt x="69401" y="176981"/>
                          <a:pt x="73285" y="195998"/>
                          <a:pt x="62460" y="197802"/>
                        </a:cubicBezTo>
                        <a:lnTo>
                          <a:pt x="0" y="208213"/>
                        </a:lnTo>
                        <a:cubicBezTo>
                          <a:pt x="3470" y="291498"/>
                          <a:pt x="1205" y="375221"/>
                          <a:pt x="10410" y="458068"/>
                        </a:cubicBezTo>
                        <a:cubicBezTo>
                          <a:pt x="11792" y="470503"/>
                          <a:pt x="21814" y="481060"/>
                          <a:pt x="31230" y="489299"/>
                        </a:cubicBezTo>
                        <a:cubicBezTo>
                          <a:pt x="50062" y="505777"/>
                          <a:pt x="69415" y="524872"/>
                          <a:pt x="93691" y="530942"/>
                        </a:cubicBezTo>
                        <a:cubicBezTo>
                          <a:pt x="223862" y="563488"/>
                          <a:pt x="62021" y="521893"/>
                          <a:pt x="166562" y="551763"/>
                        </a:cubicBezTo>
                        <a:cubicBezTo>
                          <a:pt x="258063" y="577907"/>
                          <a:pt x="164551" y="547624"/>
                          <a:pt x="239433" y="572584"/>
                        </a:cubicBezTo>
                        <a:cubicBezTo>
                          <a:pt x="275771" y="608926"/>
                          <a:pt x="257150" y="584095"/>
                          <a:pt x="281073" y="655869"/>
                        </a:cubicBezTo>
                        <a:cubicBezTo>
                          <a:pt x="284543" y="666280"/>
                          <a:pt x="281072" y="683631"/>
                          <a:pt x="291483" y="687101"/>
                        </a:cubicBezTo>
                        <a:lnTo>
                          <a:pt x="322714" y="697512"/>
                        </a:lnTo>
                        <a:cubicBezTo>
                          <a:pt x="353944" y="694042"/>
                          <a:pt x="386875" y="697840"/>
                          <a:pt x="416405" y="687101"/>
                        </a:cubicBezTo>
                        <a:cubicBezTo>
                          <a:pt x="428163" y="682825"/>
                          <a:pt x="428378" y="664716"/>
                          <a:pt x="437225" y="655869"/>
                        </a:cubicBezTo>
                        <a:cubicBezTo>
                          <a:pt x="446072" y="647022"/>
                          <a:pt x="458046" y="641988"/>
                          <a:pt x="468456" y="635048"/>
                        </a:cubicBezTo>
                        <a:cubicBezTo>
                          <a:pt x="501450" y="585555"/>
                          <a:pt x="477406" y="607773"/>
                          <a:pt x="551737" y="582995"/>
                        </a:cubicBezTo>
                        <a:lnTo>
                          <a:pt x="582967" y="572584"/>
                        </a:lnTo>
                        <a:cubicBezTo>
                          <a:pt x="594621" y="560930"/>
                          <a:pt x="630187" y="529446"/>
                          <a:pt x="635018" y="510121"/>
                        </a:cubicBezTo>
                        <a:cubicBezTo>
                          <a:pt x="642639" y="479635"/>
                          <a:pt x="640262" y="447422"/>
                          <a:pt x="645428" y="416425"/>
                        </a:cubicBezTo>
                        <a:cubicBezTo>
                          <a:pt x="647232" y="405601"/>
                          <a:pt x="648983" y="393762"/>
                          <a:pt x="655838" y="385193"/>
                        </a:cubicBezTo>
                        <a:cubicBezTo>
                          <a:pt x="663654" y="375423"/>
                          <a:pt x="676658" y="371312"/>
                          <a:pt x="687068" y="364372"/>
                        </a:cubicBezTo>
                        <a:cubicBezTo>
                          <a:pt x="690538" y="353961"/>
                          <a:pt x="692571" y="342955"/>
                          <a:pt x="697479" y="333140"/>
                        </a:cubicBezTo>
                        <a:cubicBezTo>
                          <a:pt x="715226" y="297644"/>
                          <a:pt x="745293" y="291811"/>
                          <a:pt x="707889" y="239444"/>
                        </a:cubicBezTo>
                        <a:cubicBezTo>
                          <a:pt x="699573" y="227801"/>
                          <a:pt x="680128" y="232504"/>
                          <a:pt x="666248" y="229034"/>
                        </a:cubicBezTo>
                        <a:cubicBezTo>
                          <a:pt x="564486" y="127265"/>
                          <a:pt x="752570" y="328811"/>
                          <a:pt x="624608" y="72874"/>
                        </a:cubicBezTo>
                        <a:cubicBezTo>
                          <a:pt x="614794" y="53244"/>
                          <a:pt x="584094" y="52053"/>
                          <a:pt x="562147" y="52053"/>
                        </a:cubicBezTo>
                        <a:lnTo>
                          <a:pt x="416405" y="52053"/>
                        </a:lnTo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3175" cmpd="sng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 dirty="0"/>
                  </a:p>
                </p:txBody>
              </p:sp>
              <p:sp>
                <p:nvSpPr>
                  <p:cNvPr id="134" name="Elipse 133"/>
                  <p:cNvSpPr/>
                  <p:nvPr/>
                </p:nvSpPr>
                <p:spPr>
                  <a:xfrm flipV="1">
                    <a:off x="1247140" y="4441564"/>
                    <a:ext cx="45719" cy="4571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35" name="Elipse 134"/>
                  <p:cNvSpPr/>
                  <p:nvPr/>
                </p:nvSpPr>
                <p:spPr>
                  <a:xfrm flipV="1">
                    <a:off x="1221740" y="4593964"/>
                    <a:ext cx="45719" cy="4571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36" name="Elipse 135"/>
                  <p:cNvSpPr/>
                  <p:nvPr/>
                </p:nvSpPr>
                <p:spPr>
                  <a:xfrm flipV="1">
                    <a:off x="1094740" y="4720964"/>
                    <a:ext cx="45719" cy="4571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37" name="Elipse 136"/>
                  <p:cNvSpPr/>
                  <p:nvPr/>
                </p:nvSpPr>
                <p:spPr>
                  <a:xfrm flipV="1">
                    <a:off x="1132840" y="4339964"/>
                    <a:ext cx="45719" cy="4571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38" name="Elipse 137"/>
                  <p:cNvSpPr/>
                  <p:nvPr/>
                </p:nvSpPr>
                <p:spPr>
                  <a:xfrm flipV="1">
                    <a:off x="853440" y="4593964"/>
                    <a:ext cx="45719" cy="4571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39" name="Elipse 138"/>
                  <p:cNvSpPr/>
                  <p:nvPr/>
                </p:nvSpPr>
                <p:spPr>
                  <a:xfrm flipV="1">
                    <a:off x="739140" y="4441564"/>
                    <a:ext cx="45719" cy="4571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</p:grpSp>
            <p:grpSp>
              <p:nvGrpSpPr>
                <p:cNvPr id="129" name="Agrupar 128"/>
                <p:cNvGrpSpPr/>
                <p:nvPr/>
              </p:nvGrpSpPr>
              <p:grpSpPr>
                <a:xfrm>
                  <a:off x="6829701" y="1887791"/>
                  <a:ext cx="701295" cy="407905"/>
                  <a:chOff x="6908946" y="1122168"/>
                  <a:chExt cx="1004233" cy="551590"/>
                </a:xfrm>
              </p:grpSpPr>
              <p:sp>
                <p:nvSpPr>
                  <p:cNvPr id="130" name="Forma libre 129"/>
                  <p:cNvSpPr/>
                  <p:nvPr/>
                </p:nvSpPr>
                <p:spPr>
                  <a:xfrm>
                    <a:off x="6908946" y="1122168"/>
                    <a:ext cx="705606" cy="551590"/>
                  </a:xfrm>
                  <a:custGeom>
                    <a:avLst/>
                    <a:gdLst>
                      <a:gd name="connsiteX0" fmla="*/ 0 w 705606"/>
                      <a:gd name="connsiteY0" fmla="*/ 551590 h 551590"/>
                      <a:gd name="connsiteX1" fmla="*/ 115463 w 705606"/>
                      <a:gd name="connsiteY1" fmla="*/ 436141 h 551590"/>
                      <a:gd name="connsiteX2" fmla="*/ 461851 w 705606"/>
                      <a:gd name="connsiteY2" fmla="*/ 269381 h 551590"/>
                      <a:gd name="connsiteX3" fmla="*/ 538826 w 705606"/>
                      <a:gd name="connsiteY3" fmla="*/ 115449 h 551590"/>
                      <a:gd name="connsiteX4" fmla="*/ 705606 w 705606"/>
                      <a:gd name="connsiteY4" fmla="*/ 0 h 55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606" h="551590">
                        <a:moveTo>
                          <a:pt x="0" y="551590"/>
                        </a:moveTo>
                        <a:cubicBezTo>
                          <a:pt x="19244" y="517383"/>
                          <a:pt x="38488" y="483176"/>
                          <a:pt x="115463" y="436141"/>
                        </a:cubicBezTo>
                        <a:cubicBezTo>
                          <a:pt x="192438" y="389106"/>
                          <a:pt x="391291" y="322830"/>
                          <a:pt x="461851" y="269381"/>
                        </a:cubicBezTo>
                        <a:cubicBezTo>
                          <a:pt x="532411" y="215932"/>
                          <a:pt x="498200" y="160346"/>
                          <a:pt x="538826" y="115449"/>
                        </a:cubicBezTo>
                        <a:cubicBezTo>
                          <a:pt x="579452" y="70552"/>
                          <a:pt x="705606" y="0"/>
                          <a:pt x="705606" y="0"/>
                        </a:cubicBezTo>
                      </a:path>
                    </a:pathLst>
                  </a:custGeom>
                  <a:ln w="6350" cmpd="sng">
                    <a:solidFill>
                      <a:srgbClr val="984807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32" name="Forma libre 131"/>
                  <p:cNvSpPr/>
                  <p:nvPr/>
                </p:nvSpPr>
                <p:spPr>
                  <a:xfrm>
                    <a:off x="6974622" y="1511665"/>
                    <a:ext cx="938557" cy="98466"/>
                  </a:xfrm>
                  <a:custGeom>
                    <a:avLst/>
                    <a:gdLst>
                      <a:gd name="connsiteX0" fmla="*/ 0 w 705606"/>
                      <a:gd name="connsiteY0" fmla="*/ 551590 h 551590"/>
                      <a:gd name="connsiteX1" fmla="*/ 115463 w 705606"/>
                      <a:gd name="connsiteY1" fmla="*/ 436141 h 551590"/>
                      <a:gd name="connsiteX2" fmla="*/ 461851 w 705606"/>
                      <a:gd name="connsiteY2" fmla="*/ 269381 h 551590"/>
                      <a:gd name="connsiteX3" fmla="*/ 538826 w 705606"/>
                      <a:gd name="connsiteY3" fmla="*/ 115449 h 551590"/>
                      <a:gd name="connsiteX4" fmla="*/ 705606 w 705606"/>
                      <a:gd name="connsiteY4" fmla="*/ 0 h 55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606" h="551590">
                        <a:moveTo>
                          <a:pt x="0" y="551590"/>
                        </a:moveTo>
                        <a:cubicBezTo>
                          <a:pt x="19244" y="517383"/>
                          <a:pt x="38488" y="483176"/>
                          <a:pt x="115463" y="436141"/>
                        </a:cubicBezTo>
                        <a:cubicBezTo>
                          <a:pt x="192438" y="389106"/>
                          <a:pt x="391291" y="322830"/>
                          <a:pt x="461851" y="269381"/>
                        </a:cubicBezTo>
                        <a:cubicBezTo>
                          <a:pt x="532411" y="215932"/>
                          <a:pt x="498200" y="160346"/>
                          <a:pt x="538826" y="115449"/>
                        </a:cubicBezTo>
                        <a:cubicBezTo>
                          <a:pt x="579452" y="70552"/>
                          <a:pt x="705606" y="0"/>
                          <a:pt x="705606" y="0"/>
                        </a:cubicBezTo>
                      </a:path>
                    </a:pathLst>
                  </a:custGeom>
                  <a:ln w="6350" cmpd="sng">
                    <a:solidFill>
                      <a:schemeClr val="accent6">
                        <a:lumMod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31" name="Forma libre 130"/>
                  <p:cNvSpPr/>
                  <p:nvPr/>
                </p:nvSpPr>
                <p:spPr>
                  <a:xfrm>
                    <a:off x="6918504" y="1385983"/>
                    <a:ext cx="816765" cy="250864"/>
                  </a:xfrm>
                  <a:custGeom>
                    <a:avLst/>
                    <a:gdLst>
                      <a:gd name="connsiteX0" fmla="*/ 0 w 705606"/>
                      <a:gd name="connsiteY0" fmla="*/ 551590 h 551590"/>
                      <a:gd name="connsiteX1" fmla="*/ 115463 w 705606"/>
                      <a:gd name="connsiteY1" fmla="*/ 436141 h 551590"/>
                      <a:gd name="connsiteX2" fmla="*/ 461851 w 705606"/>
                      <a:gd name="connsiteY2" fmla="*/ 269381 h 551590"/>
                      <a:gd name="connsiteX3" fmla="*/ 538826 w 705606"/>
                      <a:gd name="connsiteY3" fmla="*/ 115449 h 551590"/>
                      <a:gd name="connsiteX4" fmla="*/ 705606 w 705606"/>
                      <a:gd name="connsiteY4" fmla="*/ 0 h 55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606" h="551590">
                        <a:moveTo>
                          <a:pt x="0" y="551590"/>
                        </a:moveTo>
                        <a:cubicBezTo>
                          <a:pt x="19244" y="517383"/>
                          <a:pt x="38488" y="483176"/>
                          <a:pt x="115463" y="436141"/>
                        </a:cubicBezTo>
                        <a:cubicBezTo>
                          <a:pt x="192438" y="389106"/>
                          <a:pt x="391291" y="322830"/>
                          <a:pt x="461851" y="269381"/>
                        </a:cubicBezTo>
                        <a:cubicBezTo>
                          <a:pt x="532411" y="215932"/>
                          <a:pt x="498200" y="160346"/>
                          <a:pt x="538826" y="115449"/>
                        </a:cubicBezTo>
                        <a:cubicBezTo>
                          <a:pt x="579452" y="70552"/>
                          <a:pt x="705606" y="0"/>
                          <a:pt x="705606" y="0"/>
                        </a:cubicBezTo>
                      </a:path>
                    </a:pathLst>
                  </a:custGeom>
                  <a:ln w="6350" cmpd="sng">
                    <a:solidFill>
                      <a:srgbClr val="984807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</p:grpSp>
          <p:grpSp>
            <p:nvGrpSpPr>
              <p:cNvPr id="52" name="Agrupar 51"/>
              <p:cNvGrpSpPr/>
              <p:nvPr/>
            </p:nvGrpSpPr>
            <p:grpSpPr>
              <a:xfrm rot="8742298">
                <a:off x="6429655" y="1763075"/>
                <a:ext cx="621870" cy="783307"/>
                <a:chOff x="678165" y="4226031"/>
                <a:chExt cx="725788" cy="697512"/>
              </a:xfrm>
            </p:grpSpPr>
            <p:grpSp>
              <p:nvGrpSpPr>
                <p:cNvPr id="119" name="Agrupar 118"/>
                <p:cNvGrpSpPr/>
                <p:nvPr/>
              </p:nvGrpSpPr>
              <p:grpSpPr>
                <a:xfrm>
                  <a:off x="678165" y="4226031"/>
                  <a:ext cx="725788" cy="697512"/>
                  <a:chOff x="678165" y="4226031"/>
                  <a:chExt cx="725788" cy="697512"/>
                </a:xfrm>
              </p:grpSpPr>
              <p:sp>
                <p:nvSpPr>
                  <p:cNvPr id="126" name="Forma libre 125"/>
                  <p:cNvSpPr/>
                  <p:nvPr/>
                </p:nvSpPr>
                <p:spPr>
                  <a:xfrm>
                    <a:off x="678165" y="4226031"/>
                    <a:ext cx="725788" cy="697512"/>
                  </a:xfrm>
                  <a:custGeom>
                    <a:avLst/>
                    <a:gdLst>
                      <a:gd name="connsiteX0" fmla="*/ 520506 w 725788"/>
                      <a:gd name="connsiteY0" fmla="*/ 72874 h 697512"/>
                      <a:gd name="connsiteX1" fmla="*/ 416405 w 725788"/>
                      <a:gd name="connsiteY1" fmla="*/ 72874 h 697512"/>
                      <a:gd name="connsiteX2" fmla="*/ 405995 w 725788"/>
                      <a:gd name="connsiteY2" fmla="*/ 41643 h 697512"/>
                      <a:gd name="connsiteX3" fmla="*/ 374764 w 725788"/>
                      <a:gd name="connsiteY3" fmla="*/ 20821 h 697512"/>
                      <a:gd name="connsiteX4" fmla="*/ 301893 w 725788"/>
                      <a:gd name="connsiteY4" fmla="*/ 0 h 697512"/>
                      <a:gd name="connsiteX5" fmla="*/ 166562 w 725788"/>
                      <a:gd name="connsiteY5" fmla="*/ 10411 h 697512"/>
                      <a:gd name="connsiteX6" fmla="*/ 135331 w 725788"/>
                      <a:gd name="connsiteY6" fmla="*/ 20821 h 697512"/>
                      <a:gd name="connsiteX7" fmla="*/ 114511 w 725788"/>
                      <a:gd name="connsiteY7" fmla="*/ 41643 h 697512"/>
                      <a:gd name="connsiteX8" fmla="*/ 72871 w 725788"/>
                      <a:gd name="connsiteY8" fmla="*/ 166570 h 697512"/>
                      <a:gd name="connsiteX9" fmla="*/ 62460 w 725788"/>
                      <a:gd name="connsiteY9" fmla="*/ 197802 h 697512"/>
                      <a:gd name="connsiteX10" fmla="*/ 0 w 725788"/>
                      <a:gd name="connsiteY10" fmla="*/ 208213 h 697512"/>
                      <a:gd name="connsiteX11" fmla="*/ 10410 w 725788"/>
                      <a:gd name="connsiteY11" fmla="*/ 458068 h 697512"/>
                      <a:gd name="connsiteX12" fmla="*/ 31230 w 725788"/>
                      <a:gd name="connsiteY12" fmla="*/ 489299 h 697512"/>
                      <a:gd name="connsiteX13" fmla="*/ 93691 w 725788"/>
                      <a:gd name="connsiteY13" fmla="*/ 530942 h 697512"/>
                      <a:gd name="connsiteX14" fmla="*/ 166562 w 725788"/>
                      <a:gd name="connsiteY14" fmla="*/ 551763 h 697512"/>
                      <a:gd name="connsiteX15" fmla="*/ 239433 w 725788"/>
                      <a:gd name="connsiteY15" fmla="*/ 572584 h 697512"/>
                      <a:gd name="connsiteX16" fmla="*/ 281073 w 725788"/>
                      <a:gd name="connsiteY16" fmla="*/ 655869 h 697512"/>
                      <a:gd name="connsiteX17" fmla="*/ 291483 w 725788"/>
                      <a:gd name="connsiteY17" fmla="*/ 687101 h 697512"/>
                      <a:gd name="connsiteX18" fmla="*/ 322714 w 725788"/>
                      <a:gd name="connsiteY18" fmla="*/ 697512 h 697512"/>
                      <a:gd name="connsiteX19" fmla="*/ 416405 w 725788"/>
                      <a:gd name="connsiteY19" fmla="*/ 687101 h 697512"/>
                      <a:gd name="connsiteX20" fmla="*/ 437225 w 725788"/>
                      <a:gd name="connsiteY20" fmla="*/ 655869 h 697512"/>
                      <a:gd name="connsiteX21" fmla="*/ 468456 w 725788"/>
                      <a:gd name="connsiteY21" fmla="*/ 635048 h 697512"/>
                      <a:gd name="connsiteX22" fmla="*/ 551737 w 725788"/>
                      <a:gd name="connsiteY22" fmla="*/ 582995 h 697512"/>
                      <a:gd name="connsiteX23" fmla="*/ 582967 w 725788"/>
                      <a:gd name="connsiteY23" fmla="*/ 572584 h 697512"/>
                      <a:gd name="connsiteX24" fmla="*/ 635018 w 725788"/>
                      <a:gd name="connsiteY24" fmla="*/ 510121 h 697512"/>
                      <a:gd name="connsiteX25" fmla="*/ 645428 w 725788"/>
                      <a:gd name="connsiteY25" fmla="*/ 416425 h 697512"/>
                      <a:gd name="connsiteX26" fmla="*/ 655838 w 725788"/>
                      <a:gd name="connsiteY26" fmla="*/ 385193 h 697512"/>
                      <a:gd name="connsiteX27" fmla="*/ 687068 w 725788"/>
                      <a:gd name="connsiteY27" fmla="*/ 364372 h 697512"/>
                      <a:gd name="connsiteX28" fmla="*/ 697479 w 725788"/>
                      <a:gd name="connsiteY28" fmla="*/ 333140 h 697512"/>
                      <a:gd name="connsiteX29" fmla="*/ 707889 w 725788"/>
                      <a:gd name="connsiteY29" fmla="*/ 239444 h 697512"/>
                      <a:gd name="connsiteX30" fmla="*/ 666248 w 725788"/>
                      <a:gd name="connsiteY30" fmla="*/ 229034 h 697512"/>
                      <a:gd name="connsiteX31" fmla="*/ 624608 w 725788"/>
                      <a:gd name="connsiteY31" fmla="*/ 72874 h 697512"/>
                      <a:gd name="connsiteX32" fmla="*/ 562147 w 725788"/>
                      <a:gd name="connsiteY32" fmla="*/ 52053 h 697512"/>
                      <a:gd name="connsiteX33" fmla="*/ 416405 w 725788"/>
                      <a:gd name="connsiteY33" fmla="*/ 52053 h 697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5788" h="697512">
                        <a:moveTo>
                          <a:pt x="520506" y="72874"/>
                        </a:moveTo>
                        <a:cubicBezTo>
                          <a:pt x="507869" y="74679"/>
                          <a:pt x="439117" y="95587"/>
                          <a:pt x="416405" y="72874"/>
                        </a:cubicBezTo>
                        <a:cubicBezTo>
                          <a:pt x="408646" y="65114"/>
                          <a:pt x="412850" y="50212"/>
                          <a:pt x="405995" y="41643"/>
                        </a:cubicBezTo>
                        <a:cubicBezTo>
                          <a:pt x="398179" y="31873"/>
                          <a:pt x="385955" y="26417"/>
                          <a:pt x="374764" y="20821"/>
                        </a:cubicBezTo>
                        <a:cubicBezTo>
                          <a:pt x="359833" y="13355"/>
                          <a:pt x="315229" y="3334"/>
                          <a:pt x="301893" y="0"/>
                        </a:cubicBezTo>
                        <a:cubicBezTo>
                          <a:pt x="256783" y="3470"/>
                          <a:pt x="211456" y="4799"/>
                          <a:pt x="166562" y="10411"/>
                        </a:cubicBezTo>
                        <a:cubicBezTo>
                          <a:pt x="155673" y="11772"/>
                          <a:pt x="144741" y="15175"/>
                          <a:pt x="135331" y="20821"/>
                        </a:cubicBezTo>
                        <a:cubicBezTo>
                          <a:pt x="126915" y="25871"/>
                          <a:pt x="121451" y="34702"/>
                          <a:pt x="114511" y="41643"/>
                        </a:cubicBezTo>
                        <a:lnTo>
                          <a:pt x="72871" y="166570"/>
                        </a:lnTo>
                        <a:cubicBezTo>
                          <a:pt x="69401" y="176981"/>
                          <a:pt x="73285" y="195998"/>
                          <a:pt x="62460" y="197802"/>
                        </a:cubicBezTo>
                        <a:lnTo>
                          <a:pt x="0" y="208213"/>
                        </a:lnTo>
                        <a:cubicBezTo>
                          <a:pt x="3470" y="291498"/>
                          <a:pt x="1205" y="375221"/>
                          <a:pt x="10410" y="458068"/>
                        </a:cubicBezTo>
                        <a:cubicBezTo>
                          <a:pt x="11792" y="470503"/>
                          <a:pt x="21814" y="481060"/>
                          <a:pt x="31230" y="489299"/>
                        </a:cubicBezTo>
                        <a:cubicBezTo>
                          <a:pt x="50062" y="505777"/>
                          <a:pt x="69415" y="524872"/>
                          <a:pt x="93691" y="530942"/>
                        </a:cubicBezTo>
                        <a:cubicBezTo>
                          <a:pt x="223862" y="563488"/>
                          <a:pt x="62021" y="521893"/>
                          <a:pt x="166562" y="551763"/>
                        </a:cubicBezTo>
                        <a:cubicBezTo>
                          <a:pt x="258063" y="577907"/>
                          <a:pt x="164551" y="547624"/>
                          <a:pt x="239433" y="572584"/>
                        </a:cubicBezTo>
                        <a:cubicBezTo>
                          <a:pt x="275771" y="608926"/>
                          <a:pt x="257150" y="584095"/>
                          <a:pt x="281073" y="655869"/>
                        </a:cubicBezTo>
                        <a:cubicBezTo>
                          <a:pt x="284543" y="666280"/>
                          <a:pt x="281072" y="683631"/>
                          <a:pt x="291483" y="687101"/>
                        </a:cubicBezTo>
                        <a:lnTo>
                          <a:pt x="322714" y="697512"/>
                        </a:lnTo>
                        <a:cubicBezTo>
                          <a:pt x="353944" y="694042"/>
                          <a:pt x="386875" y="697840"/>
                          <a:pt x="416405" y="687101"/>
                        </a:cubicBezTo>
                        <a:cubicBezTo>
                          <a:pt x="428163" y="682825"/>
                          <a:pt x="428378" y="664716"/>
                          <a:pt x="437225" y="655869"/>
                        </a:cubicBezTo>
                        <a:cubicBezTo>
                          <a:pt x="446072" y="647022"/>
                          <a:pt x="458046" y="641988"/>
                          <a:pt x="468456" y="635048"/>
                        </a:cubicBezTo>
                        <a:cubicBezTo>
                          <a:pt x="501450" y="585555"/>
                          <a:pt x="477406" y="607773"/>
                          <a:pt x="551737" y="582995"/>
                        </a:cubicBezTo>
                        <a:lnTo>
                          <a:pt x="582967" y="572584"/>
                        </a:lnTo>
                        <a:cubicBezTo>
                          <a:pt x="594621" y="560930"/>
                          <a:pt x="630187" y="529446"/>
                          <a:pt x="635018" y="510121"/>
                        </a:cubicBezTo>
                        <a:cubicBezTo>
                          <a:pt x="642639" y="479635"/>
                          <a:pt x="640262" y="447422"/>
                          <a:pt x="645428" y="416425"/>
                        </a:cubicBezTo>
                        <a:cubicBezTo>
                          <a:pt x="647232" y="405601"/>
                          <a:pt x="648983" y="393762"/>
                          <a:pt x="655838" y="385193"/>
                        </a:cubicBezTo>
                        <a:cubicBezTo>
                          <a:pt x="663654" y="375423"/>
                          <a:pt x="676658" y="371312"/>
                          <a:pt x="687068" y="364372"/>
                        </a:cubicBezTo>
                        <a:cubicBezTo>
                          <a:pt x="690538" y="353961"/>
                          <a:pt x="692571" y="342955"/>
                          <a:pt x="697479" y="333140"/>
                        </a:cubicBezTo>
                        <a:cubicBezTo>
                          <a:pt x="715226" y="297644"/>
                          <a:pt x="745293" y="291811"/>
                          <a:pt x="707889" y="239444"/>
                        </a:cubicBezTo>
                        <a:cubicBezTo>
                          <a:pt x="699573" y="227801"/>
                          <a:pt x="680128" y="232504"/>
                          <a:pt x="666248" y="229034"/>
                        </a:cubicBezTo>
                        <a:cubicBezTo>
                          <a:pt x="564486" y="127265"/>
                          <a:pt x="752570" y="328811"/>
                          <a:pt x="624608" y="72874"/>
                        </a:cubicBezTo>
                        <a:cubicBezTo>
                          <a:pt x="614794" y="53244"/>
                          <a:pt x="584094" y="52053"/>
                          <a:pt x="562147" y="52053"/>
                        </a:cubicBezTo>
                        <a:lnTo>
                          <a:pt x="416405" y="52053"/>
                        </a:lnTo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3175" cmpd="sng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 dirty="0"/>
                  </a:p>
                </p:txBody>
              </p:sp>
              <p:sp>
                <p:nvSpPr>
                  <p:cNvPr id="127" name="Forma libre 126"/>
                  <p:cNvSpPr/>
                  <p:nvPr/>
                </p:nvSpPr>
                <p:spPr>
                  <a:xfrm rot="19471318">
                    <a:off x="806327" y="4322303"/>
                    <a:ext cx="317623" cy="326210"/>
                  </a:xfrm>
                  <a:custGeom>
                    <a:avLst/>
                    <a:gdLst>
                      <a:gd name="connsiteX0" fmla="*/ 152400 w 317623"/>
                      <a:gd name="connsiteY0" fmla="*/ 8693 h 326210"/>
                      <a:gd name="connsiteX1" fmla="*/ 114300 w 317623"/>
                      <a:gd name="connsiteY1" fmla="*/ 15043 h 326210"/>
                      <a:gd name="connsiteX2" fmla="*/ 114300 w 317623"/>
                      <a:gd name="connsiteY2" fmla="*/ 53143 h 326210"/>
                      <a:gd name="connsiteX3" fmla="*/ 196850 w 317623"/>
                      <a:gd name="connsiteY3" fmla="*/ 84893 h 326210"/>
                      <a:gd name="connsiteX4" fmla="*/ 228600 w 317623"/>
                      <a:gd name="connsiteY4" fmla="*/ 135693 h 326210"/>
                      <a:gd name="connsiteX5" fmla="*/ 234950 w 317623"/>
                      <a:gd name="connsiteY5" fmla="*/ 154743 h 326210"/>
                      <a:gd name="connsiteX6" fmla="*/ 228600 w 317623"/>
                      <a:gd name="connsiteY6" fmla="*/ 218243 h 326210"/>
                      <a:gd name="connsiteX7" fmla="*/ 215900 w 317623"/>
                      <a:gd name="connsiteY7" fmla="*/ 256343 h 326210"/>
                      <a:gd name="connsiteX8" fmla="*/ 177800 w 317623"/>
                      <a:gd name="connsiteY8" fmla="*/ 281743 h 326210"/>
                      <a:gd name="connsiteX9" fmla="*/ 127000 w 317623"/>
                      <a:gd name="connsiteY9" fmla="*/ 275393 h 326210"/>
                      <a:gd name="connsiteX10" fmla="*/ 107950 w 317623"/>
                      <a:gd name="connsiteY10" fmla="*/ 262693 h 326210"/>
                      <a:gd name="connsiteX11" fmla="*/ 88900 w 317623"/>
                      <a:gd name="connsiteY11" fmla="*/ 256343 h 326210"/>
                      <a:gd name="connsiteX12" fmla="*/ 6350 w 317623"/>
                      <a:gd name="connsiteY12" fmla="*/ 275393 h 326210"/>
                      <a:gd name="connsiteX13" fmla="*/ 0 w 317623"/>
                      <a:gd name="connsiteY13" fmla="*/ 294443 h 326210"/>
                      <a:gd name="connsiteX14" fmla="*/ 6350 w 317623"/>
                      <a:gd name="connsiteY14" fmla="*/ 313493 h 326210"/>
                      <a:gd name="connsiteX15" fmla="*/ 76200 w 317623"/>
                      <a:gd name="connsiteY15" fmla="*/ 319843 h 326210"/>
                      <a:gd name="connsiteX16" fmla="*/ 95250 w 317623"/>
                      <a:gd name="connsiteY16" fmla="*/ 313493 h 326210"/>
                      <a:gd name="connsiteX17" fmla="*/ 209550 w 317623"/>
                      <a:gd name="connsiteY17" fmla="*/ 307143 h 326210"/>
                      <a:gd name="connsiteX18" fmla="*/ 279400 w 317623"/>
                      <a:gd name="connsiteY18" fmla="*/ 300793 h 326210"/>
                      <a:gd name="connsiteX19" fmla="*/ 298450 w 317623"/>
                      <a:gd name="connsiteY19" fmla="*/ 294443 h 326210"/>
                      <a:gd name="connsiteX20" fmla="*/ 298450 w 317623"/>
                      <a:gd name="connsiteY20" fmla="*/ 256343 h 326210"/>
                      <a:gd name="connsiteX21" fmla="*/ 285750 w 317623"/>
                      <a:gd name="connsiteY21" fmla="*/ 237293 h 326210"/>
                      <a:gd name="connsiteX22" fmla="*/ 266700 w 317623"/>
                      <a:gd name="connsiteY22" fmla="*/ 224593 h 326210"/>
                      <a:gd name="connsiteX23" fmla="*/ 260350 w 317623"/>
                      <a:gd name="connsiteY23" fmla="*/ 205543 h 326210"/>
                      <a:gd name="connsiteX24" fmla="*/ 279400 w 317623"/>
                      <a:gd name="connsiteY24" fmla="*/ 199193 h 326210"/>
                      <a:gd name="connsiteX25" fmla="*/ 298450 w 317623"/>
                      <a:gd name="connsiteY25" fmla="*/ 186493 h 326210"/>
                      <a:gd name="connsiteX26" fmla="*/ 304800 w 317623"/>
                      <a:gd name="connsiteY26" fmla="*/ 103943 h 326210"/>
                      <a:gd name="connsiteX27" fmla="*/ 279400 w 317623"/>
                      <a:gd name="connsiteY27" fmla="*/ 97593 h 326210"/>
                      <a:gd name="connsiteX28" fmla="*/ 273050 w 317623"/>
                      <a:gd name="connsiteY28" fmla="*/ 78543 h 326210"/>
                      <a:gd name="connsiteX29" fmla="*/ 222250 w 317623"/>
                      <a:gd name="connsiteY29" fmla="*/ 65843 h 326210"/>
                      <a:gd name="connsiteX30" fmla="*/ 203200 w 317623"/>
                      <a:gd name="connsiteY30" fmla="*/ 59493 h 326210"/>
                      <a:gd name="connsiteX31" fmla="*/ 196850 w 317623"/>
                      <a:gd name="connsiteY31" fmla="*/ 27743 h 326210"/>
                      <a:gd name="connsiteX32" fmla="*/ 177800 w 317623"/>
                      <a:gd name="connsiteY32" fmla="*/ 21393 h 326210"/>
                      <a:gd name="connsiteX33" fmla="*/ 158750 w 317623"/>
                      <a:gd name="connsiteY33" fmla="*/ 2343 h 326210"/>
                      <a:gd name="connsiteX34" fmla="*/ 152400 w 317623"/>
                      <a:gd name="connsiteY34" fmla="*/ 8693 h 326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317623" h="326210">
                        <a:moveTo>
                          <a:pt x="152400" y="8693"/>
                        </a:moveTo>
                        <a:cubicBezTo>
                          <a:pt x="144992" y="10810"/>
                          <a:pt x="125479" y="8655"/>
                          <a:pt x="114300" y="15043"/>
                        </a:cubicBezTo>
                        <a:cubicBezTo>
                          <a:pt x="103524" y="21201"/>
                          <a:pt x="108142" y="46985"/>
                          <a:pt x="114300" y="53143"/>
                        </a:cubicBezTo>
                        <a:cubicBezTo>
                          <a:pt x="145194" y="84037"/>
                          <a:pt x="156568" y="79138"/>
                          <a:pt x="196850" y="84893"/>
                        </a:cubicBezTo>
                        <a:cubicBezTo>
                          <a:pt x="227039" y="105019"/>
                          <a:pt x="213487" y="90353"/>
                          <a:pt x="228600" y="135693"/>
                        </a:cubicBezTo>
                        <a:lnTo>
                          <a:pt x="234950" y="154743"/>
                        </a:lnTo>
                        <a:cubicBezTo>
                          <a:pt x="232833" y="175910"/>
                          <a:pt x="232520" y="197335"/>
                          <a:pt x="228600" y="218243"/>
                        </a:cubicBezTo>
                        <a:cubicBezTo>
                          <a:pt x="226133" y="231401"/>
                          <a:pt x="227039" y="248917"/>
                          <a:pt x="215900" y="256343"/>
                        </a:cubicBezTo>
                        <a:lnTo>
                          <a:pt x="177800" y="281743"/>
                        </a:lnTo>
                        <a:cubicBezTo>
                          <a:pt x="160867" y="279626"/>
                          <a:pt x="143464" y="279883"/>
                          <a:pt x="127000" y="275393"/>
                        </a:cubicBezTo>
                        <a:cubicBezTo>
                          <a:pt x="119637" y="273385"/>
                          <a:pt x="114776" y="266106"/>
                          <a:pt x="107950" y="262693"/>
                        </a:cubicBezTo>
                        <a:cubicBezTo>
                          <a:pt x="101963" y="259700"/>
                          <a:pt x="95250" y="258460"/>
                          <a:pt x="88900" y="256343"/>
                        </a:cubicBezTo>
                        <a:cubicBezTo>
                          <a:pt x="69765" y="258256"/>
                          <a:pt x="24458" y="252757"/>
                          <a:pt x="6350" y="275393"/>
                        </a:cubicBezTo>
                        <a:cubicBezTo>
                          <a:pt x="2169" y="280620"/>
                          <a:pt x="2117" y="288093"/>
                          <a:pt x="0" y="294443"/>
                        </a:cubicBezTo>
                        <a:cubicBezTo>
                          <a:pt x="2117" y="300793"/>
                          <a:pt x="1208" y="309208"/>
                          <a:pt x="6350" y="313493"/>
                        </a:cubicBezTo>
                        <a:cubicBezTo>
                          <a:pt x="29813" y="333046"/>
                          <a:pt x="49719" y="325728"/>
                          <a:pt x="76200" y="319843"/>
                        </a:cubicBezTo>
                        <a:cubicBezTo>
                          <a:pt x="82734" y="318391"/>
                          <a:pt x="88587" y="314128"/>
                          <a:pt x="95250" y="313493"/>
                        </a:cubicBezTo>
                        <a:cubicBezTo>
                          <a:pt x="133237" y="309875"/>
                          <a:pt x="171482" y="309768"/>
                          <a:pt x="209550" y="307143"/>
                        </a:cubicBezTo>
                        <a:cubicBezTo>
                          <a:pt x="232874" y="305534"/>
                          <a:pt x="256117" y="302910"/>
                          <a:pt x="279400" y="300793"/>
                        </a:cubicBezTo>
                        <a:cubicBezTo>
                          <a:pt x="285750" y="298676"/>
                          <a:pt x="293717" y="299176"/>
                          <a:pt x="298450" y="294443"/>
                        </a:cubicBezTo>
                        <a:cubicBezTo>
                          <a:pt x="309739" y="283154"/>
                          <a:pt x="304094" y="267632"/>
                          <a:pt x="298450" y="256343"/>
                        </a:cubicBezTo>
                        <a:cubicBezTo>
                          <a:pt x="295037" y="249517"/>
                          <a:pt x="291146" y="242689"/>
                          <a:pt x="285750" y="237293"/>
                        </a:cubicBezTo>
                        <a:cubicBezTo>
                          <a:pt x="280354" y="231897"/>
                          <a:pt x="273050" y="228826"/>
                          <a:pt x="266700" y="224593"/>
                        </a:cubicBezTo>
                        <a:cubicBezTo>
                          <a:pt x="264583" y="218243"/>
                          <a:pt x="257357" y="211530"/>
                          <a:pt x="260350" y="205543"/>
                        </a:cubicBezTo>
                        <a:cubicBezTo>
                          <a:pt x="263343" y="199556"/>
                          <a:pt x="273413" y="202186"/>
                          <a:pt x="279400" y="199193"/>
                        </a:cubicBezTo>
                        <a:cubicBezTo>
                          <a:pt x="286226" y="195780"/>
                          <a:pt x="292100" y="190726"/>
                          <a:pt x="298450" y="186493"/>
                        </a:cubicBezTo>
                        <a:cubicBezTo>
                          <a:pt x="317573" y="157809"/>
                          <a:pt x="326897" y="152556"/>
                          <a:pt x="304800" y="103943"/>
                        </a:cubicBezTo>
                        <a:cubicBezTo>
                          <a:pt x="301189" y="95998"/>
                          <a:pt x="287867" y="99710"/>
                          <a:pt x="279400" y="97593"/>
                        </a:cubicBezTo>
                        <a:cubicBezTo>
                          <a:pt x="277283" y="91243"/>
                          <a:pt x="278901" y="81794"/>
                          <a:pt x="273050" y="78543"/>
                        </a:cubicBezTo>
                        <a:cubicBezTo>
                          <a:pt x="257792" y="70066"/>
                          <a:pt x="238809" y="71363"/>
                          <a:pt x="222250" y="65843"/>
                        </a:cubicBezTo>
                        <a:lnTo>
                          <a:pt x="203200" y="59493"/>
                        </a:lnTo>
                        <a:cubicBezTo>
                          <a:pt x="201083" y="48910"/>
                          <a:pt x="202837" y="36723"/>
                          <a:pt x="196850" y="27743"/>
                        </a:cubicBezTo>
                        <a:cubicBezTo>
                          <a:pt x="193137" y="22174"/>
                          <a:pt x="183369" y="25106"/>
                          <a:pt x="177800" y="21393"/>
                        </a:cubicBezTo>
                        <a:cubicBezTo>
                          <a:pt x="170328" y="16412"/>
                          <a:pt x="166782" y="6359"/>
                          <a:pt x="158750" y="2343"/>
                        </a:cubicBezTo>
                        <a:cubicBezTo>
                          <a:pt x="144390" y="-4837"/>
                          <a:pt x="159808" y="6576"/>
                          <a:pt x="152400" y="8693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75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</p:grpSp>
            <p:sp>
              <p:nvSpPr>
                <p:cNvPr id="120" name="Elipse 119"/>
                <p:cNvSpPr/>
                <p:nvPr/>
              </p:nvSpPr>
              <p:spPr>
                <a:xfrm flipV="1">
                  <a:off x="1247140" y="44415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121" name="Elipse 120"/>
                <p:cNvSpPr/>
                <p:nvPr/>
              </p:nvSpPr>
              <p:spPr>
                <a:xfrm flipV="1">
                  <a:off x="1221740" y="45939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122" name="Elipse 121"/>
                <p:cNvSpPr/>
                <p:nvPr/>
              </p:nvSpPr>
              <p:spPr>
                <a:xfrm flipV="1">
                  <a:off x="1094740" y="47209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123" name="Elipse 122"/>
                <p:cNvSpPr/>
                <p:nvPr/>
              </p:nvSpPr>
              <p:spPr>
                <a:xfrm flipV="1">
                  <a:off x="1132840" y="43399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124" name="Elipse 123"/>
                <p:cNvSpPr/>
                <p:nvPr/>
              </p:nvSpPr>
              <p:spPr>
                <a:xfrm flipV="1">
                  <a:off x="853440" y="45939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125" name="Elipse 124"/>
                <p:cNvSpPr/>
                <p:nvPr/>
              </p:nvSpPr>
              <p:spPr>
                <a:xfrm flipV="1">
                  <a:off x="739140" y="44415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</p:grpSp>
          <p:cxnSp>
            <p:nvCxnSpPr>
              <p:cNvPr id="53" name="Conector recto de flecha 52"/>
              <p:cNvCxnSpPr>
                <a:stCxn id="126" idx="30"/>
                <a:endCxn id="133" idx="14"/>
              </p:cNvCxnSpPr>
              <p:nvPr/>
            </p:nvCxnSpPr>
            <p:spPr>
              <a:xfrm flipH="1">
                <a:off x="6416968" y="2412255"/>
                <a:ext cx="184645" cy="17207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CuadroTexto 54"/>
              <p:cNvSpPr txBox="1"/>
              <p:nvPr/>
            </p:nvSpPr>
            <p:spPr>
              <a:xfrm>
                <a:off x="5528317" y="2240487"/>
                <a:ext cx="6719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200" dirty="0" err="1" smtClean="0"/>
                  <a:t>NETosis</a:t>
                </a:r>
                <a:endParaRPr lang="es-ES" sz="1200" dirty="0"/>
              </a:p>
            </p:txBody>
          </p:sp>
          <p:sp>
            <p:nvSpPr>
              <p:cNvPr id="56" name="Forma libre 55"/>
              <p:cNvSpPr/>
              <p:nvPr/>
            </p:nvSpPr>
            <p:spPr>
              <a:xfrm rot="342219">
                <a:off x="6734019" y="2831498"/>
                <a:ext cx="1419170" cy="1059291"/>
              </a:xfrm>
              <a:custGeom>
                <a:avLst/>
                <a:gdLst>
                  <a:gd name="connsiteX0" fmla="*/ 4155 w 1444231"/>
                  <a:gd name="connsiteY0" fmla="*/ 417682 h 1227709"/>
                  <a:gd name="connsiteX1" fmla="*/ 42643 w 1444231"/>
                  <a:gd name="connsiteY1" fmla="*/ 597269 h 1227709"/>
                  <a:gd name="connsiteX2" fmla="*/ 183764 w 1444231"/>
                  <a:gd name="connsiteY2" fmla="*/ 751202 h 1227709"/>
                  <a:gd name="connsiteX3" fmla="*/ 324885 w 1444231"/>
                  <a:gd name="connsiteY3" fmla="*/ 828168 h 1227709"/>
                  <a:gd name="connsiteX4" fmla="*/ 389031 w 1444231"/>
                  <a:gd name="connsiteY4" fmla="*/ 828168 h 1227709"/>
                  <a:gd name="connsiteX5" fmla="*/ 542981 w 1444231"/>
                  <a:gd name="connsiteY5" fmla="*/ 828168 h 1227709"/>
                  <a:gd name="connsiteX6" fmla="*/ 696931 w 1444231"/>
                  <a:gd name="connsiteY6" fmla="*/ 840995 h 1227709"/>
                  <a:gd name="connsiteX7" fmla="*/ 850881 w 1444231"/>
                  <a:gd name="connsiteY7" fmla="*/ 1007755 h 1227709"/>
                  <a:gd name="connsiteX8" fmla="*/ 1030490 w 1444231"/>
                  <a:gd name="connsiteY8" fmla="*/ 1200171 h 1227709"/>
                  <a:gd name="connsiteX9" fmla="*/ 1107465 w 1444231"/>
                  <a:gd name="connsiteY9" fmla="*/ 1212998 h 1227709"/>
                  <a:gd name="connsiteX10" fmla="*/ 1171611 w 1444231"/>
                  <a:gd name="connsiteY10" fmla="*/ 1071894 h 1227709"/>
                  <a:gd name="connsiteX11" fmla="*/ 1248586 w 1444231"/>
                  <a:gd name="connsiteY11" fmla="*/ 892306 h 1227709"/>
                  <a:gd name="connsiteX12" fmla="*/ 1299903 w 1444231"/>
                  <a:gd name="connsiteY12" fmla="*/ 738374 h 1227709"/>
                  <a:gd name="connsiteX13" fmla="*/ 1338390 w 1444231"/>
                  <a:gd name="connsiteY13" fmla="*/ 571614 h 1227709"/>
                  <a:gd name="connsiteX14" fmla="*/ 1415365 w 1444231"/>
                  <a:gd name="connsiteY14" fmla="*/ 340716 h 1227709"/>
                  <a:gd name="connsiteX15" fmla="*/ 1441024 w 1444231"/>
                  <a:gd name="connsiteY15" fmla="*/ 263750 h 1227709"/>
                  <a:gd name="connsiteX16" fmla="*/ 1441024 w 1444231"/>
                  <a:gd name="connsiteY16" fmla="*/ 212439 h 1227709"/>
                  <a:gd name="connsiteX17" fmla="*/ 1415365 w 1444231"/>
                  <a:gd name="connsiteY17" fmla="*/ 84162 h 1227709"/>
                  <a:gd name="connsiteX18" fmla="*/ 1364049 w 1444231"/>
                  <a:gd name="connsiteY18" fmla="*/ 20024 h 1227709"/>
                  <a:gd name="connsiteX19" fmla="*/ 1210098 w 1444231"/>
                  <a:gd name="connsiteY19" fmla="*/ 7196 h 1227709"/>
                  <a:gd name="connsiteX20" fmla="*/ 1030490 w 1444231"/>
                  <a:gd name="connsiteY20" fmla="*/ 122645 h 1227709"/>
                  <a:gd name="connsiteX21" fmla="*/ 671273 w 1444231"/>
                  <a:gd name="connsiteY21" fmla="*/ 225267 h 1227709"/>
                  <a:gd name="connsiteX22" fmla="*/ 542981 w 1444231"/>
                  <a:gd name="connsiteY22" fmla="*/ 289405 h 1227709"/>
                  <a:gd name="connsiteX23" fmla="*/ 389031 w 1444231"/>
                  <a:gd name="connsiteY23" fmla="*/ 315060 h 1227709"/>
                  <a:gd name="connsiteX24" fmla="*/ 158105 w 1444231"/>
                  <a:gd name="connsiteY24" fmla="*/ 315060 h 1227709"/>
                  <a:gd name="connsiteX25" fmla="*/ 16984 w 1444231"/>
                  <a:gd name="connsiteY25" fmla="*/ 327888 h 1227709"/>
                  <a:gd name="connsiteX26" fmla="*/ 4155 w 1444231"/>
                  <a:gd name="connsiteY26" fmla="*/ 417682 h 1227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444231" h="1227709">
                    <a:moveTo>
                      <a:pt x="4155" y="417682"/>
                    </a:moveTo>
                    <a:cubicBezTo>
                      <a:pt x="8432" y="462579"/>
                      <a:pt x="12708" y="541682"/>
                      <a:pt x="42643" y="597269"/>
                    </a:cubicBezTo>
                    <a:cubicBezTo>
                      <a:pt x="72578" y="652856"/>
                      <a:pt x="136724" y="712719"/>
                      <a:pt x="183764" y="751202"/>
                    </a:cubicBezTo>
                    <a:cubicBezTo>
                      <a:pt x="230804" y="789685"/>
                      <a:pt x="290674" y="815340"/>
                      <a:pt x="324885" y="828168"/>
                    </a:cubicBezTo>
                    <a:cubicBezTo>
                      <a:pt x="359096" y="840996"/>
                      <a:pt x="389031" y="828168"/>
                      <a:pt x="389031" y="828168"/>
                    </a:cubicBezTo>
                    <a:cubicBezTo>
                      <a:pt x="425380" y="828168"/>
                      <a:pt x="491664" y="826030"/>
                      <a:pt x="542981" y="828168"/>
                    </a:cubicBezTo>
                    <a:cubicBezTo>
                      <a:pt x="594298" y="830306"/>
                      <a:pt x="645614" y="811064"/>
                      <a:pt x="696931" y="840995"/>
                    </a:cubicBezTo>
                    <a:cubicBezTo>
                      <a:pt x="748248" y="870926"/>
                      <a:pt x="850881" y="1007755"/>
                      <a:pt x="850881" y="1007755"/>
                    </a:cubicBezTo>
                    <a:cubicBezTo>
                      <a:pt x="906474" y="1067618"/>
                      <a:pt x="987726" y="1165964"/>
                      <a:pt x="1030490" y="1200171"/>
                    </a:cubicBezTo>
                    <a:cubicBezTo>
                      <a:pt x="1073254" y="1234378"/>
                      <a:pt x="1083945" y="1234377"/>
                      <a:pt x="1107465" y="1212998"/>
                    </a:cubicBezTo>
                    <a:cubicBezTo>
                      <a:pt x="1130985" y="1191619"/>
                      <a:pt x="1148091" y="1125343"/>
                      <a:pt x="1171611" y="1071894"/>
                    </a:cubicBezTo>
                    <a:cubicBezTo>
                      <a:pt x="1195131" y="1018445"/>
                      <a:pt x="1227204" y="947893"/>
                      <a:pt x="1248586" y="892306"/>
                    </a:cubicBezTo>
                    <a:cubicBezTo>
                      <a:pt x="1269968" y="836719"/>
                      <a:pt x="1284936" y="791823"/>
                      <a:pt x="1299903" y="738374"/>
                    </a:cubicBezTo>
                    <a:cubicBezTo>
                      <a:pt x="1314870" y="684925"/>
                      <a:pt x="1319146" y="637890"/>
                      <a:pt x="1338390" y="571614"/>
                    </a:cubicBezTo>
                    <a:cubicBezTo>
                      <a:pt x="1357634" y="505338"/>
                      <a:pt x="1415365" y="340716"/>
                      <a:pt x="1415365" y="340716"/>
                    </a:cubicBezTo>
                    <a:cubicBezTo>
                      <a:pt x="1432471" y="289405"/>
                      <a:pt x="1436748" y="285129"/>
                      <a:pt x="1441024" y="263750"/>
                    </a:cubicBezTo>
                    <a:cubicBezTo>
                      <a:pt x="1445301" y="242370"/>
                      <a:pt x="1445300" y="242370"/>
                      <a:pt x="1441024" y="212439"/>
                    </a:cubicBezTo>
                    <a:cubicBezTo>
                      <a:pt x="1436748" y="182508"/>
                      <a:pt x="1428194" y="116231"/>
                      <a:pt x="1415365" y="84162"/>
                    </a:cubicBezTo>
                    <a:cubicBezTo>
                      <a:pt x="1402536" y="52093"/>
                      <a:pt x="1398260" y="32852"/>
                      <a:pt x="1364049" y="20024"/>
                    </a:cubicBezTo>
                    <a:cubicBezTo>
                      <a:pt x="1329838" y="7196"/>
                      <a:pt x="1265691" y="-9907"/>
                      <a:pt x="1210098" y="7196"/>
                    </a:cubicBezTo>
                    <a:cubicBezTo>
                      <a:pt x="1154505" y="24299"/>
                      <a:pt x="1120294" y="86300"/>
                      <a:pt x="1030490" y="122645"/>
                    </a:cubicBezTo>
                    <a:cubicBezTo>
                      <a:pt x="940686" y="158990"/>
                      <a:pt x="752524" y="197474"/>
                      <a:pt x="671273" y="225267"/>
                    </a:cubicBezTo>
                    <a:cubicBezTo>
                      <a:pt x="590022" y="253060"/>
                      <a:pt x="590021" y="274440"/>
                      <a:pt x="542981" y="289405"/>
                    </a:cubicBezTo>
                    <a:cubicBezTo>
                      <a:pt x="495941" y="304370"/>
                      <a:pt x="453177" y="310784"/>
                      <a:pt x="389031" y="315060"/>
                    </a:cubicBezTo>
                    <a:cubicBezTo>
                      <a:pt x="324885" y="319336"/>
                      <a:pt x="220113" y="312922"/>
                      <a:pt x="158105" y="315060"/>
                    </a:cubicBezTo>
                    <a:cubicBezTo>
                      <a:pt x="96097" y="317198"/>
                      <a:pt x="40504" y="306509"/>
                      <a:pt x="16984" y="327888"/>
                    </a:cubicBezTo>
                    <a:cubicBezTo>
                      <a:pt x="-6536" y="349267"/>
                      <a:pt x="-122" y="372785"/>
                      <a:pt x="4155" y="417682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chemeClr val="bg1">
                      <a:lumMod val="75000"/>
                      <a:alpha val="39000"/>
                    </a:schemeClr>
                  </a:gs>
                  <a:gs pos="94000">
                    <a:srgbClr val="FFFFFF">
                      <a:alpha val="39000"/>
                    </a:srgbClr>
                  </a:gs>
                  <a:gs pos="44000">
                    <a:schemeClr val="accent2">
                      <a:lumMod val="75000"/>
                      <a:alpha val="3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57" name="Agrupar 56"/>
              <p:cNvGrpSpPr/>
              <p:nvPr/>
            </p:nvGrpSpPr>
            <p:grpSpPr>
              <a:xfrm>
                <a:off x="7599136" y="3327244"/>
                <a:ext cx="129451" cy="581325"/>
                <a:chOff x="6731813" y="4622859"/>
                <a:chExt cx="196312" cy="1316927"/>
              </a:xfrm>
            </p:grpSpPr>
            <p:sp>
              <p:nvSpPr>
                <p:cNvPr id="117" name="Forma libre 116"/>
                <p:cNvSpPr/>
                <p:nvPr/>
              </p:nvSpPr>
              <p:spPr>
                <a:xfrm rot="3231385">
                  <a:off x="6171505" y="5183167"/>
                  <a:ext cx="1316927" cy="196312"/>
                </a:xfrm>
                <a:custGeom>
                  <a:avLst/>
                  <a:gdLst>
                    <a:gd name="connsiteX0" fmla="*/ 302364 w 3023643"/>
                    <a:gd name="connsiteY0" fmla="*/ 171355 h 473747"/>
                    <a:gd name="connsiteX1" fmla="*/ 634965 w 3023643"/>
                    <a:gd name="connsiteY1" fmla="*/ 141116 h 473747"/>
                    <a:gd name="connsiteX2" fmla="*/ 886935 w 3023643"/>
                    <a:gd name="connsiteY2" fmla="*/ 70558 h 473747"/>
                    <a:gd name="connsiteX3" fmla="*/ 1219536 w 3023643"/>
                    <a:gd name="connsiteY3" fmla="*/ 30239 h 473747"/>
                    <a:gd name="connsiteX4" fmla="*/ 1521900 w 3023643"/>
                    <a:gd name="connsiteY4" fmla="*/ 20159 h 473747"/>
                    <a:gd name="connsiteX5" fmla="*/ 1824264 w 3023643"/>
                    <a:gd name="connsiteY5" fmla="*/ 0 h 473747"/>
                    <a:gd name="connsiteX6" fmla="*/ 2136708 w 3023643"/>
                    <a:gd name="connsiteY6" fmla="*/ 40319 h 473747"/>
                    <a:gd name="connsiteX7" fmla="*/ 2519702 w 3023643"/>
                    <a:gd name="connsiteY7" fmla="*/ 161275 h 473747"/>
                    <a:gd name="connsiteX8" fmla="*/ 2822067 w 3023643"/>
                    <a:gd name="connsiteY8" fmla="*/ 241913 h 473747"/>
                    <a:gd name="connsiteX9" fmla="*/ 3023643 w 3023643"/>
                    <a:gd name="connsiteY9" fmla="*/ 241913 h 473747"/>
                    <a:gd name="connsiteX10" fmla="*/ 2731357 w 3023643"/>
                    <a:gd name="connsiteY10" fmla="*/ 302392 h 473747"/>
                    <a:gd name="connsiteX11" fmla="*/ 2519702 w 3023643"/>
                    <a:gd name="connsiteY11" fmla="*/ 312471 h 473747"/>
                    <a:gd name="connsiteX12" fmla="*/ 2287890 w 3023643"/>
                    <a:gd name="connsiteY12" fmla="*/ 372950 h 473747"/>
                    <a:gd name="connsiteX13" fmla="*/ 2045998 w 3023643"/>
                    <a:gd name="connsiteY13" fmla="*/ 433428 h 473747"/>
                    <a:gd name="connsiteX14" fmla="*/ 1703319 w 3023643"/>
                    <a:gd name="connsiteY14" fmla="*/ 473747 h 473747"/>
                    <a:gd name="connsiteX15" fmla="*/ 1118748 w 3023643"/>
                    <a:gd name="connsiteY15" fmla="*/ 423349 h 473747"/>
                    <a:gd name="connsiteX16" fmla="*/ 886935 w 3023643"/>
                    <a:gd name="connsiteY16" fmla="*/ 362870 h 473747"/>
                    <a:gd name="connsiteX17" fmla="*/ 574492 w 3023643"/>
                    <a:gd name="connsiteY17" fmla="*/ 241913 h 473747"/>
                    <a:gd name="connsiteX18" fmla="*/ 241891 w 3023643"/>
                    <a:gd name="connsiteY18" fmla="*/ 211674 h 473747"/>
                    <a:gd name="connsiteX19" fmla="*/ 0 w 3023643"/>
                    <a:gd name="connsiteY19" fmla="*/ 201594 h 473747"/>
                    <a:gd name="connsiteX20" fmla="*/ 302364 w 3023643"/>
                    <a:gd name="connsiteY20" fmla="*/ 171355 h 473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023643" h="473747">
                      <a:moveTo>
                        <a:pt x="302364" y="171355"/>
                      </a:moveTo>
                      <a:lnTo>
                        <a:pt x="634965" y="141116"/>
                      </a:lnTo>
                      <a:lnTo>
                        <a:pt x="886935" y="70558"/>
                      </a:lnTo>
                      <a:lnTo>
                        <a:pt x="1219536" y="30239"/>
                      </a:lnTo>
                      <a:lnTo>
                        <a:pt x="1521900" y="20159"/>
                      </a:lnTo>
                      <a:lnTo>
                        <a:pt x="1824264" y="0"/>
                      </a:lnTo>
                      <a:lnTo>
                        <a:pt x="2136708" y="40319"/>
                      </a:lnTo>
                      <a:lnTo>
                        <a:pt x="2519702" y="161275"/>
                      </a:lnTo>
                      <a:lnTo>
                        <a:pt x="2822067" y="241913"/>
                      </a:lnTo>
                      <a:lnTo>
                        <a:pt x="3023643" y="241913"/>
                      </a:lnTo>
                      <a:lnTo>
                        <a:pt x="2731357" y="302392"/>
                      </a:lnTo>
                      <a:lnTo>
                        <a:pt x="2519702" y="312471"/>
                      </a:lnTo>
                      <a:lnTo>
                        <a:pt x="2287890" y="372950"/>
                      </a:lnTo>
                      <a:lnTo>
                        <a:pt x="2045998" y="433428"/>
                      </a:lnTo>
                      <a:lnTo>
                        <a:pt x="1703319" y="473747"/>
                      </a:lnTo>
                      <a:lnTo>
                        <a:pt x="1118748" y="423349"/>
                      </a:lnTo>
                      <a:lnTo>
                        <a:pt x="886935" y="362870"/>
                      </a:lnTo>
                      <a:lnTo>
                        <a:pt x="574492" y="241913"/>
                      </a:lnTo>
                      <a:lnTo>
                        <a:pt x="241891" y="211674"/>
                      </a:lnTo>
                      <a:lnTo>
                        <a:pt x="0" y="201594"/>
                      </a:lnTo>
                      <a:lnTo>
                        <a:pt x="302364" y="171355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8" name="Elipse 117"/>
                <p:cNvSpPr/>
                <p:nvPr/>
              </p:nvSpPr>
              <p:spPr>
                <a:xfrm rot="3231385">
                  <a:off x="6698648" y="5276289"/>
                  <a:ext cx="277737" cy="87714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8" name="Agrupar 57"/>
              <p:cNvGrpSpPr/>
              <p:nvPr/>
            </p:nvGrpSpPr>
            <p:grpSpPr>
              <a:xfrm rot="2400000">
                <a:off x="7803062" y="3327979"/>
                <a:ext cx="129451" cy="581325"/>
                <a:chOff x="6731813" y="4622859"/>
                <a:chExt cx="196312" cy="1316927"/>
              </a:xfrm>
            </p:grpSpPr>
            <p:sp>
              <p:nvSpPr>
                <p:cNvPr id="115" name="Forma libre 114"/>
                <p:cNvSpPr/>
                <p:nvPr/>
              </p:nvSpPr>
              <p:spPr>
                <a:xfrm rot="3231385">
                  <a:off x="6171505" y="5183167"/>
                  <a:ext cx="1316927" cy="196312"/>
                </a:xfrm>
                <a:custGeom>
                  <a:avLst/>
                  <a:gdLst>
                    <a:gd name="connsiteX0" fmla="*/ 302364 w 3023643"/>
                    <a:gd name="connsiteY0" fmla="*/ 171355 h 473747"/>
                    <a:gd name="connsiteX1" fmla="*/ 634965 w 3023643"/>
                    <a:gd name="connsiteY1" fmla="*/ 141116 h 473747"/>
                    <a:gd name="connsiteX2" fmla="*/ 886935 w 3023643"/>
                    <a:gd name="connsiteY2" fmla="*/ 70558 h 473747"/>
                    <a:gd name="connsiteX3" fmla="*/ 1219536 w 3023643"/>
                    <a:gd name="connsiteY3" fmla="*/ 30239 h 473747"/>
                    <a:gd name="connsiteX4" fmla="*/ 1521900 w 3023643"/>
                    <a:gd name="connsiteY4" fmla="*/ 20159 h 473747"/>
                    <a:gd name="connsiteX5" fmla="*/ 1824264 w 3023643"/>
                    <a:gd name="connsiteY5" fmla="*/ 0 h 473747"/>
                    <a:gd name="connsiteX6" fmla="*/ 2136708 w 3023643"/>
                    <a:gd name="connsiteY6" fmla="*/ 40319 h 473747"/>
                    <a:gd name="connsiteX7" fmla="*/ 2519702 w 3023643"/>
                    <a:gd name="connsiteY7" fmla="*/ 161275 h 473747"/>
                    <a:gd name="connsiteX8" fmla="*/ 2822067 w 3023643"/>
                    <a:gd name="connsiteY8" fmla="*/ 241913 h 473747"/>
                    <a:gd name="connsiteX9" fmla="*/ 3023643 w 3023643"/>
                    <a:gd name="connsiteY9" fmla="*/ 241913 h 473747"/>
                    <a:gd name="connsiteX10" fmla="*/ 2731357 w 3023643"/>
                    <a:gd name="connsiteY10" fmla="*/ 302392 h 473747"/>
                    <a:gd name="connsiteX11" fmla="*/ 2519702 w 3023643"/>
                    <a:gd name="connsiteY11" fmla="*/ 312471 h 473747"/>
                    <a:gd name="connsiteX12" fmla="*/ 2287890 w 3023643"/>
                    <a:gd name="connsiteY12" fmla="*/ 372950 h 473747"/>
                    <a:gd name="connsiteX13" fmla="*/ 2045998 w 3023643"/>
                    <a:gd name="connsiteY13" fmla="*/ 433428 h 473747"/>
                    <a:gd name="connsiteX14" fmla="*/ 1703319 w 3023643"/>
                    <a:gd name="connsiteY14" fmla="*/ 473747 h 473747"/>
                    <a:gd name="connsiteX15" fmla="*/ 1118748 w 3023643"/>
                    <a:gd name="connsiteY15" fmla="*/ 423349 h 473747"/>
                    <a:gd name="connsiteX16" fmla="*/ 886935 w 3023643"/>
                    <a:gd name="connsiteY16" fmla="*/ 362870 h 473747"/>
                    <a:gd name="connsiteX17" fmla="*/ 574492 w 3023643"/>
                    <a:gd name="connsiteY17" fmla="*/ 241913 h 473747"/>
                    <a:gd name="connsiteX18" fmla="*/ 241891 w 3023643"/>
                    <a:gd name="connsiteY18" fmla="*/ 211674 h 473747"/>
                    <a:gd name="connsiteX19" fmla="*/ 0 w 3023643"/>
                    <a:gd name="connsiteY19" fmla="*/ 201594 h 473747"/>
                    <a:gd name="connsiteX20" fmla="*/ 302364 w 3023643"/>
                    <a:gd name="connsiteY20" fmla="*/ 171355 h 473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023643" h="473747">
                      <a:moveTo>
                        <a:pt x="302364" y="171355"/>
                      </a:moveTo>
                      <a:lnTo>
                        <a:pt x="634965" y="141116"/>
                      </a:lnTo>
                      <a:lnTo>
                        <a:pt x="886935" y="70558"/>
                      </a:lnTo>
                      <a:lnTo>
                        <a:pt x="1219536" y="30239"/>
                      </a:lnTo>
                      <a:lnTo>
                        <a:pt x="1521900" y="20159"/>
                      </a:lnTo>
                      <a:lnTo>
                        <a:pt x="1824264" y="0"/>
                      </a:lnTo>
                      <a:lnTo>
                        <a:pt x="2136708" y="40319"/>
                      </a:lnTo>
                      <a:lnTo>
                        <a:pt x="2519702" y="161275"/>
                      </a:lnTo>
                      <a:lnTo>
                        <a:pt x="2822067" y="241913"/>
                      </a:lnTo>
                      <a:lnTo>
                        <a:pt x="3023643" y="241913"/>
                      </a:lnTo>
                      <a:lnTo>
                        <a:pt x="2731357" y="302392"/>
                      </a:lnTo>
                      <a:lnTo>
                        <a:pt x="2519702" y="312471"/>
                      </a:lnTo>
                      <a:lnTo>
                        <a:pt x="2287890" y="372950"/>
                      </a:lnTo>
                      <a:lnTo>
                        <a:pt x="2045998" y="433428"/>
                      </a:lnTo>
                      <a:lnTo>
                        <a:pt x="1703319" y="473747"/>
                      </a:lnTo>
                      <a:lnTo>
                        <a:pt x="1118748" y="423349"/>
                      </a:lnTo>
                      <a:lnTo>
                        <a:pt x="886935" y="362870"/>
                      </a:lnTo>
                      <a:lnTo>
                        <a:pt x="574492" y="241913"/>
                      </a:lnTo>
                      <a:lnTo>
                        <a:pt x="241891" y="211674"/>
                      </a:lnTo>
                      <a:lnTo>
                        <a:pt x="0" y="201594"/>
                      </a:lnTo>
                      <a:lnTo>
                        <a:pt x="302364" y="171355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6" name="Elipse 115"/>
                <p:cNvSpPr/>
                <p:nvPr/>
              </p:nvSpPr>
              <p:spPr>
                <a:xfrm rot="3231385">
                  <a:off x="6698648" y="5276289"/>
                  <a:ext cx="277737" cy="87714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9" name="Agrupar 58"/>
              <p:cNvGrpSpPr/>
              <p:nvPr/>
            </p:nvGrpSpPr>
            <p:grpSpPr>
              <a:xfrm rot="10800000" flipH="1">
                <a:off x="7338148" y="2037161"/>
                <a:ext cx="796857" cy="741080"/>
                <a:chOff x="101090" y="4010650"/>
                <a:chExt cx="2299860" cy="2060232"/>
              </a:xfrm>
            </p:grpSpPr>
            <p:grpSp>
              <p:nvGrpSpPr>
                <p:cNvPr id="90" name="Agrupar 89"/>
                <p:cNvGrpSpPr/>
                <p:nvPr/>
              </p:nvGrpSpPr>
              <p:grpSpPr>
                <a:xfrm>
                  <a:off x="553244" y="4010650"/>
                  <a:ext cx="1426031" cy="849742"/>
                  <a:chOff x="2215155" y="2666802"/>
                  <a:chExt cx="2749675" cy="2045507"/>
                </a:xfrm>
              </p:grpSpPr>
              <p:sp>
                <p:nvSpPr>
                  <p:cNvPr id="113" name="Forma libre 112"/>
                  <p:cNvSpPr/>
                  <p:nvPr/>
                </p:nvSpPr>
                <p:spPr>
                  <a:xfrm>
                    <a:off x="2215155" y="2666802"/>
                    <a:ext cx="2749675" cy="2045507"/>
                  </a:xfrm>
                  <a:custGeom>
                    <a:avLst/>
                    <a:gdLst>
                      <a:gd name="connsiteX0" fmla="*/ 1655062 w 2749675"/>
                      <a:gd name="connsiteY0" fmla="*/ 57521 h 2045507"/>
                      <a:gd name="connsiteX1" fmla="*/ 1634412 w 2749675"/>
                      <a:gd name="connsiteY1" fmla="*/ 294983 h 2045507"/>
                      <a:gd name="connsiteX2" fmla="*/ 1582788 w 2749675"/>
                      <a:gd name="connsiteY2" fmla="*/ 408551 h 2045507"/>
                      <a:gd name="connsiteX3" fmla="*/ 1386614 w 2749675"/>
                      <a:gd name="connsiteY3" fmla="*/ 439525 h 2045507"/>
                      <a:gd name="connsiteX4" fmla="*/ 1242066 w 2749675"/>
                      <a:gd name="connsiteY4" fmla="*/ 305307 h 2045507"/>
                      <a:gd name="connsiteX5" fmla="*/ 1190441 w 2749675"/>
                      <a:gd name="connsiteY5" fmla="*/ 212387 h 2045507"/>
                      <a:gd name="connsiteX6" fmla="*/ 994268 w 2749675"/>
                      <a:gd name="connsiteY6" fmla="*/ 36872 h 2045507"/>
                      <a:gd name="connsiteX7" fmla="*/ 860044 w 2749675"/>
                      <a:gd name="connsiteY7" fmla="*/ 5899 h 2045507"/>
                      <a:gd name="connsiteX8" fmla="*/ 829069 w 2749675"/>
                      <a:gd name="connsiteY8" fmla="*/ 119468 h 2045507"/>
                      <a:gd name="connsiteX9" fmla="*/ 973618 w 2749675"/>
                      <a:gd name="connsiteY9" fmla="*/ 202063 h 2045507"/>
                      <a:gd name="connsiteX10" fmla="*/ 1128492 w 2749675"/>
                      <a:gd name="connsiteY10" fmla="*/ 305307 h 2045507"/>
                      <a:gd name="connsiteX11" fmla="*/ 1149142 w 2749675"/>
                      <a:gd name="connsiteY11" fmla="*/ 398227 h 2045507"/>
                      <a:gd name="connsiteX12" fmla="*/ 1076867 w 2749675"/>
                      <a:gd name="connsiteY12" fmla="*/ 470498 h 2045507"/>
                      <a:gd name="connsiteX13" fmla="*/ 901344 w 2749675"/>
                      <a:gd name="connsiteY13" fmla="*/ 501471 h 2045507"/>
                      <a:gd name="connsiteX14" fmla="*/ 746470 w 2749675"/>
                      <a:gd name="connsiteY14" fmla="*/ 470498 h 2045507"/>
                      <a:gd name="connsiteX15" fmla="*/ 643221 w 2749675"/>
                      <a:gd name="connsiteY15" fmla="*/ 315632 h 2045507"/>
                      <a:gd name="connsiteX16" fmla="*/ 539972 w 2749675"/>
                      <a:gd name="connsiteY16" fmla="*/ 171090 h 2045507"/>
                      <a:gd name="connsiteX17" fmla="*/ 395423 w 2749675"/>
                      <a:gd name="connsiteY17" fmla="*/ 98819 h 2045507"/>
                      <a:gd name="connsiteX18" fmla="*/ 271524 w 2749675"/>
                      <a:gd name="connsiteY18" fmla="*/ 57521 h 2045507"/>
                      <a:gd name="connsiteX19" fmla="*/ 343798 w 2749675"/>
                      <a:gd name="connsiteY19" fmla="*/ 222712 h 2045507"/>
                      <a:gd name="connsiteX20" fmla="*/ 447048 w 2749675"/>
                      <a:gd name="connsiteY20" fmla="*/ 315632 h 2045507"/>
                      <a:gd name="connsiteX21" fmla="*/ 550297 w 2749675"/>
                      <a:gd name="connsiteY21" fmla="*/ 408551 h 2045507"/>
                      <a:gd name="connsiteX22" fmla="*/ 622571 w 2749675"/>
                      <a:gd name="connsiteY22" fmla="*/ 522120 h 2045507"/>
                      <a:gd name="connsiteX23" fmla="*/ 581271 w 2749675"/>
                      <a:gd name="connsiteY23" fmla="*/ 656338 h 2045507"/>
                      <a:gd name="connsiteX24" fmla="*/ 426398 w 2749675"/>
                      <a:gd name="connsiteY24" fmla="*/ 718284 h 2045507"/>
                      <a:gd name="connsiteX25" fmla="*/ 281849 w 2749675"/>
                      <a:gd name="connsiteY25" fmla="*/ 707960 h 2045507"/>
                      <a:gd name="connsiteX26" fmla="*/ 75351 w 2749675"/>
                      <a:gd name="connsiteY26" fmla="*/ 584067 h 2045507"/>
                      <a:gd name="connsiteX27" fmla="*/ 44376 w 2749675"/>
                      <a:gd name="connsiteY27" fmla="*/ 676987 h 2045507"/>
                      <a:gd name="connsiteX28" fmla="*/ 178600 w 2749675"/>
                      <a:gd name="connsiteY28" fmla="*/ 790555 h 2045507"/>
                      <a:gd name="connsiteX29" fmla="*/ 323149 w 2749675"/>
                      <a:gd name="connsiteY29" fmla="*/ 862826 h 2045507"/>
                      <a:gd name="connsiteX30" fmla="*/ 354123 w 2749675"/>
                      <a:gd name="connsiteY30" fmla="*/ 914448 h 2045507"/>
                      <a:gd name="connsiteX31" fmla="*/ 302499 w 2749675"/>
                      <a:gd name="connsiteY31" fmla="*/ 976395 h 2045507"/>
                      <a:gd name="connsiteX32" fmla="*/ 188925 w 2749675"/>
                      <a:gd name="connsiteY32" fmla="*/ 1038341 h 2045507"/>
                      <a:gd name="connsiteX33" fmla="*/ 65026 w 2749675"/>
                      <a:gd name="connsiteY33" fmla="*/ 1069315 h 2045507"/>
                      <a:gd name="connsiteX34" fmla="*/ 3076 w 2749675"/>
                      <a:gd name="connsiteY34" fmla="*/ 1151910 h 2045507"/>
                      <a:gd name="connsiteX35" fmla="*/ 157950 w 2749675"/>
                      <a:gd name="connsiteY35" fmla="*/ 1141586 h 2045507"/>
                      <a:gd name="connsiteX36" fmla="*/ 292174 w 2749675"/>
                      <a:gd name="connsiteY36" fmla="*/ 1069315 h 2045507"/>
                      <a:gd name="connsiteX37" fmla="*/ 374773 w 2749675"/>
                      <a:gd name="connsiteY37" fmla="*/ 1058990 h 2045507"/>
                      <a:gd name="connsiteX38" fmla="*/ 519322 w 2749675"/>
                      <a:gd name="connsiteY38" fmla="*/ 1079639 h 2045507"/>
                      <a:gd name="connsiteX39" fmla="*/ 488347 w 2749675"/>
                      <a:gd name="connsiteY39" fmla="*/ 1141586 h 2045507"/>
                      <a:gd name="connsiteX40" fmla="*/ 467697 w 2749675"/>
                      <a:gd name="connsiteY40" fmla="*/ 1203532 h 2045507"/>
                      <a:gd name="connsiteX41" fmla="*/ 447048 w 2749675"/>
                      <a:gd name="connsiteY41" fmla="*/ 1286128 h 2045507"/>
                      <a:gd name="connsiteX42" fmla="*/ 302499 w 2749675"/>
                      <a:gd name="connsiteY42" fmla="*/ 1368723 h 2045507"/>
                      <a:gd name="connsiteX43" fmla="*/ 312824 w 2749675"/>
                      <a:gd name="connsiteY43" fmla="*/ 1379048 h 2045507"/>
                      <a:gd name="connsiteX44" fmla="*/ 240549 w 2749675"/>
                      <a:gd name="connsiteY44" fmla="*/ 1492616 h 2045507"/>
                      <a:gd name="connsiteX45" fmla="*/ 292174 w 2749675"/>
                      <a:gd name="connsiteY45" fmla="*/ 1585536 h 2045507"/>
                      <a:gd name="connsiteX46" fmla="*/ 395423 w 2749675"/>
                      <a:gd name="connsiteY46" fmla="*/ 1420345 h 2045507"/>
                      <a:gd name="connsiteX47" fmla="*/ 508997 w 2749675"/>
                      <a:gd name="connsiteY47" fmla="*/ 1337750 h 2045507"/>
                      <a:gd name="connsiteX48" fmla="*/ 560622 w 2749675"/>
                      <a:gd name="connsiteY48" fmla="*/ 1286128 h 2045507"/>
                      <a:gd name="connsiteX49" fmla="*/ 653546 w 2749675"/>
                      <a:gd name="connsiteY49" fmla="*/ 1379048 h 2045507"/>
                      <a:gd name="connsiteX50" fmla="*/ 612246 w 2749675"/>
                      <a:gd name="connsiteY50" fmla="*/ 1451318 h 2045507"/>
                      <a:gd name="connsiteX51" fmla="*/ 746470 w 2749675"/>
                      <a:gd name="connsiteY51" fmla="*/ 1399696 h 2045507"/>
                      <a:gd name="connsiteX52" fmla="*/ 860044 w 2749675"/>
                      <a:gd name="connsiteY52" fmla="*/ 1399696 h 2045507"/>
                      <a:gd name="connsiteX53" fmla="*/ 870369 w 2749675"/>
                      <a:gd name="connsiteY53" fmla="*/ 1440994 h 2045507"/>
                      <a:gd name="connsiteX54" fmla="*/ 860044 w 2749675"/>
                      <a:gd name="connsiteY54" fmla="*/ 1575212 h 2045507"/>
                      <a:gd name="connsiteX55" fmla="*/ 860044 w 2749675"/>
                      <a:gd name="connsiteY55" fmla="*/ 1761051 h 2045507"/>
                      <a:gd name="connsiteX56" fmla="*/ 932318 w 2749675"/>
                      <a:gd name="connsiteY56" fmla="*/ 1761051 h 2045507"/>
                      <a:gd name="connsiteX57" fmla="*/ 942643 w 2749675"/>
                      <a:gd name="connsiteY57" fmla="*/ 1637158 h 2045507"/>
                      <a:gd name="connsiteX58" fmla="*/ 983943 w 2749675"/>
                      <a:gd name="connsiteY58" fmla="*/ 1513265 h 2045507"/>
                      <a:gd name="connsiteX59" fmla="*/ 1035567 w 2749675"/>
                      <a:gd name="connsiteY59" fmla="*/ 1451318 h 2045507"/>
                      <a:gd name="connsiteX60" fmla="*/ 1159466 w 2749675"/>
                      <a:gd name="connsiteY60" fmla="*/ 1420345 h 2045507"/>
                      <a:gd name="connsiteX61" fmla="*/ 1365965 w 2749675"/>
                      <a:gd name="connsiteY61" fmla="*/ 1440994 h 2045507"/>
                      <a:gd name="connsiteX62" fmla="*/ 1469214 w 2749675"/>
                      <a:gd name="connsiteY62" fmla="*/ 1471967 h 2045507"/>
                      <a:gd name="connsiteX63" fmla="*/ 1603438 w 2749675"/>
                      <a:gd name="connsiteY63" fmla="*/ 1533914 h 2045507"/>
                      <a:gd name="connsiteX64" fmla="*/ 1727337 w 2749675"/>
                      <a:gd name="connsiteY64" fmla="*/ 1709429 h 2045507"/>
                      <a:gd name="connsiteX65" fmla="*/ 1923510 w 2749675"/>
                      <a:gd name="connsiteY65" fmla="*/ 1833322 h 2045507"/>
                      <a:gd name="connsiteX66" fmla="*/ 2109358 w 2749675"/>
                      <a:gd name="connsiteY66" fmla="*/ 1998513 h 2045507"/>
                      <a:gd name="connsiteX67" fmla="*/ 2243582 w 2749675"/>
                      <a:gd name="connsiteY67" fmla="*/ 2039811 h 2045507"/>
                      <a:gd name="connsiteX68" fmla="*/ 2191958 w 2749675"/>
                      <a:gd name="connsiteY68" fmla="*/ 1895269 h 2045507"/>
                      <a:gd name="connsiteX69" fmla="*/ 1995784 w 2749675"/>
                      <a:gd name="connsiteY69" fmla="*/ 1771376 h 2045507"/>
                      <a:gd name="connsiteX70" fmla="*/ 1871885 w 2749675"/>
                      <a:gd name="connsiteY70" fmla="*/ 1616509 h 2045507"/>
                      <a:gd name="connsiteX71" fmla="*/ 1861560 w 2749675"/>
                      <a:gd name="connsiteY71" fmla="*/ 1502941 h 2045507"/>
                      <a:gd name="connsiteX72" fmla="*/ 1933835 w 2749675"/>
                      <a:gd name="connsiteY72" fmla="*/ 1337750 h 2045507"/>
                      <a:gd name="connsiteX73" fmla="*/ 2160983 w 2749675"/>
                      <a:gd name="connsiteY73" fmla="*/ 1296452 h 2045507"/>
                      <a:gd name="connsiteX74" fmla="*/ 2398456 w 2749675"/>
                      <a:gd name="connsiteY74" fmla="*/ 1368723 h 2045507"/>
                      <a:gd name="connsiteX75" fmla="*/ 2553330 w 2749675"/>
                      <a:gd name="connsiteY75" fmla="*/ 1533914 h 2045507"/>
                      <a:gd name="connsiteX76" fmla="*/ 2646254 w 2749675"/>
                      <a:gd name="connsiteY76" fmla="*/ 1533914 h 2045507"/>
                      <a:gd name="connsiteX77" fmla="*/ 2532680 w 2749675"/>
                      <a:gd name="connsiteY77" fmla="*/ 1348074 h 2045507"/>
                      <a:gd name="connsiteX78" fmla="*/ 2336506 w 2749675"/>
                      <a:gd name="connsiteY78" fmla="*/ 1265479 h 2045507"/>
                      <a:gd name="connsiteX79" fmla="*/ 2222932 w 2749675"/>
                      <a:gd name="connsiteY79" fmla="*/ 1162235 h 2045507"/>
                      <a:gd name="connsiteX80" fmla="*/ 2130008 w 2749675"/>
                      <a:gd name="connsiteY80" fmla="*/ 1110612 h 2045507"/>
                      <a:gd name="connsiteX81" fmla="*/ 2264232 w 2749675"/>
                      <a:gd name="connsiteY81" fmla="*/ 1079639 h 2045507"/>
                      <a:gd name="connsiteX82" fmla="*/ 2357156 w 2749675"/>
                      <a:gd name="connsiteY82" fmla="*/ 1069315 h 2045507"/>
                      <a:gd name="connsiteX83" fmla="*/ 2532680 w 2749675"/>
                      <a:gd name="connsiteY83" fmla="*/ 986719 h 2045507"/>
                      <a:gd name="connsiteX84" fmla="*/ 2615279 w 2749675"/>
                      <a:gd name="connsiteY84" fmla="*/ 955746 h 2045507"/>
                      <a:gd name="connsiteX85" fmla="*/ 2687553 w 2749675"/>
                      <a:gd name="connsiteY85" fmla="*/ 914448 h 2045507"/>
                      <a:gd name="connsiteX86" fmla="*/ 2739178 w 2749675"/>
                      <a:gd name="connsiteY86" fmla="*/ 873151 h 2045507"/>
                      <a:gd name="connsiteX87" fmla="*/ 2470730 w 2749675"/>
                      <a:gd name="connsiteY87" fmla="*/ 914448 h 2045507"/>
                      <a:gd name="connsiteX88" fmla="*/ 2367481 w 2749675"/>
                      <a:gd name="connsiteY88" fmla="*/ 966070 h 2045507"/>
                      <a:gd name="connsiteX89" fmla="*/ 2222932 w 2749675"/>
                      <a:gd name="connsiteY89" fmla="*/ 904124 h 2045507"/>
                      <a:gd name="connsiteX90" fmla="*/ 2315857 w 2749675"/>
                      <a:gd name="connsiteY90" fmla="*/ 873151 h 2045507"/>
                      <a:gd name="connsiteX91" fmla="*/ 2460405 w 2749675"/>
                      <a:gd name="connsiteY91" fmla="*/ 800880 h 2045507"/>
                      <a:gd name="connsiteX92" fmla="*/ 2553330 w 2749675"/>
                      <a:gd name="connsiteY92" fmla="*/ 687311 h 2045507"/>
                      <a:gd name="connsiteX93" fmla="*/ 2512030 w 2749675"/>
                      <a:gd name="connsiteY93" fmla="*/ 615040 h 2045507"/>
                      <a:gd name="connsiteX94" fmla="*/ 2450080 w 2749675"/>
                      <a:gd name="connsiteY94" fmla="*/ 718284 h 2045507"/>
                      <a:gd name="connsiteX95" fmla="*/ 2305532 w 2749675"/>
                      <a:gd name="connsiteY95" fmla="*/ 769906 h 2045507"/>
                      <a:gd name="connsiteX96" fmla="*/ 2212607 w 2749675"/>
                      <a:gd name="connsiteY96" fmla="*/ 738933 h 2045507"/>
                      <a:gd name="connsiteX97" fmla="*/ 2191958 w 2749675"/>
                      <a:gd name="connsiteY97" fmla="*/ 687311 h 2045507"/>
                      <a:gd name="connsiteX98" fmla="*/ 2357156 w 2749675"/>
                      <a:gd name="connsiteY98" fmla="*/ 615040 h 2045507"/>
                      <a:gd name="connsiteX99" fmla="*/ 2450080 w 2749675"/>
                      <a:gd name="connsiteY99" fmla="*/ 501471 h 2045507"/>
                      <a:gd name="connsiteX100" fmla="*/ 2532680 w 2749675"/>
                      <a:gd name="connsiteY100" fmla="*/ 460174 h 2045507"/>
                      <a:gd name="connsiteX101" fmla="*/ 2439755 w 2749675"/>
                      <a:gd name="connsiteY101" fmla="*/ 387903 h 2045507"/>
                      <a:gd name="connsiteX102" fmla="*/ 2377806 w 2749675"/>
                      <a:gd name="connsiteY102" fmla="*/ 491147 h 2045507"/>
                      <a:gd name="connsiteX103" fmla="*/ 2284882 w 2749675"/>
                      <a:gd name="connsiteY103" fmla="*/ 594391 h 2045507"/>
                      <a:gd name="connsiteX104" fmla="*/ 2191958 w 2749675"/>
                      <a:gd name="connsiteY104" fmla="*/ 625364 h 2045507"/>
                      <a:gd name="connsiteX105" fmla="*/ 2037084 w 2749675"/>
                      <a:gd name="connsiteY105" fmla="*/ 615040 h 2045507"/>
                      <a:gd name="connsiteX106" fmla="*/ 1871885 w 2749675"/>
                      <a:gd name="connsiteY106" fmla="*/ 553093 h 2045507"/>
                      <a:gd name="connsiteX107" fmla="*/ 1799611 w 2749675"/>
                      <a:gd name="connsiteY107" fmla="*/ 480822 h 2045507"/>
                      <a:gd name="connsiteX108" fmla="*/ 1768636 w 2749675"/>
                      <a:gd name="connsiteY108" fmla="*/ 367254 h 2045507"/>
                      <a:gd name="connsiteX109" fmla="*/ 1727337 w 2749675"/>
                      <a:gd name="connsiteY109" fmla="*/ 150441 h 2045507"/>
                      <a:gd name="connsiteX110" fmla="*/ 1717012 w 2749675"/>
                      <a:gd name="connsiteY110" fmla="*/ 36872 h 2045507"/>
                      <a:gd name="connsiteX111" fmla="*/ 1655062 w 2749675"/>
                      <a:gd name="connsiteY111" fmla="*/ 57521 h 2045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</a:cxnLst>
                    <a:rect l="l" t="t" r="r" b="b"/>
                    <a:pathLst>
                      <a:path w="2749675" h="2045507">
                        <a:moveTo>
                          <a:pt x="1655062" y="57521"/>
                        </a:moveTo>
                        <a:cubicBezTo>
                          <a:pt x="1641295" y="100540"/>
                          <a:pt x="1646458" y="236478"/>
                          <a:pt x="1634412" y="294983"/>
                        </a:cubicBezTo>
                        <a:cubicBezTo>
                          <a:pt x="1622366" y="353488"/>
                          <a:pt x="1624088" y="384461"/>
                          <a:pt x="1582788" y="408551"/>
                        </a:cubicBezTo>
                        <a:cubicBezTo>
                          <a:pt x="1541488" y="432641"/>
                          <a:pt x="1443401" y="456732"/>
                          <a:pt x="1386614" y="439525"/>
                        </a:cubicBezTo>
                        <a:cubicBezTo>
                          <a:pt x="1329827" y="422318"/>
                          <a:pt x="1274761" y="343163"/>
                          <a:pt x="1242066" y="305307"/>
                        </a:cubicBezTo>
                        <a:cubicBezTo>
                          <a:pt x="1209370" y="267451"/>
                          <a:pt x="1231741" y="257126"/>
                          <a:pt x="1190441" y="212387"/>
                        </a:cubicBezTo>
                        <a:cubicBezTo>
                          <a:pt x="1149141" y="167648"/>
                          <a:pt x="1049334" y="71287"/>
                          <a:pt x="994268" y="36872"/>
                        </a:cubicBezTo>
                        <a:cubicBezTo>
                          <a:pt x="939202" y="2457"/>
                          <a:pt x="887577" y="-7867"/>
                          <a:pt x="860044" y="5899"/>
                        </a:cubicBezTo>
                        <a:cubicBezTo>
                          <a:pt x="832511" y="19665"/>
                          <a:pt x="810140" y="86774"/>
                          <a:pt x="829069" y="119468"/>
                        </a:cubicBezTo>
                        <a:cubicBezTo>
                          <a:pt x="847998" y="152162"/>
                          <a:pt x="923714" y="171090"/>
                          <a:pt x="973618" y="202063"/>
                        </a:cubicBezTo>
                        <a:cubicBezTo>
                          <a:pt x="1023522" y="233036"/>
                          <a:pt x="1099238" y="272613"/>
                          <a:pt x="1128492" y="305307"/>
                        </a:cubicBezTo>
                        <a:cubicBezTo>
                          <a:pt x="1157746" y="338001"/>
                          <a:pt x="1157746" y="370695"/>
                          <a:pt x="1149142" y="398227"/>
                        </a:cubicBezTo>
                        <a:cubicBezTo>
                          <a:pt x="1140538" y="425759"/>
                          <a:pt x="1118167" y="453291"/>
                          <a:pt x="1076867" y="470498"/>
                        </a:cubicBezTo>
                        <a:cubicBezTo>
                          <a:pt x="1035567" y="487705"/>
                          <a:pt x="956410" y="501471"/>
                          <a:pt x="901344" y="501471"/>
                        </a:cubicBezTo>
                        <a:cubicBezTo>
                          <a:pt x="846278" y="501471"/>
                          <a:pt x="789490" y="501471"/>
                          <a:pt x="746470" y="470498"/>
                        </a:cubicBezTo>
                        <a:cubicBezTo>
                          <a:pt x="703450" y="439525"/>
                          <a:pt x="677637" y="365533"/>
                          <a:pt x="643221" y="315632"/>
                        </a:cubicBezTo>
                        <a:cubicBezTo>
                          <a:pt x="608805" y="265731"/>
                          <a:pt x="581272" y="207225"/>
                          <a:pt x="539972" y="171090"/>
                        </a:cubicBezTo>
                        <a:cubicBezTo>
                          <a:pt x="498672" y="134955"/>
                          <a:pt x="440164" y="117747"/>
                          <a:pt x="395423" y="98819"/>
                        </a:cubicBezTo>
                        <a:cubicBezTo>
                          <a:pt x="350682" y="79891"/>
                          <a:pt x="280128" y="36872"/>
                          <a:pt x="271524" y="57521"/>
                        </a:cubicBezTo>
                        <a:cubicBezTo>
                          <a:pt x="262920" y="78170"/>
                          <a:pt x="314544" y="179694"/>
                          <a:pt x="343798" y="222712"/>
                        </a:cubicBezTo>
                        <a:cubicBezTo>
                          <a:pt x="373052" y="265730"/>
                          <a:pt x="447048" y="315632"/>
                          <a:pt x="447048" y="315632"/>
                        </a:cubicBezTo>
                        <a:cubicBezTo>
                          <a:pt x="481464" y="346605"/>
                          <a:pt x="521043" y="374136"/>
                          <a:pt x="550297" y="408551"/>
                        </a:cubicBezTo>
                        <a:cubicBezTo>
                          <a:pt x="579551" y="442966"/>
                          <a:pt x="617409" y="480822"/>
                          <a:pt x="622571" y="522120"/>
                        </a:cubicBezTo>
                        <a:cubicBezTo>
                          <a:pt x="627733" y="563418"/>
                          <a:pt x="613966" y="623644"/>
                          <a:pt x="581271" y="656338"/>
                        </a:cubicBezTo>
                        <a:cubicBezTo>
                          <a:pt x="548576" y="689032"/>
                          <a:pt x="476302" y="709680"/>
                          <a:pt x="426398" y="718284"/>
                        </a:cubicBezTo>
                        <a:cubicBezTo>
                          <a:pt x="376494" y="726888"/>
                          <a:pt x="340357" y="730329"/>
                          <a:pt x="281849" y="707960"/>
                        </a:cubicBezTo>
                        <a:cubicBezTo>
                          <a:pt x="223341" y="685591"/>
                          <a:pt x="114930" y="589229"/>
                          <a:pt x="75351" y="584067"/>
                        </a:cubicBezTo>
                        <a:cubicBezTo>
                          <a:pt x="35772" y="578905"/>
                          <a:pt x="27168" y="642572"/>
                          <a:pt x="44376" y="676987"/>
                        </a:cubicBezTo>
                        <a:cubicBezTo>
                          <a:pt x="61584" y="711402"/>
                          <a:pt x="132138" y="759582"/>
                          <a:pt x="178600" y="790555"/>
                        </a:cubicBezTo>
                        <a:cubicBezTo>
                          <a:pt x="225062" y="821528"/>
                          <a:pt x="293895" y="842177"/>
                          <a:pt x="323149" y="862826"/>
                        </a:cubicBezTo>
                        <a:cubicBezTo>
                          <a:pt x="352403" y="883475"/>
                          <a:pt x="357565" y="895520"/>
                          <a:pt x="354123" y="914448"/>
                        </a:cubicBezTo>
                        <a:cubicBezTo>
                          <a:pt x="350681" y="933376"/>
                          <a:pt x="330032" y="955746"/>
                          <a:pt x="302499" y="976395"/>
                        </a:cubicBezTo>
                        <a:cubicBezTo>
                          <a:pt x="274966" y="997044"/>
                          <a:pt x="228504" y="1022854"/>
                          <a:pt x="188925" y="1038341"/>
                        </a:cubicBezTo>
                        <a:cubicBezTo>
                          <a:pt x="149346" y="1053828"/>
                          <a:pt x="96001" y="1050387"/>
                          <a:pt x="65026" y="1069315"/>
                        </a:cubicBezTo>
                        <a:cubicBezTo>
                          <a:pt x="34051" y="1088243"/>
                          <a:pt x="-12411" y="1139865"/>
                          <a:pt x="3076" y="1151910"/>
                        </a:cubicBezTo>
                        <a:cubicBezTo>
                          <a:pt x="18563" y="1163955"/>
                          <a:pt x="109767" y="1155352"/>
                          <a:pt x="157950" y="1141586"/>
                        </a:cubicBezTo>
                        <a:cubicBezTo>
                          <a:pt x="206133" y="1127820"/>
                          <a:pt x="256037" y="1083081"/>
                          <a:pt x="292174" y="1069315"/>
                        </a:cubicBezTo>
                        <a:cubicBezTo>
                          <a:pt x="328311" y="1055549"/>
                          <a:pt x="336915" y="1057269"/>
                          <a:pt x="374773" y="1058990"/>
                        </a:cubicBezTo>
                        <a:cubicBezTo>
                          <a:pt x="412631" y="1060711"/>
                          <a:pt x="500393" y="1065873"/>
                          <a:pt x="519322" y="1079639"/>
                        </a:cubicBezTo>
                        <a:cubicBezTo>
                          <a:pt x="538251" y="1093405"/>
                          <a:pt x="496951" y="1120937"/>
                          <a:pt x="488347" y="1141586"/>
                        </a:cubicBezTo>
                        <a:cubicBezTo>
                          <a:pt x="479743" y="1162235"/>
                          <a:pt x="474580" y="1179442"/>
                          <a:pt x="467697" y="1203532"/>
                        </a:cubicBezTo>
                        <a:cubicBezTo>
                          <a:pt x="460814" y="1227622"/>
                          <a:pt x="474581" y="1258596"/>
                          <a:pt x="447048" y="1286128"/>
                        </a:cubicBezTo>
                        <a:cubicBezTo>
                          <a:pt x="419515" y="1313660"/>
                          <a:pt x="324870" y="1353236"/>
                          <a:pt x="302499" y="1368723"/>
                        </a:cubicBezTo>
                        <a:cubicBezTo>
                          <a:pt x="280128" y="1384210"/>
                          <a:pt x="323149" y="1358399"/>
                          <a:pt x="312824" y="1379048"/>
                        </a:cubicBezTo>
                        <a:cubicBezTo>
                          <a:pt x="302499" y="1399697"/>
                          <a:pt x="243991" y="1458201"/>
                          <a:pt x="240549" y="1492616"/>
                        </a:cubicBezTo>
                        <a:cubicBezTo>
                          <a:pt x="237107" y="1527031"/>
                          <a:pt x="266362" y="1597581"/>
                          <a:pt x="292174" y="1585536"/>
                        </a:cubicBezTo>
                        <a:cubicBezTo>
                          <a:pt x="317986" y="1573491"/>
                          <a:pt x="359286" y="1461643"/>
                          <a:pt x="395423" y="1420345"/>
                        </a:cubicBezTo>
                        <a:cubicBezTo>
                          <a:pt x="431560" y="1379047"/>
                          <a:pt x="481464" y="1360119"/>
                          <a:pt x="508997" y="1337750"/>
                        </a:cubicBezTo>
                        <a:cubicBezTo>
                          <a:pt x="536530" y="1315381"/>
                          <a:pt x="536531" y="1279245"/>
                          <a:pt x="560622" y="1286128"/>
                        </a:cubicBezTo>
                        <a:cubicBezTo>
                          <a:pt x="584713" y="1293011"/>
                          <a:pt x="644942" y="1351516"/>
                          <a:pt x="653546" y="1379048"/>
                        </a:cubicBezTo>
                        <a:cubicBezTo>
                          <a:pt x="662150" y="1406580"/>
                          <a:pt x="596759" y="1447877"/>
                          <a:pt x="612246" y="1451318"/>
                        </a:cubicBezTo>
                        <a:cubicBezTo>
                          <a:pt x="627733" y="1454759"/>
                          <a:pt x="705170" y="1408300"/>
                          <a:pt x="746470" y="1399696"/>
                        </a:cubicBezTo>
                        <a:cubicBezTo>
                          <a:pt x="787770" y="1391092"/>
                          <a:pt x="839394" y="1392813"/>
                          <a:pt x="860044" y="1399696"/>
                        </a:cubicBezTo>
                        <a:cubicBezTo>
                          <a:pt x="880694" y="1406579"/>
                          <a:pt x="870369" y="1411741"/>
                          <a:pt x="870369" y="1440994"/>
                        </a:cubicBezTo>
                        <a:cubicBezTo>
                          <a:pt x="870369" y="1470247"/>
                          <a:pt x="861765" y="1521869"/>
                          <a:pt x="860044" y="1575212"/>
                        </a:cubicBezTo>
                        <a:cubicBezTo>
                          <a:pt x="858323" y="1628555"/>
                          <a:pt x="847998" y="1730078"/>
                          <a:pt x="860044" y="1761051"/>
                        </a:cubicBezTo>
                        <a:cubicBezTo>
                          <a:pt x="872090" y="1792024"/>
                          <a:pt x="918551" y="1781700"/>
                          <a:pt x="932318" y="1761051"/>
                        </a:cubicBezTo>
                        <a:cubicBezTo>
                          <a:pt x="946085" y="1740402"/>
                          <a:pt x="934039" y="1678456"/>
                          <a:pt x="942643" y="1637158"/>
                        </a:cubicBezTo>
                        <a:cubicBezTo>
                          <a:pt x="951247" y="1595860"/>
                          <a:pt x="968456" y="1544238"/>
                          <a:pt x="983943" y="1513265"/>
                        </a:cubicBezTo>
                        <a:cubicBezTo>
                          <a:pt x="999430" y="1482292"/>
                          <a:pt x="1006313" y="1466805"/>
                          <a:pt x="1035567" y="1451318"/>
                        </a:cubicBezTo>
                        <a:cubicBezTo>
                          <a:pt x="1064821" y="1435831"/>
                          <a:pt x="1104400" y="1422066"/>
                          <a:pt x="1159466" y="1420345"/>
                        </a:cubicBezTo>
                        <a:cubicBezTo>
                          <a:pt x="1214532" y="1418624"/>
                          <a:pt x="1314340" y="1432390"/>
                          <a:pt x="1365965" y="1440994"/>
                        </a:cubicBezTo>
                        <a:cubicBezTo>
                          <a:pt x="1417590" y="1449598"/>
                          <a:pt x="1429635" y="1456480"/>
                          <a:pt x="1469214" y="1471967"/>
                        </a:cubicBezTo>
                        <a:cubicBezTo>
                          <a:pt x="1508793" y="1487454"/>
                          <a:pt x="1560417" y="1494337"/>
                          <a:pt x="1603438" y="1533914"/>
                        </a:cubicBezTo>
                        <a:cubicBezTo>
                          <a:pt x="1646458" y="1573491"/>
                          <a:pt x="1673992" y="1659528"/>
                          <a:pt x="1727337" y="1709429"/>
                        </a:cubicBezTo>
                        <a:cubicBezTo>
                          <a:pt x="1780682" y="1759330"/>
                          <a:pt x="1859840" y="1785141"/>
                          <a:pt x="1923510" y="1833322"/>
                        </a:cubicBezTo>
                        <a:cubicBezTo>
                          <a:pt x="1987180" y="1881503"/>
                          <a:pt x="2056013" y="1964098"/>
                          <a:pt x="2109358" y="1998513"/>
                        </a:cubicBezTo>
                        <a:cubicBezTo>
                          <a:pt x="2162703" y="2032928"/>
                          <a:pt x="2229815" y="2057018"/>
                          <a:pt x="2243582" y="2039811"/>
                        </a:cubicBezTo>
                        <a:cubicBezTo>
                          <a:pt x="2257349" y="2022604"/>
                          <a:pt x="2233258" y="1940008"/>
                          <a:pt x="2191958" y="1895269"/>
                        </a:cubicBezTo>
                        <a:cubicBezTo>
                          <a:pt x="2150658" y="1850530"/>
                          <a:pt x="2049129" y="1817836"/>
                          <a:pt x="1995784" y="1771376"/>
                        </a:cubicBezTo>
                        <a:cubicBezTo>
                          <a:pt x="1942439" y="1724916"/>
                          <a:pt x="1894256" y="1661248"/>
                          <a:pt x="1871885" y="1616509"/>
                        </a:cubicBezTo>
                        <a:cubicBezTo>
                          <a:pt x="1849514" y="1571770"/>
                          <a:pt x="1851235" y="1549401"/>
                          <a:pt x="1861560" y="1502941"/>
                        </a:cubicBezTo>
                        <a:cubicBezTo>
                          <a:pt x="1871885" y="1456481"/>
                          <a:pt x="1883931" y="1372165"/>
                          <a:pt x="1933835" y="1337750"/>
                        </a:cubicBezTo>
                        <a:cubicBezTo>
                          <a:pt x="1983739" y="1303335"/>
                          <a:pt x="2083546" y="1291290"/>
                          <a:pt x="2160983" y="1296452"/>
                        </a:cubicBezTo>
                        <a:cubicBezTo>
                          <a:pt x="2238420" y="1301614"/>
                          <a:pt x="2333065" y="1329146"/>
                          <a:pt x="2398456" y="1368723"/>
                        </a:cubicBezTo>
                        <a:cubicBezTo>
                          <a:pt x="2463847" y="1408300"/>
                          <a:pt x="2512030" y="1506382"/>
                          <a:pt x="2553330" y="1533914"/>
                        </a:cubicBezTo>
                        <a:cubicBezTo>
                          <a:pt x="2594630" y="1561446"/>
                          <a:pt x="2649696" y="1564887"/>
                          <a:pt x="2646254" y="1533914"/>
                        </a:cubicBezTo>
                        <a:cubicBezTo>
                          <a:pt x="2642812" y="1502941"/>
                          <a:pt x="2584305" y="1392813"/>
                          <a:pt x="2532680" y="1348074"/>
                        </a:cubicBezTo>
                        <a:cubicBezTo>
                          <a:pt x="2481055" y="1303335"/>
                          <a:pt x="2388131" y="1296452"/>
                          <a:pt x="2336506" y="1265479"/>
                        </a:cubicBezTo>
                        <a:cubicBezTo>
                          <a:pt x="2284881" y="1234506"/>
                          <a:pt x="2257348" y="1188046"/>
                          <a:pt x="2222932" y="1162235"/>
                        </a:cubicBezTo>
                        <a:cubicBezTo>
                          <a:pt x="2188516" y="1136424"/>
                          <a:pt x="2123125" y="1124378"/>
                          <a:pt x="2130008" y="1110612"/>
                        </a:cubicBezTo>
                        <a:cubicBezTo>
                          <a:pt x="2136891" y="1096846"/>
                          <a:pt x="2226374" y="1086522"/>
                          <a:pt x="2264232" y="1079639"/>
                        </a:cubicBezTo>
                        <a:cubicBezTo>
                          <a:pt x="2302090" y="1072756"/>
                          <a:pt x="2312415" y="1084802"/>
                          <a:pt x="2357156" y="1069315"/>
                        </a:cubicBezTo>
                        <a:cubicBezTo>
                          <a:pt x="2401897" y="1053828"/>
                          <a:pt x="2489660" y="1005647"/>
                          <a:pt x="2532680" y="986719"/>
                        </a:cubicBezTo>
                        <a:cubicBezTo>
                          <a:pt x="2575700" y="967791"/>
                          <a:pt x="2589467" y="967791"/>
                          <a:pt x="2615279" y="955746"/>
                        </a:cubicBezTo>
                        <a:cubicBezTo>
                          <a:pt x="2641091" y="943701"/>
                          <a:pt x="2666903" y="928214"/>
                          <a:pt x="2687553" y="914448"/>
                        </a:cubicBezTo>
                        <a:cubicBezTo>
                          <a:pt x="2708203" y="900682"/>
                          <a:pt x="2775315" y="873151"/>
                          <a:pt x="2739178" y="873151"/>
                        </a:cubicBezTo>
                        <a:cubicBezTo>
                          <a:pt x="2703041" y="873151"/>
                          <a:pt x="2532680" y="898962"/>
                          <a:pt x="2470730" y="914448"/>
                        </a:cubicBezTo>
                        <a:cubicBezTo>
                          <a:pt x="2408781" y="929935"/>
                          <a:pt x="2408781" y="967791"/>
                          <a:pt x="2367481" y="966070"/>
                        </a:cubicBezTo>
                        <a:cubicBezTo>
                          <a:pt x="2326181" y="964349"/>
                          <a:pt x="2231536" y="919610"/>
                          <a:pt x="2222932" y="904124"/>
                        </a:cubicBezTo>
                        <a:cubicBezTo>
                          <a:pt x="2214328" y="888638"/>
                          <a:pt x="2276278" y="890358"/>
                          <a:pt x="2315857" y="873151"/>
                        </a:cubicBezTo>
                        <a:cubicBezTo>
                          <a:pt x="2355436" y="855944"/>
                          <a:pt x="2420826" y="831853"/>
                          <a:pt x="2460405" y="800880"/>
                        </a:cubicBezTo>
                        <a:cubicBezTo>
                          <a:pt x="2499984" y="769907"/>
                          <a:pt x="2544726" y="718284"/>
                          <a:pt x="2553330" y="687311"/>
                        </a:cubicBezTo>
                        <a:cubicBezTo>
                          <a:pt x="2561934" y="656338"/>
                          <a:pt x="2529238" y="609878"/>
                          <a:pt x="2512030" y="615040"/>
                        </a:cubicBezTo>
                        <a:cubicBezTo>
                          <a:pt x="2494822" y="620202"/>
                          <a:pt x="2484496" y="692473"/>
                          <a:pt x="2450080" y="718284"/>
                        </a:cubicBezTo>
                        <a:cubicBezTo>
                          <a:pt x="2415664" y="744095"/>
                          <a:pt x="2345111" y="766465"/>
                          <a:pt x="2305532" y="769906"/>
                        </a:cubicBezTo>
                        <a:cubicBezTo>
                          <a:pt x="2265953" y="773347"/>
                          <a:pt x="2231536" y="752699"/>
                          <a:pt x="2212607" y="738933"/>
                        </a:cubicBezTo>
                        <a:cubicBezTo>
                          <a:pt x="2193678" y="725167"/>
                          <a:pt x="2167867" y="707960"/>
                          <a:pt x="2191958" y="687311"/>
                        </a:cubicBezTo>
                        <a:cubicBezTo>
                          <a:pt x="2216049" y="666662"/>
                          <a:pt x="2314136" y="646013"/>
                          <a:pt x="2357156" y="615040"/>
                        </a:cubicBezTo>
                        <a:cubicBezTo>
                          <a:pt x="2400176" y="584067"/>
                          <a:pt x="2420826" y="527282"/>
                          <a:pt x="2450080" y="501471"/>
                        </a:cubicBezTo>
                        <a:cubicBezTo>
                          <a:pt x="2479334" y="475660"/>
                          <a:pt x="2534401" y="479102"/>
                          <a:pt x="2532680" y="460174"/>
                        </a:cubicBezTo>
                        <a:cubicBezTo>
                          <a:pt x="2530959" y="441246"/>
                          <a:pt x="2465567" y="382741"/>
                          <a:pt x="2439755" y="387903"/>
                        </a:cubicBezTo>
                        <a:cubicBezTo>
                          <a:pt x="2413943" y="393065"/>
                          <a:pt x="2403618" y="456732"/>
                          <a:pt x="2377806" y="491147"/>
                        </a:cubicBezTo>
                        <a:cubicBezTo>
                          <a:pt x="2351994" y="525562"/>
                          <a:pt x="2315856" y="572022"/>
                          <a:pt x="2284882" y="594391"/>
                        </a:cubicBezTo>
                        <a:cubicBezTo>
                          <a:pt x="2253908" y="616760"/>
                          <a:pt x="2233258" y="621923"/>
                          <a:pt x="2191958" y="625364"/>
                        </a:cubicBezTo>
                        <a:cubicBezTo>
                          <a:pt x="2150658" y="628805"/>
                          <a:pt x="2090429" y="627085"/>
                          <a:pt x="2037084" y="615040"/>
                        </a:cubicBezTo>
                        <a:cubicBezTo>
                          <a:pt x="1983739" y="602995"/>
                          <a:pt x="1911464" y="575463"/>
                          <a:pt x="1871885" y="553093"/>
                        </a:cubicBezTo>
                        <a:cubicBezTo>
                          <a:pt x="1832306" y="530723"/>
                          <a:pt x="1816819" y="511795"/>
                          <a:pt x="1799611" y="480822"/>
                        </a:cubicBezTo>
                        <a:cubicBezTo>
                          <a:pt x="1782403" y="449849"/>
                          <a:pt x="1780682" y="422317"/>
                          <a:pt x="1768636" y="367254"/>
                        </a:cubicBezTo>
                        <a:cubicBezTo>
                          <a:pt x="1756590" y="312191"/>
                          <a:pt x="1735941" y="205505"/>
                          <a:pt x="1727337" y="150441"/>
                        </a:cubicBezTo>
                        <a:cubicBezTo>
                          <a:pt x="1718733" y="95377"/>
                          <a:pt x="1730779" y="45476"/>
                          <a:pt x="1717012" y="36872"/>
                        </a:cubicBezTo>
                        <a:cubicBezTo>
                          <a:pt x="1703245" y="28268"/>
                          <a:pt x="1668829" y="14502"/>
                          <a:pt x="1655062" y="57521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accent4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114" name="Elipse 113"/>
                  <p:cNvSpPr/>
                  <p:nvPr/>
                </p:nvSpPr>
                <p:spPr>
                  <a:xfrm>
                    <a:off x="3165519" y="3398547"/>
                    <a:ext cx="755224" cy="571692"/>
                  </a:xfrm>
                  <a:prstGeom prst="ellipse">
                    <a:avLst/>
                  </a:prstGeom>
                  <a:solidFill>
                    <a:srgbClr val="7B218F"/>
                  </a:solidFill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</p:grpSp>
            <p:grpSp>
              <p:nvGrpSpPr>
                <p:cNvPr id="91" name="Agrupar 90"/>
                <p:cNvGrpSpPr/>
                <p:nvPr/>
              </p:nvGrpSpPr>
              <p:grpSpPr>
                <a:xfrm>
                  <a:off x="1287711" y="4704909"/>
                  <a:ext cx="1113239" cy="1121305"/>
                  <a:chOff x="1146066" y="5255891"/>
                  <a:chExt cx="1113239" cy="1121305"/>
                </a:xfrm>
              </p:grpSpPr>
              <p:grpSp>
                <p:nvGrpSpPr>
                  <p:cNvPr id="104" name="Agrupar 103"/>
                  <p:cNvGrpSpPr/>
                  <p:nvPr/>
                </p:nvGrpSpPr>
                <p:grpSpPr>
                  <a:xfrm>
                    <a:off x="1146066" y="5452758"/>
                    <a:ext cx="595048" cy="520417"/>
                    <a:chOff x="1146065" y="5483362"/>
                    <a:chExt cx="799966" cy="731942"/>
                  </a:xfrm>
                </p:grpSpPr>
                <p:sp>
                  <p:nvSpPr>
                    <p:cNvPr id="111" name="Elipse 110"/>
                    <p:cNvSpPr/>
                    <p:nvPr/>
                  </p:nvSpPr>
                  <p:spPr>
                    <a:xfrm>
                      <a:off x="1146065" y="5483362"/>
                      <a:ext cx="799966" cy="731942"/>
                    </a:xfrm>
                    <a:prstGeom prst="ellipse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s-ES" kern="1200"/>
                    </a:p>
                  </p:txBody>
                </p:sp>
                <p:sp>
                  <p:nvSpPr>
                    <p:cNvPr id="112" name="Elipse 111"/>
                    <p:cNvSpPr/>
                    <p:nvPr/>
                  </p:nvSpPr>
                  <p:spPr>
                    <a:xfrm>
                      <a:off x="1298465" y="5635762"/>
                      <a:ext cx="487745" cy="502618"/>
                    </a:xfrm>
                    <a:prstGeom prst="ellipse">
                      <a:avLst/>
                    </a:prstGeom>
                    <a:ln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s-ES" kern="1200"/>
                    </a:p>
                  </p:txBody>
                </p:sp>
              </p:grpSp>
              <p:grpSp>
                <p:nvGrpSpPr>
                  <p:cNvPr id="105" name="Agrupar 104"/>
                  <p:cNvGrpSpPr/>
                  <p:nvPr/>
                </p:nvGrpSpPr>
                <p:grpSpPr>
                  <a:xfrm>
                    <a:off x="1619160" y="5255891"/>
                    <a:ext cx="640145" cy="576566"/>
                    <a:chOff x="1146065" y="5483362"/>
                    <a:chExt cx="799966" cy="731942"/>
                  </a:xfrm>
                </p:grpSpPr>
                <p:sp>
                  <p:nvSpPr>
                    <p:cNvPr id="109" name="Elipse 108"/>
                    <p:cNvSpPr/>
                    <p:nvPr/>
                  </p:nvSpPr>
                  <p:spPr>
                    <a:xfrm>
                      <a:off x="1146065" y="5483362"/>
                      <a:ext cx="799966" cy="731942"/>
                    </a:xfrm>
                    <a:prstGeom prst="ellipse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s-ES" kern="1200"/>
                    </a:p>
                  </p:txBody>
                </p:sp>
                <p:sp>
                  <p:nvSpPr>
                    <p:cNvPr id="110" name="Elipse 109"/>
                    <p:cNvSpPr/>
                    <p:nvPr/>
                  </p:nvSpPr>
                  <p:spPr>
                    <a:xfrm>
                      <a:off x="1298465" y="5635762"/>
                      <a:ext cx="487745" cy="502618"/>
                    </a:xfrm>
                    <a:prstGeom prst="ellipse">
                      <a:avLst/>
                    </a:prstGeom>
                    <a:ln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s-ES" kern="1200"/>
                    </a:p>
                  </p:txBody>
                </p:sp>
              </p:grpSp>
              <p:grpSp>
                <p:nvGrpSpPr>
                  <p:cNvPr id="106" name="Agrupar 105"/>
                  <p:cNvGrpSpPr/>
                  <p:nvPr/>
                </p:nvGrpSpPr>
                <p:grpSpPr>
                  <a:xfrm>
                    <a:off x="1537867" y="5800630"/>
                    <a:ext cx="640145" cy="576566"/>
                    <a:chOff x="1146065" y="5483362"/>
                    <a:chExt cx="799966" cy="731942"/>
                  </a:xfrm>
                </p:grpSpPr>
                <p:sp>
                  <p:nvSpPr>
                    <p:cNvPr id="107" name="Elipse 106"/>
                    <p:cNvSpPr/>
                    <p:nvPr/>
                  </p:nvSpPr>
                  <p:spPr>
                    <a:xfrm>
                      <a:off x="1146065" y="5483362"/>
                      <a:ext cx="799966" cy="731942"/>
                    </a:xfrm>
                    <a:prstGeom prst="ellipse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s-ES" kern="1200"/>
                    </a:p>
                  </p:txBody>
                </p:sp>
                <p:sp>
                  <p:nvSpPr>
                    <p:cNvPr id="108" name="Elipse 107"/>
                    <p:cNvSpPr/>
                    <p:nvPr/>
                  </p:nvSpPr>
                  <p:spPr>
                    <a:xfrm>
                      <a:off x="1298465" y="5635762"/>
                      <a:ext cx="487745" cy="502618"/>
                    </a:xfrm>
                    <a:prstGeom prst="ellipse">
                      <a:avLst/>
                    </a:prstGeom>
                    <a:ln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s-ES" kern="1200"/>
                    </a:p>
                  </p:txBody>
                </p:sp>
              </p:grpSp>
            </p:grpSp>
            <p:grpSp>
              <p:nvGrpSpPr>
                <p:cNvPr id="92" name="Agrupar 91"/>
                <p:cNvGrpSpPr/>
                <p:nvPr/>
              </p:nvGrpSpPr>
              <p:grpSpPr>
                <a:xfrm>
                  <a:off x="146188" y="4949577"/>
                  <a:ext cx="1113239" cy="1121305"/>
                  <a:chOff x="1146066" y="5255891"/>
                  <a:chExt cx="1113239" cy="1121305"/>
                </a:xfrm>
              </p:grpSpPr>
              <p:grpSp>
                <p:nvGrpSpPr>
                  <p:cNvPr id="95" name="Agrupar 94"/>
                  <p:cNvGrpSpPr/>
                  <p:nvPr/>
                </p:nvGrpSpPr>
                <p:grpSpPr>
                  <a:xfrm>
                    <a:off x="1146066" y="5452758"/>
                    <a:ext cx="595048" cy="520417"/>
                    <a:chOff x="1146065" y="5483362"/>
                    <a:chExt cx="799966" cy="731942"/>
                  </a:xfrm>
                </p:grpSpPr>
                <p:sp>
                  <p:nvSpPr>
                    <p:cNvPr id="102" name="Elipse 101"/>
                    <p:cNvSpPr/>
                    <p:nvPr/>
                  </p:nvSpPr>
                  <p:spPr>
                    <a:xfrm>
                      <a:off x="1146065" y="5483362"/>
                      <a:ext cx="799966" cy="731942"/>
                    </a:xfrm>
                    <a:prstGeom prst="ellipse">
                      <a:avLst/>
                    </a:prstGeom>
                    <a:solidFill>
                      <a:srgbClr val="E6E0EC"/>
                    </a:solidFill>
                    <a:ln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s-ES" kern="1200"/>
                    </a:p>
                  </p:txBody>
                </p:sp>
                <p:sp>
                  <p:nvSpPr>
                    <p:cNvPr id="103" name="Elipse 102"/>
                    <p:cNvSpPr/>
                    <p:nvPr/>
                  </p:nvSpPr>
                  <p:spPr>
                    <a:xfrm>
                      <a:off x="1298465" y="5635762"/>
                      <a:ext cx="487745" cy="502618"/>
                    </a:xfrm>
                    <a:prstGeom prst="ellipse">
                      <a:avLst/>
                    </a:prstGeom>
                    <a:solidFill>
                      <a:srgbClr val="604A7B"/>
                    </a:solidFill>
                    <a:ln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s-ES" kern="1200"/>
                    </a:p>
                  </p:txBody>
                </p:sp>
              </p:grpSp>
              <p:grpSp>
                <p:nvGrpSpPr>
                  <p:cNvPr id="96" name="Agrupar 95"/>
                  <p:cNvGrpSpPr/>
                  <p:nvPr/>
                </p:nvGrpSpPr>
                <p:grpSpPr>
                  <a:xfrm>
                    <a:off x="1619160" y="5255891"/>
                    <a:ext cx="640145" cy="576566"/>
                    <a:chOff x="1146065" y="5483362"/>
                    <a:chExt cx="799966" cy="731942"/>
                  </a:xfrm>
                </p:grpSpPr>
                <p:sp>
                  <p:nvSpPr>
                    <p:cNvPr id="100" name="Elipse 99"/>
                    <p:cNvSpPr/>
                    <p:nvPr/>
                  </p:nvSpPr>
                  <p:spPr>
                    <a:xfrm>
                      <a:off x="1146065" y="5483362"/>
                      <a:ext cx="799966" cy="731942"/>
                    </a:xfrm>
                    <a:prstGeom prst="ellipse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s-ES" kern="1200"/>
                    </a:p>
                  </p:txBody>
                </p:sp>
                <p:sp>
                  <p:nvSpPr>
                    <p:cNvPr id="101" name="Elipse 100"/>
                    <p:cNvSpPr/>
                    <p:nvPr/>
                  </p:nvSpPr>
                  <p:spPr>
                    <a:xfrm>
                      <a:off x="1298465" y="5635762"/>
                      <a:ext cx="487745" cy="502618"/>
                    </a:xfrm>
                    <a:prstGeom prst="ellipse">
                      <a:avLst/>
                    </a:prstGeom>
                    <a:solidFill>
                      <a:srgbClr val="604A7B"/>
                    </a:solidFill>
                    <a:ln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s-ES" kern="1200"/>
                    </a:p>
                  </p:txBody>
                </p:sp>
              </p:grpSp>
              <p:grpSp>
                <p:nvGrpSpPr>
                  <p:cNvPr id="97" name="Agrupar 96"/>
                  <p:cNvGrpSpPr/>
                  <p:nvPr/>
                </p:nvGrpSpPr>
                <p:grpSpPr>
                  <a:xfrm>
                    <a:off x="1537867" y="5800630"/>
                    <a:ext cx="640145" cy="576566"/>
                    <a:chOff x="1146065" y="5483362"/>
                    <a:chExt cx="799966" cy="731942"/>
                  </a:xfrm>
                </p:grpSpPr>
                <p:sp>
                  <p:nvSpPr>
                    <p:cNvPr id="98" name="Elipse 97"/>
                    <p:cNvSpPr/>
                    <p:nvPr/>
                  </p:nvSpPr>
                  <p:spPr>
                    <a:xfrm>
                      <a:off x="1146065" y="5483362"/>
                      <a:ext cx="799966" cy="731942"/>
                    </a:xfrm>
                    <a:prstGeom prst="ellipse">
                      <a:avLst/>
                    </a:prstGeom>
                    <a:solidFill>
                      <a:srgbClr val="E6E0EC"/>
                    </a:solidFill>
                    <a:ln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s-ES" kern="1200"/>
                    </a:p>
                  </p:txBody>
                </p:sp>
                <p:sp>
                  <p:nvSpPr>
                    <p:cNvPr id="99" name="Elipse 98"/>
                    <p:cNvSpPr/>
                    <p:nvPr/>
                  </p:nvSpPr>
                  <p:spPr>
                    <a:xfrm>
                      <a:off x="1298465" y="5635762"/>
                      <a:ext cx="487745" cy="502618"/>
                    </a:xfrm>
                    <a:prstGeom prst="ellipse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s-ES" kern="1200"/>
                    </a:p>
                  </p:txBody>
                </p:sp>
              </p:grpSp>
            </p:grpSp>
            <p:sp>
              <p:nvSpPr>
                <p:cNvPr id="93" name="Elipse 92"/>
                <p:cNvSpPr/>
                <p:nvPr/>
              </p:nvSpPr>
              <p:spPr>
                <a:xfrm>
                  <a:off x="101090" y="4547617"/>
                  <a:ext cx="640145" cy="576566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94" name="Elipse 93"/>
                <p:cNvSpPr/>
                <p:nvPr/>
              </p:nvSpPr>
              <p:spPr>
                <a:xfrm>
                  <a:off x="266076" y="4658687"/>
                  <a:ext cx="390301" cy="395923"/>
                </a:xfrm>
                <a:prstGeom prst="ellipse">
                  <a:avLst/>
                </a:prstGeom>
                <a:solidFill>
                  <a:srgbClr val="3366FF"/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</p:grpSp>
          <p:grpSp>
            <p:nvGrpSpPr>
              <p:cNvPr id="60" name="Agrupar 59"/>
              <p:cNvGrpSpPr/>
              <p:nvPr/>
            </p:nvGrpSpPr>
            <p:grpSpPr>
              <a:xfrm>
                <a:off x="6773263" y="2530718"/>
                <a:ext cx="726521" cy="521732"/>
                <a:chOff x="7030870" y="989219"/>
                <a:chExt cx="726521" cy="521732"/>
              </a:xfrm>
            </p:grpSpPr>
            <p:sp>
              <p:nvSpPr>
                <p:cNvPr id="87" name="CuadroTexto 86"/>
                <p:cNvSpPr txBox="1"/>
                <p:nvPr/>
              </p:nvSpPr>
              <p:spPr>
                <a:xfrm>
                  <a:off x="7292085" y="989219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b="1" dirty="0" smtClean="0">
                      <a:solidFill>
                        <a:srgbClr val="FF0000"/>
                      </a:solidFill>
                    </a:rPr>
                    <a:t>Y</a:t>
                  </a:r>
                  <a:endParaRPr lang="es-ES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8" name="CuadroTexto 87"/>
                <p:cNvSpPr txBox="1"/>
                <p:nvPr/>
              </p:nvSpPr>
              <p:spPr>
                <a:xfrm rot="2501101">
                  <a:off x="7444485" y="1141619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b="1" dirty="0" smtClean="0">
                      <a:solidFill>
                        <a:srgbClr val="3366FF"/>
                      </a:solidFill>
                    </a:rPr>
                    <a:t>Y</a:t>
                  </a:r>
                  <a:endParaRPr lang="es-ES" b="1" dirty="0">
                    <a:solidFill>
                      <a:srgbClr val="3366FF"/>
                    </a:solidFill>
                  </a:endParaRPr>
                </a:p>
              </p:txBody>
            </p:sp>
            <p:sp>
              <p:nvSpPr>
                <p:cNvPr id="89" name="CuadroTexto 88"/>
                <p:cNvSpPr txBox="1"/>
                <p:nvPr/>
              </p:nvSpPr>
              <p:spPr>
                <a:xfrm>
                  <a:off x="7030870" y="1086316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b="1" dirty="0" smtClean="0">
                      <a:solidFill>
                        <a:srgbClr val="008000"/>
                      </a:solidFill>
                    </a:rPr>
                    <a:t>Y</a:t>
                  </a:r>
                  <a:endParaRPr lang="es-ES" b="1" dirty="0">
                    <a:solidFill>
                      <a:srgbClr val="008000"/>
                    </a:solidFill>
                  </a:endParaRPr>
                </a:p>
              </p:txBody>
            </p:sp>
          </p:grpSp>
          <p:grpSp>
            <p:nvGrpSpPr>
              <p:cNvPr id="61" name="Agrupar 60"/>
              <p:cNvGrpSpPr/>
              <p:nvPr/>
            </p:nvGrpSpPr>
            <p:grpSpPr>
              <a:xfrm>
                <a:off x="7396491" y="3113389"/>
                <a:ext cx="272613" cy="255862"/>
                <a:chOff x="4001552" y="4970005"/>
                <a:chExt cx="449995" cy="294591"/>
              </a:xfrm>
            </p:grpSpPr>
            <p:sp>
              <p:nvSpPr>
                <p:cNvPr id="78" name="Elipse 77"/>
                <p:cNvSpPr/>
                <p:nvPr/>
              </p:nvSpPr>
              <p:spPr>
                <a:xfrm rot="8742298" flipV="1">
                  <a:off x="4224992" y="4982334"/>
                  <a:ext cx="53935" cy="5206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79" name="Elipse 78"/>
                <p:cNvSpPr/>
                <p:nvPr/>
              </p:nvSpPr>
              <p:spPr>
                <a:xfrm rot="8742298" flipV="1">
                  <a:off x="4132592" y="5060129"/>
                  <a:ext cx="53935" cy="5206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sp>
              <p:nvSpPr>
                <p:cNvPr id="80" name="Elipse 79"/>
                <p:cNvSpPr/>
                <p:nvPr/>
              </p:nvSpPr>
              <p:spPr>
                <a:xfrm rot="8742298" flipV="1">
                  <a:off x="4001552" y="5005134"/>
                  <a:ext cx="53935" cy="5206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grpSp>
              <p:nvGrpSpPr>
                <p:cNvPr id="81" name="Agrupar 80"/>
                <p:cNvGrpSpPr/>
                <p:nvPr/>
              </p:nvGrpSpPr>
              <p:grpSpPr>
                <a:xfrm>
                  <a:off x="4153952" y="4970005"/>
                  <a:ext cx="297595" cy="294591"/>
                  <a:chOff x="4153952" y="4970005"/>
                  <a:chExt cx="297595" cy="294591"/>
                </a:xfrm>
              </p:grpSpPr>
              <p:sp>
                <p:nvSpPr>
                  <p:cNvPr id="82" name="Elipse 81"/>
                  <p:cNvSpPr/>
                  <p:nvPr/>
                </p:nvSpPr>
                <p:spPr>
                  <a:xfrm rot="8742298" flipV="1">
                    <a:off x="4397612" y="4970005"/>
                    <a:ext cx="53935" cy="52067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83" name="Elipse 82"/>
                  <p:cNvSpPr/>
                  <p:nvPr/>
                </p:nvSpPr>
                <p:spPr>
                  <a:xfrm rot="8742298" flipV="1">
                    <a:off x="4377392" y="5134734"/>
                    <a:ext cx="53935" cy="52067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84" name="Elipse 83"/>
                  <p:cNvSpPr/>
                  <p:nvPr/>
                </p:nvSpPr>
                <p:spPr>
                  <a:xfrm rot="8742298" flipV="1">
                    <a:off x="4291082" y="5073089"/>
                    <a:ext cx="53935" cy="52067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85" name="Elipse 84"/>
                  <p:cNvSpPr/>
                  <p:nvPr/>
                </p:nvSpPr>
                <p:spPr>
                  <a:xfrm rot="8742298" flipV="1">
                    <a:off x="4284992" y="5212529"/>
                    <a:ext cx="53935" cy="52067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  <p:sp>
                <p:nvSpPr>
                  <p:cNvPr id="86" name="Elipse 85"/>
                  <p:cNvSpPr/>
                  <p:nvPr/>
                </p:nvSpPr>
                <p:spPr>
                  <a:xfrm rot="8742298" flipV="1">
                    <a:off x="4153952" y="5157534"/>
                    <a:ext cx="53935" cy="52067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kern="1200"/>
                  </a:p>
                </p:txBody>
              </p:sp>
            </p:grpSp>
          </p:grpSp>
          <p:grpSp>
            <p:nvGrpSpPr>
              <p:cNvPr id="62" name="Agrupar 61"/>
              <p:cNvGrpSpPr/>
              <p:nvPr/>
            </p:nvGrpSpPr>
            <p:grpSpPr>
              <a:xfrm>
                <a:off x="6609670" y="3050046"/>
                <a:ext cx="462952" cy="392571"/>
                <a:chOff x="4824195" y="541374"/>
                <a:chExt cx="644712" cy="538934"/>
              </a:xfrm>
            </p:grpSpPr>
            <p:sp>
              <p:nvSpPr>
                <p:cNvPr id="75" name="Forma libre 74"/>
                <p:cNvSpPr/>
                <p:nvPr/>
              </p:nvSpPr>
              <p:spPr>
                <a:xfrm rot="16532447">
                  <a:off x="4877084" y="488485"/>
                  <a:ext cx="538934" cy="644712"/>
                </a:xfrm>
                <a:custGeom>
                  <a:avLst/>
                  <a:gdLst>
                    <a:gd name="connsiteX0" fmla="*/ 89804 w 538934"/>
                    <a:gd name="connsiteY0" fmla="*/ 642244 h 644712"/>
                    <a:gd name="connsiteX1" fmla="*/ 192438 w 538934"/>
                    <a:gd name="connsiteY1" fmla="*/ 642244 h 644712"/>
                    <a:gd name="connsiteX2" fmla="*/ 346388 w 538934"/>
                    <a:gd name="connsiteY2" fmla="*/ 616589 h 644712"/>
                    <a:gd name="connsiteX3" fmla="*/ 474680 w 538934"/>
                    <a:gd name="connsiteY3" fmla="*/ 565278 h 644712"/>
                    <a:gd name="connsiteX4" fmla="*/ 500338 w 538934"/>
                    <a:gd name="connsiteY4" fmla="*/ 449829 h 644712"/>
                    <a:gd name="connsiteX5" fmla="*/ 538826 w 538934"/>
                    <a:gd name="connsiteY5" fmla="*/ 218931 h 644712"/>
                    <a:gd name="connsiteX6" fmla="*/ 487509 w 538934"/>
                    <a:gd name="connsiteY6" fmla="*/ 129137 h 644712"/>
                    <a:gd name="connsiteX7" fmla="*/ 359217 w 538934"/>
                    <a:gd name="connsiteY7" fmla="*/ 26516 h 644712"/>
                    <a:gd name="connsiteX8" fmla="*/ 218096 w 538934"/>
                    <a:gd name="connsiteY8" fmla="*/ 13688 h 644712"/>
                    <a:gd name="connsiteX9" fmla="*/ 115463 w 538934"/>
                    <a:gd name="connsiteY9" fmla="*/ 860 h 644712"/>
                    <a:gd name="connsiteX10" fmla="*/ 115463 w 538934"/>
                    <a:gd name="connsiteY10" fmla="*/ 39343 h 644712"/>
                    <a:gd name="connsiteX11" fmla="*/ 141121 w 538934"/>
                    <a:gd name="connsiteY11" fmla="*/ 52171 h 644712"/>
                    <a:gd name="connsiteX12" fmla="*/ 64146 w 538934"/>
                    <a:gd name="connsiteY12" fmla="*/ 77826 h 644712"/>
                    <a:gd name="connsiteX13" fmla="*/ 0 w 538934"/>
                    <a:gd name="connsiteY13" fmla="*/ 103482 h 644712"/>
                    <a:gd name="connsiteX14" fmla="*/ 64146 w 538934"/>
                    <a:gd name="connsiteY14" fmla="*/ 141965 h 644712"/>
                    <a:gd name="connsiteX15" fmla="*/ 89804 w 538934"/>
                    <a:gd name="connsiteY15" fmla="*/ 154792 h 644712"/>
                    <a:gd name="connsiteX16" fmla="*/ 51317 w 538934"/>
                    <a:gd name="connsiteY16" fmla="*/ 218931 h 644712"/>
                    <a:gd name="connsiteX17" fmla="*/ 51317 w 538934"/>
                    <a:gd name="connsiteY17" fmla="*/ 270242 h 644712"/>
                    <a:gd name="connsiteX18" fmla="*/ 128292 w 538934"/>
                    <a:gd name="connsiteY18" fmla="*/ 295897 h 644712"/>
                    <a:gd name="connsiteX19" fmla="*/ 128292 w 538934"/>
                    <a:gd name="connsiteY19" fmla="*/ 372863 h 644712"/>
                    <a:gd name="connsiteX20" fmla="*/ 51317 w 538934"/>
                    <a:gd name="connsiteY20" fmla="*/ 411346 h 644712"/>
                    <a:gd name="connsiteX21" fmla="*/ 115463 w 538934"/>
                    <a:gd name="connsiteY21" fmla="*/ 449829 h 644712"/>
                    <a:gd name="connsiteX22" fmla="*/ 153950 w 538934"/>
                    <a:gd name="connsiteY22" fmla="*/ 488312 h 644712"/>
                    <a:gd name="connsiteX23" fmla="*/ 76975 w 538934"/>
                    <a:gd name="connsiteY23" fmla="*/ 552451 h 644712"/>
                    <a:gd name="connsiteX24" fmla="*/ 128292 w 538934"/>
                    <a:gd name="connsiteY24" fmla="*/ 590934 h 644712"/>
                    <a:gd name="connsiteX25" fmla="*/ 243754 w 538934"/>
                    <a:gd name="connsiteY25" fmla="*/ 590934 h 64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538934" h="644712">
                      <a:moveTo>
                        <a:pt x="89804" y="642244"/>
                      </a:moveTo>
                      <a:cubicBezTo>
                        <a:pt x="119739" y="644382"/>
                        <a:pt x="149674" y="646520"/>
                        <a:pt x="192438" y="642244"/>
                      </a:cubicBezTo>
                      <a:cubicBezTo>
                        <a:pt x="235202" y="637968"/>
                        <a:pt x="299348" y="629417"/>
                        <a:pt x="346388" y="616589"/>
                      </a:cubicBezTo>
                      <a:cubicBezTo>
                        <a:pt x="393428" y="603761"/>
                        <a:pt x="449022" y="593071"/>
                        <a:pt x="474680" y="565278"/>
                      </a:cubicBezTo>
                      <a:cubicBezTo>
                        <a:pt x="500338" y="537485"/>
                        <a:pt x="489647" y="507553"/>
                        <a:pt x="500338" y="449829"/>
                      </a:cubicBezTo>
                      <a:cubicBezTo>
                        <a:pt x="511029" y="392104"/>
                        <a:pt x="540964" y="272380"/>
                        <a:pt x="538826" y="218931"/>
                      </a:cubicBezTo>
                      <a:cubicBezTo>
                        <a:pt x="536688" y="165482"/>
                        <a:pt x="517444" y="161206"/>
                        <a:pt x="487509" y="129137"/>
                      </a:cubicBezTo>
                      <a:cubicBezTo>
                        <a:pt x="457574" y="97068"/>
                        <a:pt x="404119" y="45757"/>
                        <a:pt x="359217" y="26516"/>
                      </a:cubicBezTo>
                      <a:cubicBezTo>
                        <a:pt x="314315" y="7274"/>
                        <a:pt x="258722" y="17964"/>
                        <a:pt x="218096" y="13688"/>
                      </a:cubicBezTo>
                      <a:cubicBezTo>
                        <a:pt x="177470" y="9412"/>
                        <a:pt x="132569" y="-3416"/>
                        <a:pt x="115463" y="860"/>
                      </a:cubicBezTo>
                      <a:cubicBezTo>
                        <a:pt x="98358" y="5136"/>
                        <a:pt x="111187" y="30791"/>
                        <a:pt x="115463" y="39343"/>
                      </a:cubicBezTo>
                      <a:cubicBezTo>
                        <a:pt x="119739" y="47895"/>
                        <a:pt x="149674" y="45757"/>
                        <a:pt x="141121" y="52171"/>
                      </a:cubicBezTo>
                      <a:cubicBezTo>
                        <a:pt x="132568" y="58585"/>
                        <a:pt x="87666" y="69274"/>
                        <a:pt x="64146" y="77826"/>
                      </a:cubicBezTo>
                      <a:cubicBezTo>
                        <a:pt x="40626" y="86378"/>
                        <a:pt x="0" y="92792"/>
                        <a:pt x="0" y="103482"/>
                      </a:cubicBezTo>
                      <a:cubicBezTo>
                        <a:pt x="0" y="114172"/>
                        <a:pt x="49179" y="133413"/>
                        <a:pt x="64146" y="141965"/>
                      </a:cubicBezTo>
                      <a:cubicBezTo>
                        <a:pt x="79113" y="150517"/>
                        <a:pt x="91942" y="141964"/>
                        <a:pt x="89804" y="154792"/>
                      </a:cubicBezTo>
                      <a:cubicBezTo>
                        <a:pt x="87666" y="167620"/>
                        <a:pt x="57731" y="199689"/>
                        <a:pt x="51317" y="218931"/>
                      </a:cubicBezTo>
                      <a:cubicBezTo>
                        <a:pt x="44903" y="238173"/>
                        <a:pt x="38488" y="257414"/>
                        <a:pt x="51317" y="270242"/>
                      </a:cubicBezTo>
                      <a:cubicBezTo>
                        <a:pt x="64146" y="283070"/>
                        <a:pt x="115463" y="278794"/>
                        <a:pt x="128292" y="295897"/>
                      </a:cubicBezTo>
                      <a:cubicBezTo>
                        <a:pt x="141121" y="313000"/>
                        <a:pt x="141121" y="353622"/>
                        <a:pt x="128292" y="372863"/>
                      </a:cubicBezTo>
                      <a:cubicBezTo>
                        <a:pt x="115463" y="392104"/>
                        <a:pt x="53455" y="398518"/>
                        <a:pt x="51317" y="411346"/>
                      </a:cubicBezTo>
                      <a:cubicBezTo>
                        <a:pt x="49179" y="424174"/>
                        <a:pt x="98358" y="437001"/>
                        <a:pt x="115463" y="449829"/>
                      </a:cubicBezTo>
                      <a:cubicBezTo>
                        <a:pt x="132568" y="462657"/>
                        <a:pt x="160365" y="471208"/>
                        <a:pt x="153950" y="488312"/>
                      </a:cubicBezTo>
                      <a:cubicBezTo>
                        <a:pt x="147535" y="505416"/>
                        <a:pt x="81251" y="535347"/>
                        <a:pt x="76975" y="552451"/>
                      </a:cubicBezTo>
                      <a:cubicBezTo>
                        <a:pt x="72699" y="569555"/>
                        <a:pt x="100496" y="584520"/>
                        <a:pt x="128292" y="590934"/>
                      </a:cubicBezTo>
                      <a:cubicBezTo>
                        <a:pt x="156088" y="597348"/>
                        <a:pt x="243754" y="590934"/>
                        <a:pt x="243754" y="590934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6350" cmpd="sng"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6" name="Elipse 75"/>
                <p:cNvSpPr/>
                <p:nvPr/>
              </p:nvSpPr>
              <p:spPr>
                <a:xfrm>
                  <a:off x="4972444" y="672802"/>
                  <a:ext cx="160198" cy="163695"/>
                </a:xfrm>
                <a:prstGeom prst="ellips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7" name="Elipse 76"/>
                <p:cNvSpPr/>
                <p:nvPr/>
              </p:nvSpPr>
              <p:spPr>
                <a:xfrm>
                  <a:off x="5207028" y="653085"/>
                  <a:ext cx="160198" cy="163695"/>
                </a:xfrm>
                <a:prstGeom prst="ellips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63" name="CuadroTexto 62"/>
              <p:cNvSpPr txBox="1"/>
              <p:nvPr/>
            </p:nvSpPr>
            <p:spPr>
              <a:xfrm>
                <a:off x="5550979" y="3274346"/>
                <a:ext cx="128017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100" kern="1200" dirty="0" smtClean="0"/>
                  <a:t>Activación de</a:t>
                </a:r>
              </a:p>
              <a:p>
                <a:pPr algn="ctr"/>
                <a:r>
                  <a:rPr lang="es-ES" sz="1100" dirty="0" smtClean="0"/>
                  <a:t>Osteoclastos</a:t>
                </a:r>
                <a:endParaRPr lang="es-ES" sz="1100" kern="1200" dirty="0"/>
              </a:p>
            </p:txBody>
          </p:sp>
          <p:sp>
            <p:nvSpPr>
              <p:cNvPr id="64" name="CuadroTexto 63"/>
              <p:cNvSpPr txBox="1"/>
              <p:nvPr/>
            </p:nvSpPr>
            <p:spPr>
              <a:xfrm>
                <a:off x="7742096" y="3808448"/>
                <a:ext cx="12801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100" kern="1200" dirty="0" smtClean="0"/>
                  <a:t>Activación  de </a:t>
                </a:r>
                <a:r>
                  <a:rPr lang="es-ES" sz="1100" dirty="0"/>
                  <a:t>f</a:t>
                </a:r>
                <a:r>
                  <a:rPr lang="es-ES" sz="1100" kern="1200" dirty="0" smtClean="0"/>
                  <a:t>ibroblastos parecidos a </a:t>
                </a:r>
                <a:r>
                  <a:rPr lang="es-ES" sz="1100" kern="1200" dirty="0" err="1" smtClean="0"/>
                  <a:t>sinoviocitos</a:t>
                </a:r>
                <a:endParaRPr lang="es-ES" sz="1100" kern="1200" dirty="0"/>
              </a:p>
            </p:txBody>
          </p:sp>
          <p:sp>
            <p:nvSpPr>
              <p:cNvPr id="65" name="CuadroTexto 64"/>
              <p:cNvSpPr txBox="1"/>
              <p:nvPr/>
            </p:nvSpPr>
            <p:spPr>
              <a:xfrm>
                <a:off x="6538802" y="3834714"/>
                <a:ext cx="1280179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100" kern="1200" dirty="0" err="1" smtClean="0"/>
                  <a:t>Pannus</a:t>
                </a:r>
                <a:r>
                  <a:rPr lang="es-ES" sz="1100" kern="1200" dirty="0" smtClean="0"/>
                  <a:t> y destrucción de cartílago</a:t>
                </a:r>
                <a:endParaRPr lang="es-ES" sz="1100" kern="1200" dirty="0"/>
              </a:p>
            </p:txBody>
          </p:sp>
          <p:sp>
            <p:nvSpPr>
              <p:cNvPr id="66" name="CuadroTexto 65"/>
              <p:cNvSpPr txBox="1"/>
              <p:nvPr/>
            </p:nvSpPr>
            <p:spPr>
              <a:xfrm>
                <a:off x="6237513" y="2407798"/>
                <a:ext cx="128017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050" kern="1200" dirty="0" smtClean="0"/>
                  <a:t>Anti-CCP, </a:t>
                </a:r>
              </a:p>
              <a:p>
                <a:pPr algn="ctr"/>
                <a:r>
                  <a:rPr lang="es-ES" sz="1050" kern="1200" dirty="0" smtClean="0"/>
                  <a:t>FR</a:t>
                </a:r>
                <a:endParaRPr lang="es-ES" sz="1050" kern="1200" dirty="0"/>
              </a:p>
            </p:txBody>
          </p:sp>
          <p:sp>
            <p:nvSpPr>
              <p:cNvPr id="67" name="CuadroTexto 66"/>
              <p:cNvSpPr txBox="1"/>
              <p:nvPr/>
            </p:nvSpPr>
            <p:spPr>
              <a:xfrm>
                <a:off x="5824393" y="1638390"/>
                <a:ext cx="8274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100" dirty="0" smtClean="0"/>
                  <a:t>Neutrófilos</a:t>
                </a:r>
                <a:endParaRPr lang="es-ES" sz="1100" dirty="0"/>
              </a:p>
            </p:txBody>
          </p:sp>
          <p:grpSp>
            <p:nvGrpSpPr>
              <p:cNvPr id="68" name="Agrupar 67"/>
              <p:cNvGrpSpPr/>
              <p:nvPr/>
            </p:nvGrpSpPr>
            <p:grpSpPr>
              <a:xfrm>
                <a:off x="7443687" y="3298068"/>
                <a:ext cx="129451" cy="581325"/>
                <a:chOff x="6731813" y="4622859"/>
                <a:chExt cx="196312" cy="1316927"/>
              </a:xfrm>
            </p:grpSpPr>
            <p:sp>
              <p:nvSpPr>
                <p:cNvPr id="73" name="Forma libre 72"/>
                <p:cNvSpPr/>
                <p:nvPr/>
              </p:nvSpPr>
              <p:spPr>
                <a:xfrm rot="3231385">
                  <a:off x="6171505" y="5183167"/>
                  <a:ext cx="1316927" cy="196312"/>
                </a:xfrm>
                <a:custGeom>
                  <a:avLst/>
                  <a:gdLst>
                    <a:gd name="connsiteX0" fmla="*/ 302364 w 3023643"/>
                    <a:gd name="connsiteY0" fmla="*/ 171355 h 473747"/>
                    <a:gd name="connsiteX1" fmla="*/ 634965 w 3023643"/>
                    <a:gd name="connsiteY1" fmla="*/ 141116 h 473747"/>
                    <a:gd name="connsiteX2" fmla="*/ 886935 w 3023643"/>
                    <a:gd name="connsiteY2" fmla="*/ 70558 h 473747"/>
                    <a:gd name="connsiteX3" fmla="*/ 1219536 w 3023643"/>
                    <a:gd name="connsiteY3" fmla="*/ 30239 h 473747"/>
                    <a:gd name="connsiteX4" fmla="*/ 1521900 w 3023643"/>
                    <a:gd name="connsiteY4" fmla="*/ 20159 h 473747"/>
                    <a:gd name="connsiteX5" fmla="*/ 1824264 w 3023643"/>
                    <a:gd name="connsiteY5" fmla="*/ 0 h 473747"/>
                    <a:gd name="connsiteX6" fmla="*/ 2136708 w 3023643"/>
                    <a:gd name="connsiteY6" fmla="*/ 40319 h 473747"/>
                    <a:gd name="connsiteX7" fmla="*/ 2519702 w 3023643"/>
                    <a:gd name="connsiteY7" fmla="*/ 161275 h 473747"/>
                    <a:gd name="connsiteX8" fmla="*/ 2822067 w 3023643"/>
                    <a:gd name="connsiteY8" fmla="*/ 241913 h 473747"/>
                    <a:gd name="connsiteX9" fmla="*/ 3023643 w 3023643"/>
                    <a:gd name="connsiteY9" fmla="*/ 241913 h 473747"/>
                    <a:gd name="connsiteX10" fmla="*/ 2731357 w 3023643"/>
                    <a:gd name="connsiteY10" fmla="*/ 302392 h 473747"/>
                    <a:gd name="connsiteX11" fmla="*/ 2519702 w 3023643"/>
                    <a:gd name="connsiteY11" fmla="*/ 312471 h 473747"/>
                    <a:gd name="connsiteX12" fmla="*/ 2287890 w 3023643"/>
                    <a:gd name="connsiteY12" fmla="*/ 372950 h 473747"/>
                    <a:gd name="connsiteX13" fmla="*/ 2045998 w 3023643"/>
                    <a:gd name="connsiteY13" fmla="*/ 433428 h 473747"/>
                    <a:gd name="connsiteX14" fmla="*/ 1703319 w 3023643"/>
                    <a:gd name="connsiteY14" fmla="*/ 473747 h 473747"/>
                    <a:gd name="connsiteX15" fmla="*/ 1118748 w 3023643"/>
                    <a:gd name="connsiteY15" fmla="*/ 423349 h 473747"/>
                    <a:gd name="connsiteX16" fmla="*/ 886935 w 3023643"/>
                    <a:gd name="connsiteY16" fmla="*/ 362870 h 473747"/>
                    <a:gd name="connsiteX17" fmla="*/ 574492 w 3023643"/>
                    <a:gd name="connsiteY17" fmla="*/ 241913 h 473747"/>
                    <a:gd name="connsiteX18" fmla="*/ 241891 w 3023643"/>
                    <a:gd name="connsiteY18" fmla="*/ 211674 h 473747"/>
                    <a:gd name="connsiteX19" fmla="*/ 0 w 3023643"/>
                    <a:gd name="connsiteY19" fmla="*/ 201594 h 473747"/>
                    <a:gd name="connsiteX20" fmla="*/ 302364 w 3023643"/>
                    <a:gd name="connsiteY20" fmla="*/ 171355 h 473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023643" h="473747">
                      <a:moveTo>
                        <a:pt x="302364" y="171355"/>
                      </a:moveTo>
                      <a:lnTo>
                        <a:pt x="634965" y="141116"/>
                      </a:lnTo>
                      <a:lnTo>
                        <a:pt x="886935" y="70558"/>
                      </a:lnTo>
                      <a:lnTo>
                        <a:pt x="1219536" y="30239"/>
                      </a:lnTo>
                      <a:lnTo>
                        <a:pt x="1521900" y="20159"/>
                      </a:lnTo>
                      <a:lnTo>
                        <a:pt x="1824264" y="0"/>
                      </a:lnTo>
                      <a:lnTo>
                        <a:pt x="2136708" y="40319"/>
                      </a:lnTo>
                      <a:lnTo>
                        <a:pt x="2519702" y="161275"/>
                      </a:lnTo>
                      <a:lnTo>
                        <a:pt x="2822067" y="241913"/>
                      </a:lnTo>
                      <a:lnTo>
                        <a:pt x="3023643" y="241913"/>
                      </a:lnTo>
                      <a:lnTo>
                        <a:pt x="2731357" y="302392"/>
                      </a:lnTo>
                      <a:lnTo>
                        <a:pt x="2519702" y="312471"/>
                      </a:lnTo>
                      <a:lnTo>
                        <a:pt x="2287890" y="372950"/>
                      </a:lnTo>
                      <a:lnTo>
                        <a:pt x="2045998" y="433428"/>
                      </a:lnTo>
                      <a:lnTo>
                        <a:pt x="1703319" y="473747"/>
                      </a:lnTo>
                      <a:lnTo>
                        <a:pt x="1118748" y="423349"/>
                      </a:lnTo>
                      <a:lnTo>
                        <a:pt x="886935" y="362870"/>
                      </a:lnTo>
                      <a:lnTo>
                        <a:pt x="574492" y="241913"/>
                      </a:lnTo>
                      <a:lnTo>
                        <a:pt x="241891" y="211674"/>
                      </a:lnTo>
                      <a:lnTo>
                        <a:pt x="0" y="201594"/>
                      </a:lnTo>
                      <a:lnTo>
                        <a:pt x="302364" y="171355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4" name="Elipse 73"/>
                <p:cNvSpPr/>
                <p:nvPr/>
              </p:nvSpPr>
              <p:spPr>
                <a:xfrm rot="3231385">
                  <a:off x="6698648" y="5276289"/>
                  <a:ext cx="277737" cy="87714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70" name="CuadroTexto 69"/>
              <p:cNvSpPr txBox="1"/>
              <p:nvPr/>
            </p:nvSpPr>
            <p:spPr>
              <a:xfrm>
                <a:off x="7572899" y="1890943"/>
                <a:ext cx="14103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200" dirty="0" smtClean="0"/>
                  <a:t>Polarización a T</a:t>
                </a:r>
                <a:r>
                  <a:rPr lang="es-ES" sz="1200" baseline="-25000" dirty="0" smtClean="0"/>
                  <a:t>H</a:t>
                </a:r>
                <a:r>
                  <a:rPr lang="es-ES" sz="1200" dirty="0" smtClean="0"/>
                  <a:t>17</a:t>
                </a:r>
                <a:endParaRPr lang="es-ES" sz="1200" dirty="0"/>
              </a:p>
            </p:txBody>
          </p:sp>
          <p:cxnSp>
            <p:nvCxnSpPr>
              <p:cNvPr id="71" name="Conector recto de flecha 70"/>
              <p:cNvCxnSpPr/>
              <p:nvPr/>
            </p:nvCxnSpPr>
            <p:spPr>
              <a:xfrm>
                <a:off x="7877302" y="1671926"/>
                <a:ext cx="0" cy="303096"/>
              </a:xfrm>
              <a:prstGeom prst="straightConnector1">
                <a:avLst/>
              </a:prstGeom>
              <a:ln w="3175" cmpd="sng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CuadroTexto 71"/>
              <p:cNvSpPr txBox="1"/>
              <p:nvPr/>
            </p:nvSpPr>
            <p:spPr>
              <a:xfrm>
                <a:off x="8203433" y="3134141"/>
                <a:ext cx="8710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200" dirty="0" smtClean="0"/>
                  <a:t>TNF, IL-1, </a:t>
                </a:r>
              </a:p>
              <a:p>
                <a:r>
                  <a:rPr lang="es-ES" sz="1200" dirty="0" smtClean="0"/>
                  <a:t>IL-17, IL-23</a:t>
                </a:r>
                <a:endParaRPr lang="es-ES" sz="1200" dirty="0"/>
              </a:p>
            </p:txBody>
          </p:sp>
        </p:grpSp>
        <p:cxnSp>
          <p:nvCxnSpPr>
            <p:cNvPr id="31" name="Conector recto de flecha 30"/>
            <p:cNvCxnSpPr/>
            <p:nvPr/>
          </p:nvCxnSpPr>
          <p:spPr>
            <a:xfrm>
              <a:off x="7656084" y="4283022"/>
              <a:ext cx="16915" cy="986656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uadroTexto 31"/>
            <p:cNvSpPr txBox="1"/>
            <p:nvPr/>
          </p:nvSpPr>
          <p:spPr>
            <a:xfrm>
              <a:off x="236714" y="3886884"/>
              <a:ext cx="6624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smtClean="0">
                  <a:solidFill>
                    <a:schemeClr val="bg2">
                      <a:lumMod val="25000"/>
                    </a:schemeClr>
                  </a:solidFill>
                </a:rPr>
                <a:t>Arginina</a:t>
              </a:r>
              <a:endParaRPr lang="es-ES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33" name="Agrupar 32"/>
            <p:cNvGrpSpPr/>
            <p:nvPr/>
          </p:nvGrpSpPr>
          <p:grpSpPr>
            <a:xfrm>
              <a:off x="6997884" y="5314863"/>
              <a:ext cx="1867676" cy="1156798"/>
              <a:chOff x="6940018" y="5068943"/>
              <a:chExt cx="1867676" cy="1156798"/>
            </a:xfrm>
          </p:grpSpPr>
          <p:sp>
            <p:nvSpPr>
              <p:cNvPr id="39" name="CuadroTexto 38"/>
              <p:cNvSpPr txBox="1"/>
              <p:nvPr/>
            </p:nvSpPr>
            <p:spPr>
              <a:xfrm>
                <a:off x="6940018" y="5068943"/>
                <a:ext cx="18676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400" dirty="0" smtClean="0">
                    <a:solidFill>
                      <a:srgbClr val="000000"/>
                    </a:solidFill>
                  </a:rPr>
                  <a:t>Inflamación</a:t>
                </a:r>
                <a:r>
                  <a:rPr lang="es-E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sz="1400" dirty="0" smtClean="0">
                    <a:solidFill>
                      <a:srgbClr val="000000"/>
                    </a:solidFill>
                  </a:rPr>
                  <a:t>articular</a:t>
                </a:r>
                <a:endParaRPr lang="es-E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CuadroTexto 39"/>
              <p:cNvSpPr txBox="1"/>
              <p:nvPr/>
            </p:nvSpPr>
            <p:spPr>
              <a:xfrm>
                <a:off x="7069626" y="5394744"/>
                <a:ext cx="1714341" cy="83099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93663" indent="-93663">
                  <a:buFont typeface="Arial"/>
                  <a:buChar char="•"/>
                </a:pPr>
                <a:r>
                  <a:rPr lang="es-ES" sz="1200" dirty="0" err="1" smtClean="0"/>
                  <a:t>Poliartritis</a:t>
                </a:r>
                <a:r>
                  <a:rPr lang="es-ES" sz="1200" dirty="0" smtClean="0"/>
                  <a:t> simétrica</a:t>
                </a:r>
              </a:p>
              <a:p>
                <a:pPr marL="93663" indent="-93663">
                  <a:buFont typeface="Arial"/>
                  <a:buChar char="•"/>
                </a:pPr>
                <a:r>
                  <a:rPr lang="es-ES" sz="1200" dirty="0" smtClean="0"/>
                  <a:t>Duración &gt; 6 semanas</a:t>
                </a:r>
              </a:p>
              <a:p>
                <a:pPr marL="93663" indent="-93663">
                  <a:buFont typeface="Arial"/>
                  <a:buChar char="•"/>
                </a:pPr>
                <a:r>
                  <a:rPr lang="es-ES" sz="1200" kern="1200" dirty="0" smtClean="0"/>
                  <a:t>Rigidez articular</a:t>
                </a:r>
              </a:p>
              <a:p>
                <a:pPr marL="93663" indent="-93663">
                  <a:buFont typeface="Arial"/>
                  <a:buChar char="•"/>
                </a:pPr>
                <a:r>
                  <a:rPr lang="es-ES" sz="1200" dirty="0" smtClean="0"/>
                  <a:t>FR+, ACPA+</a:t>
                </a:r>
                <a:endParaRPr lang="es-ES" sz="1200" kern="1200" dirty="0"/>
              </a:p>
            </p:txBody>
          </p:sp>
        </p:grpSp>
        <p:sp>
          <p:nvSpPr>
            <p:cNvPr id="35" name="CuadroTexto 34"/>
            <p:cNvSpPr txBox="1"/>
            <p:nvPr/>
          </p:nvSpPr>
          <p:spPr>
            <a:xfrm>
              <a:off x="670655" y="5199074"/>
              <a:ext cx="2441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 smtClean="0"/>
                <a:t>Efecto de  la </a:t>
              </a:r>
              <a:r>
                <a:rPr lang="es-ES" sz="1400" dirty="0" err="1" smtClean="0"/>
                <a:t>citrulinación</a:t>
              </a:r>
              <a:endParaRPr lang="es-ES" sz="1400" dirty="0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7030736" y="652618"/>
              <a:ext cx="1360226" cy="101566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660066"/>
              </a:solidFill>
            </a:ln>
          </p:spPr>
          <p:txBody>
            <a:bodyPr wrap="square" rtlCol="0">
              <a:spAutoFit/>
            </a:bodyPr>
            <a:lstStyle/>
            <a:p>
              <a:pPr marL="93663" indent="-93663">
                <a:buFont typeface="Arial"/>
                <a:buChar char="•"/>
              </a:pPr>
              <a:r>
                <a:rPr lang="es-ES" sz="1200" dirty="0" smtClean="0"/>
                <a:t>Activación T y B</a:t>
              </a:r>
            </a:p>
            <a:p>
              <a:pPr marL="93663" indent="-93663">
                <a:buFont typeface="Arial"/>
                <a:buChar char="•"/>
              </a:pPr>
              <a:r>
                <a:rPr lang="es-ES" sz="1200" dirty="0" smtClean="0"/>
                <a:t>Proliferación</a:t>
              </a:r>
            </a:p>
            <a:p>
              <a:pPr marL="93663" indent="-93663">
                <a:buFont typeface="Arial"/>
                <a:buChar char="•"/>
              </a:pPr>
              <a:r>
                <a:rPr lang="es-ES" sz="1200" dirty="0" smtClean="0"/>
                <a:t>Diferenciación</a:t>
              </a:r>
            </a:p>
            <a:p>
              <a:pPr marL="93663" indent="-93663">
                <a:buFont typeface="Arial"/>
                <a:buChar char="•"/>
              </a:pPr>
              <a:r>
                <a:rPr lang="es-ES" sz="1200" dirty="0" smtClean="0"/>
                <a:t>Producción de </a:t>
              </a:r>
              <a:r>
                <a:rPr lang="es-ES" sz="1200" dirty="0" err="1" smtClean="0"/>
                <a:t>citocinas</a:t>
              </a:r>
              <a:endParaRPr lang="es-ES" sz="1200" dirty="0"/>
            </a:p>
          </p:txBody>
        </p:sp>
        <p:sp>
          <p:nvSpPr>
            <p:cNvPr id="280" name="Forma libre 279"/>
            <p:cNvSpPr/>
            <p:nvPr/>
          </p:nvSpPr>
          <p:spPr>
            <a:xfrm>
              <a:off x="2287062" y="926650"/>
              <a:ext cx="441022" cy="754494"/>
            </a:xfrm>
            <a:custGeom>
              <a:avLst/>
              <a:gdLst>
                <a:gd name="connsiteX0" fmla="*/ 2613 w 1205418"/>
                <a:gd name="connsiteY0" fmla="*/ 1648442 h 2025658"/>
                <a:gd name="connsiteX1" fmla="*/ 26131 w 1205418"/>
                <a:gd name="connsiteY1" fmla="*/ 1472069 h 2025658"/>
                <a:gd name="connsiteX2" fmla="*/ 190755 w 1205418"/>
                <a:gd name="connsiteY2" fmla="*/ 1342728 h 2025658"/>
                <a:gd name="connsiteX3" fmla="*/ 108443 w 1205418"/>
                <a:gd name="connsiteY3" fmla="*/ 1225145 h 2025658"/>
                <a:gd name="connsiteX4" fmla="*/ 120202 w 1205418"/>
                <a:gd name="connsiteY4" fmla="*/ 966464 h 2025658"/>
                <a:gd name="connsiteX5" fmla="*/ 190755 w 1205418"/>
                <a:gd name="connsiteY5" fmla="*/ 954706 h 2025658"/>
                <a:gd name="connsiteX6" fmla="*/ 49649 w 1205418"/>
                <a:gd name="connsiteY6" fmla="*/ 778332 h 2025658"/>
                <a:gd name="connsiteX7" fmla="*/ 167237 w 1205418"/>
                <a:gd name="connsiteY7" fmla="*/ 578442 h 2025658"/>
                <a:gd name="connsiteX8" fmla="*/ 37890 w 1205418"/>
                <a:gd name="connsiteY8" fmla="*/ 413826 h 2025658"/>
                <a:gd name="connsiteX9" fmla="*/ 261308 w 1205418"/>
                <a:gd name="connsiteY9" fmla="*/ 260969 h 2025658"/>
                <a:gd name="connsiteX10" fmla="*/ 508245 w 1205418"/>
                <a:gd name="connsiteY10" fmla="*/ 14046 h 2025658"/>
                <a:gd name="connsiteX11" fmla="*/ 696387 w 1205418"/>
                <a:gd name="connsiteY11" fmla="*/ 37562 h 2025658"/>
                <a:gd name="connsiteX12" fmla="*/ 837494 w 1205418"/>
                <a:gd name="connsiteY12" fmla="*/ 96353 h 2025658"/>
                <a:gd name="connsiteX13" fmla="*/ 1002118 w 1205418"/>
                <a:gd name="connsiteY13" fmla="*/ 225694 h 2025658"/>
                <a:gd name="connsiteX14" fmla="*/ 1002118 w 1205418"/>
                <a:gd name="connsiteY14" fmla="*/ 378551 h 2025658"/>
                <a:gd name="connsiteX15" fmla="*/ 1131466 w 1205418"/>
                <a:gd name="connsiteY15" fmla="*/ 425584 h 2025658"/>
                <a:gd name="connsiteX16" fmla="*/ 1202019 w 1205418"/>
                <a:gd name="connsiteY16" fmla="*/ 543167 h 2025658"/>
                <a:gd name="connsiteX17" fmla="*/ 1190260 w 1205418"/>
                <a:gd name="connsiteY17" fmla="*/ 719541 h 2025658"/>
                <a:gd name="connsiteX18" fmla="*/ 1154983 w 1205418"/>
                <a:gd name="connsiteY18" fmla="*/ 1013497 h 2025658"/>
                <a:gd name="connsiteX19" fmla="*/ 1072671 w 1205418"/>
                <a:gd name="connsiteY19" fmla="*/ 1131079 h 2025658"/>
                <a:gd name="connsiteX20" fmla="*/ 1013877 w 1205418"/>
                <a:gd name="connsiteY20" fmla="*/ 1366244 h 2025658"/>
                <a:gd name="connsiteX21" fmla="*/ 908047 w 1205418"/>
                <a:gd name="connsiteY21" fmla="*/ 1530860 h 2025658"/>
                <a:gd name="connsiteX22" fmla="*/ 755181 w 1205418"/>
                <a:gd name="connsiteY22" fmla="*/ 1589651 h 2025658"/>
                <a:gd name="connsiteX23" fmla="*/ 813976 w 1205418"/>
                <a:gd name="connsiteY23" fmla="*/ 1730750 h 2025658"/>
                <a:gd name="connsiteX24" fmla="*/ 649352 w 1205418"/>
                <a:gd name="connsiteY24" fmla="*/ 1801300 h 2025658"/>
                <a:gd name="connsiteX25" fmla="*/ 543522 w 1205418"/>
                <a:gd name="connsiteY25" fmla="*/ 1942399 h 2025658"/>
                <a:gd name="connsiteX26" fmla="*/ 355379 w 1205418"/>
                <a:gd name="connsiteY26" fmla="*/ 2024706 h 2025658"/>
                <a:gd name="connsiteX27" fmla="*/ 249550 w 1205418"/>
                <a:gd name="connsiteY27" fmla="*/ 1989432 h 2025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5418" h="2025658">
                  <a:moveTo>
                    <a:pt x="2613" y="1648442"/>
                  </a:moveTo>
                  <a:cubicBezTo>
                    <a:pt x="-1307" y="1585731"/>
                    <a:pt x="-5226" y="1523021"/>
                    <a:pt x="26131" y="1472069"/>
                  </a:cubicBezTo>
                  <a:cubicBezTo>
                    <a:pt x="57488" y="1421117"/>
                    <a:pt x="177036" y="1383882"/>
                    <a:pt x="190755" y="1342728"/>
                  </a:cubicBezTo>
                  <a:cubicBezTo>
                    <a:pt x="204474" y="1301574"/>
                    <a:pt x="120202" y="1287856"/>
                    <a:pt x="108443" y="1225145"/>
                  </a:cubicBezTo>
                  <a:cubicBezTo>
                    <a:pt x="96684" y="1162434"/>
                    <a:pt x="106483" y="1011537"/>
                    <a:pt x="120202" y="966464"/>
                  </a:cubicBezTo>
                  <a:cubicBezTo>
                    <a:pt x="133921" y="921391"/>
                    <a:pt x="202514" y="986061"/>
                    <a:pt x="190755" y="954706"/>
                  </a:cubicBezTo>
                  <a:cubicBezTo>
                    <a:pt x="178996" y="923351"/>
                    <a:pt x="53569" y="841043"/>
                    <a:pt x="49649" y="778332"/>
                  </a:cubicBezTo>
                  <a:cubicBezTo>
                    <a:pt x="45729" y="715621"/>
                    <a:pt x="169197" y="639193"/>
                    <a:pt x="167237" y="578442"/>
                  </a:cubicBezTo>
                  <a:cubicBezTo>
                    <a:pt x="165277" y="517691"/>
                    <a:pt x="22212" y="466738"/>
                    <a:pt x="37890" y="413826"/>
                  </a:cubicBezTo>
                  <a:cubicBezTo>
                    <a:pt x="53568" y="360914"/>
                    <a:pt x="182916" y="327599"/>
                    <a:pt x="261308" y="260969"/>
                  </a:cubicBezTo>
                  <a:cubicBezTo>
                    <a:pt x="339700" y="194339"/>
                    <a:pt x="435732" y="51280"/>
                    <a:pt x="508245" y="14046"/>
                  </a:cubicBezTo>
                  <a:cubicBezTo>
                    <a:pt x="580758" y="-23188"/>
                    <a:pt x="641512" y="23844"/>
                    <a:pt x="696387" y="37562"/>
                  </a:cubicBezTo>
                  <a:cubicBezTo>
                    <a:pt x="751262" y="51280"/>
                    <a:pt x="786539" y="64998"/>
                    <a:pt x="837494" y="96353"/>
                  </a:cubicBezTo>
                  <a:cubicBezTo>
                    <a:pt x="888449" y="127708"/>
                    <a:pt x="974681" y="178661"/>
                    <a:pt x="1002118" y="225694"/>
                  </a:cubicBezTo>
                  <a:cubicBezTo>
                    <a:pt x="1029555" y="272727"/>
                    <a:pt x="980560" y="345236"/>
                    <a:pt x="1002118" y="378551"/>
                  </a:cubicBezTo>
                  <a:cubicBezTo>
                    <a:pt x="1023676" y="411866"/>
                    <a:pt x="1098149" y="398148"/>
                    <a:pt x="1131466" y="425584"/>
                  </a:cubicBezTo>
                  <a:cubicBezTo>
                    <a:pt x="1164783" y="453020"/>
                    <a:pt x="1192220" y="494174"/>
                    <a:pt x="1202019" y="543167"/>
                  </a:cubicBezTo>
                  <a:cubicBezTo>
                    <a:pt x="1211818" y="592160"/>
                    <a:pt x="1198099" y="641153"/>
                    <a:pt x="1190260" y="719541"/>
                  </a:cubicBezTo>
                  <a:cubicBezTo>
                    <a:pt x="1182421" y="797929"/>
                    <a:pt x="1174581" y="944907"/>
                    <a:pt x="1154983" y="1013497"/>
                  </a:cubicBezTo>
                  <a:cubicBezTo>
                    <a:pt x="1135385" y="1082087"/>
                    <a:pt x="1096189" y="1072288"/>
                    <a:pt x="1072671" y="1131079"/>
                  </a:cubicBezTo>
                  <a:cubicBezTo>
                    <a:pt x="1049153" y="1189870"/>
                    <a:pt x="1041314" y="1299614"/>
                    <a:pt x="1013877" y="1366244"/>
                  </a:cubicBezTo>
                  <a:cubicBezTo>
                    <a:pt x="986440" y="1432874"/>
                    <a:pt x="951163" y="1493626"/>
                    <a:pt x="908047" y="1530860"/>
                  </a:cubicBezTo>
                  <a:cubicBezTo>
                    <a:pt x="864931" y="1568094"/>
                    <a:pt x="770859" y="1556336"/>
                    <a:pt x="755181" y="1589651"/>
                  </a:cubicBezTo>
                  <a:cubicBezTo>
                    <a:pt x="739503" y="1622966"/>
                    <a:pt x="831614" y="1695475"/>
                    <a:pt x="813976" y="1730750"/>
                  </a:cubicBezTo>
                  <a:cubicBezTo>
                    <a:pt x="796338" y="1766025"/>
                    <a:pt x="694428" y="1766025"/>
                    <a:pt x="649352" y="1801300"/>
                  </a:cubicBezTo>
                  <a:cubicBezTo>
                    <a:pt x="604276" y="1836575"/>
                    <a:pt x="592517" y="1905165"/>
                    <a:pt x="543522" y="1942399"/>
                  </a:cubicBezTo>
                  <a:cubicBezTo>
                    <a:pt x="494527" y="1979633"/>
                    <a:pt x="404374" y="2016867"/>
                    <a:pt x="355379" y="2024706"/>
                  </a:cubicBezTo>
                  <a:cubicBezTo>
                    <a:pt x="306384" y="2032545"/>
                    <a:pt x="249550" y="1989432"/>
                    <a:pt x="249550" y="1989432"/>
                  </a:cubicBezTo>
                </a:path>
              </a:pathLst>
            </a:custGeom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76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1" name="CuadroTexto 280"/>
            <p:cNvSpPr txBox="1"/>
            <p:nvPr/>
          </p:nvSpPr>
          <p:spPr>
            <a:xfrm>
              <a:off x="1861491" y="3902988"/>
              <a:ext cx="6719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err="1" smtClean="0">
                  <a:solidFill>
                    <a:srgbClr val="4A452A"/>
                  </a:solidFill>
                </a:rPr>
                <a:t>Citrulina</a:t>
              </a:r>
              <a:endParaRPr lang="es-ES" sz="1100" dirty="0">
                <a:solidFill>
                  <a:srgbClr val="4A452A"/>
                </a:solidFill>
              </a:endParaRPr>
            </a:p>
          </p:txBody>
        </p:sp>
        <p:cxnSp>
          <p:nvCxnSpPr>
            <p:cNvPr id="288" name="Conector angular 287"/>
            <p:cNvCxnSpPr>
              <a:stCxn id="239" idx="4"/>
              <a:endCxn id="246" idx="1"/>
            </p:cNvCxnSpPr>
            <p:nvPr/>
          </p:nvCxnSpPr>
          <p:spPr>
            <a:xfrm rot="5400000" flipH="1" flipV="1">
              <a:off x="1502345" y="3756872"/>
              <a:ext cx="143887" cy="1557247"/>
            </a:xfrm>
            <a:prstGeom prst="bentConnector4">
              <a:avLst>
                <a:gd name="adj1" fmla="val -158875"/>
                <a:gd name="adj2" fmla="val 54426"/>
              </a:avLst>
            </a:prstGeom>
            <a:ln w="9525" cmpd="sng">
              <a:solidFill>
                <a:srgbClr val="660066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adroTexto 10"/>
            <p:cNvSpPr txBox="1"/>
            <p:nvPr/>
          </p:nvSpPr>
          <p:spPr>
            <a:xfrm>
              <a:off x="1276394" y="4683175"/>
              <a:ext cx="805479" cy="276999"/>
            </a:xfrm>
            <a:prstGeom prst="rect">
              <a:avLst/>
            </a:prstGeom>
            <a:solidFill>
              <a:srgbClr val="660066"/>
            </a:solidFill>
          </p:spPr>
          <p:txBody>
            <a:bodyPr wrap="none" rtlCol="0">
              <a:spAutoFit/>
            </a:bodyPr>
            <a:lstStyle/>
            <a:p>
              <a:r>
                <a:rPr lang="es-ES" sz="1200" dirty="0" smtClean="0">
                  <a:solidFill>
                    <a:schemeClr val="bg1"/>
                  </a:solidFill>
                </a:rPr>
                <a:t>PAD, Ca</a:t>
              </a:r>
              <a:r>
                <a:rPr lang="es-ES" sz="1200" baseline="30000" dirty="0" smtClean="0">
                  <a:solidFill>
                    <a:schemeClr val="bg1"/>
                  </a:solidFill>
                </a:rPr>
                <a:t>2</a:t>
              </a:r>
              <a:r>
                <a:rPr lang="es-ES" sz="1200" dirty="0" smtClean="0">
                  <a:solidFill>
                    <a:schemeClr val="bg1"/>
                  </a:solidFill>
                </a:rPr>
                <a:t>+</a:t>
              </a:r>
              <a:endParaRPr lang="es-E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307" name="Agrupar 306"/>
            <p:cNvGrpSpPr/>
            <p:nvPr/>
          </p:nvGrpSpPr>
          <p:grpSpPr>
            <a:xfrm>
              <a:off x="2119530" y="5581809"/>
              <a:ext cx="1554112" cy="459617"/>
              <a:chOff x="1894352" y="5593794"/>
              <a:chExt cx="1554112" cy="459617"/>
            </a:xfrm>
          </p:grpSpPr>
          <p:sp>
            <p:nvSpPr>
              <p:cNvPr id="9" name="Forma libre 8"/>
              <p:cNvSpPr/>
              <p:nvPr/>
            </p:nvSpPr>
            <p:spPr>
              <a:xfrm>
                <a:off x="1919809" y="5593794"/>
                <a:ext cx="1528655" cy="459617"/>
              </a:xfrm>
              <a:custGeom>
                <a:avLst/>
                <a:gdLst>
                  <a:gd name="connsiteX0" fmla="*/ 0 w 1528655"/>
                  <a:gd name="connsiteY0" fmla="*/ 106853 h 459617"/>
                  <a:gd name="connsiteX1" fmla="*/ 141107 w 1528655"/>
                  <a:gd name="connsiteY1" fmla="*/ 153886 h 459617"/>
                  <a:gd name="connsiteX2" fmla="*/ 305731 w 1528655"/>
                  <a:gd name="connsiteY2" fmla="*/ 177402 h 459617"/>
                  <a:gd name="connsiteX3" fmla="*/ 364525 w 1528655"/>
                  <a:gd name="connsiteY3" fmla="*/ 83336 h 459617"/>
                  <a:gd name="connsiteX4" fmla="*/ 305731 w 1528655"/>
                  <a:gd name="connsiteY4" fmla="*/ 1028 h 459617"/>
                  <a:gd name="connsiteX5" fmla="*/ 388043 w 1528655"/>
                  <a:gd name="connsiteY5" fmla="*/ 142127 h 459617"/>
                  <a:gd name="connsiteX6" fmla="*/ 599703 w 1528655"/>
                  <a:gd name="connsiteY6" fmla="*/ 189160 h 459617"/>
                  <a:gd name="connsiteX7" fmla="*/ 658497 w 1528655"/>
                  <a:gd name="connsiteY7" fmla="*/ 212677 h 459617"/>
                  <a:gd name="connsiteX8" fmla="*/ 717292 w 1528655"/>
                  <a:gd name="connsiteY8" fmla="*/ 271468 h 459617"/>
                  <a:gd name="connsiteX9" fmla="*/ 834881 w 1528655"/>
                  <a:gd name="connsiteY9" fmla="*/ 342018 h 459617"/>
                  <a:gd name="connsiteX10" fmla="*/ 917193 w 1528655"/>
                  <a:gd name="connsiteY10" fmla="*/ 283226 h 459617"/>
                  <a:gd name="connsiteX11" fmla="*/ 1034782 w 1528655"/>
                  <a:gd name="connsiteY11" fmla="*/ 224435 h 459617"/>
                  <a:gd name="connsiteX12" fmla="*/ 1128853 w 1528655"/>
                  <a:gd name="connsiteY12" fmla="*/ 224435 h 459617"/>
                  <a:gd name="connsiteX13" fmla="*/ 1211165 w 1528655"/>
                  <a:gd name="connsiteY13" fmla="*/ 271468 h 459617"/>
                  <a:gd name="connsiteX14" fmla="*/ 1422825 w 1528655"/>
                  <a:gd name="connsiteY14" fmla="*/ 283226 h 459617"/>
                  <a:gd name="connsiteX15" fmla="*/ 1481619 w 1528655"/>
                  <a:gd name="connsiteY15" fmla="*/ 236193 h 459617"/>
                  <a:gd name="connsiteX16" fmla="*/ 1505137 w 1528655"/>
                  <a:gd name="connsiteY16" fmla="*/ 424325 h 459617"/>
                  <a:gd name="connsiteX17" fmla="*/ 1528655 w 1528655"/>
                  <a:gd name="connsiteY17" fmla="*/ 459600 h 45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28655" h="459617">
                    <a:moveTo>
                      <a:pt x="0" y="106853"/>
                    </a:moveTo>
                    <a:cubicBezTo>
                      <a:pt x="45076" y="124490"/>
                      <a:pt x="90152" y="142128"/>
                      <a:pt x="141107" y="153886"/>
                    </a:cubicBezTo>
                    <a:cubicBezTo>
                      <a:pt x="192062" y="165644"/>
                      <a:pt x="268495" y="189160"/>
                      <a:pt x="305731" y="177402"/>
                    </a:cubicBezTo>
                    <a:cubicBezTo>
                      <a:pt x="342967" y="165644"/>
                      <a:pt x="364525" y="112732"/>
                      <a:pt x="364525" y="83336"/>
                    </a:cubicBezTo>
                    <a:cubicBezTo>
                      <a:pt x="364525" y="53940"/>
                      <a:pt x="301811" y="-8770"/>
                      <a:pt x="305731" y="1028"/>
                    </a:cubicBezTo>
                    <a:cubicBezTo>
                      <a:pt x="309651" y="10826"/>
                      <a:pt x="339048" y="110772"/>
                      <a:pt x="388043" y="142127"/>
                    </a:cubicBezTo>
                    <a:cubicBezTo>
                      <a:pt x="437038" y="173482"/>
                      <a:pt x="554627" y="177402"/>
                      <a:pt x="599703" y="189160"/>
                    </a:cubicBezTo>
                    <a:cubicBezTo>
                      <a:pt x="644779" y="200918"/>
                      <a:pt x="638899" y="198959"/>
                      <a:pt x="658497" y="212677"/>
                    </a:cubicBezTo>
                    <a:cubicBezTo>
                      <a:pt x="678095" y="226395"/>
                      <a:pt x="687895" y="249911"/>
                      <a:pt x="717292" y="271468"/>
                    </a:cubicBezTo>
                    <a:cubicBezTo>
                      <a:pt x="746689" y="293025"/>
                      <a:pt x="801564" y="340058"/>
                      <a:pt x="834881" y="342018"/>
                    </a:cubicBezTo>
                    <a:cubicBezTo>
                      <a:pt x="868198" y="343978"/>
                      <a:pt x="883876" y="302823"/>
                      <a:pt x="917193" y="283226"/>
                    </a:cubicBezTo>
                    <a:cubicBezTo>
                      <a:pt x="950510" y="263629"/>
                      <a:pt x="999505" y="234233"/>
                      <a:pt x="1034782" y="224435"/>
                    </a:cubicBezTo>
                    <a:cubicBezTo>
                      <a:pt x="1070059" y="214637"/>
                      <a:pt x="1099456" y="216596"/>
                      <a:pt x="1128853" y="224435"/>
                    </a:cubicBezTo>
                    <a:cubicBezTo>
                      <a:pt x="1158250" y="232274"/>
                      <a:pt x="1162170" y="261670"/>
                      <a:pt x="1211165" y="271468"/>
                    </a:cubicBezTo>
                    <a:cubicBezTo>
                      <a:pt x="1260160" y="281266"/>
                      <a:pt x="1377749" y="289105"/>
                      <a:pt x="1422825" y="283226"/>
                    </a:cubicBezTo>
                    <a:cubicBezTo>
                      <a:pt x="1467901" y="277347"/>
                      <a:pt x="1467900" y="212677"/>
                      <a:pt x="1481619" y="236193"/>
                    </a:cubicBezTo>
                    <a:cubicBezTo>
                      <a:pt x="1495338" y="259710"/>
                      <a:pt x="1497298" y="387091"/>
                      <a:pt x="1505137" y="424325"/>
                    </a:cubicBezTo>
                    <a:cubicBezTo>
                      <a:pt x="1512976" y="461559"/>
                      <a:pt x="1528655" y="459600"/>
                      <a:pt x="1528655" y="459600"/>
                    </a:cubicBezTo>
                  </a:path>
                </a:pathLst>
              </a:custGeom>
              <a:ln w="6350" cmpd="sng">
                <a:solidFill>
                  <a:schemeClr val="accent2">
                    <a:lumMod val="75000"/>
                  </a:schemeClr>
                </a:solidFill>
              </a:ln>
              <a:effectLst>
                <a:glow rad="63500">
                  <a:schemeClr val="accent2">
                    <a:satMod val="175000"/>
                    <a:alpha val="19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300" name="Agrupar 299"/>
              <p:cNvGrpSpPr/>
              <p:nvPr/>
            </p:nvGrpSpPr>
            <p:grpSpPr>
              <a:xfrm>
                <a:off x="2330770" y="5660231"/>
                <a:ext cx="261610" cy="261610"/>
                <a:chOff x="3052709" y="5155309"/>
                <a:chExt cx="261610" cy="261610"/>
              </a:xfrm>
            </p:grpSpPr>
            <p:sp>
              <p:nvSpPr>
                <p:cNvPr id="295" name="Elipse 294"/>
                <p:cNvSpPr/>
                <p:nvPr/>
              </p:nvSpPr>
              <p:spPr>
                <a:xfrm>
                  <a:off x="3104390" y="5230988"/>
                  <a:ext cx="164359" cy="146289"/>
                </a:xfrm>
                <a:prstGeom prst="ellipse">
                  <a:avLst/>
                </a:prstGeom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4" name="CuadroTexto 293"/>
                <p:cNvSpPr txBox="1"/>
                <p:nvPr/>
              </p:nvSpPr>
              <p:spPr>
                <a:xfrm>
                  <a:off x="3052709" y="5155309"/>
                  <a:ext cx="261610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100" dirty="0">
                      <a:solidFill>
                        <a:schemeClr val="bg1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301" name="Agrupar 300"/>
              <p:cNvGrpSpPr/>
              <p:nvPr/>
            </p:nvGrpSpPr>
            <p:grpSpPr>
              <a:xfrm>
                <a:off x="3019771" y="5724133"/>
                <a:ext cx="261610" cy="261610"/>
                <a:chOff x="3052709" y="5155309"/>
                <a:chExt cx="261610" cy="261610"/>
              </a:xfrm>
            </p:grpSpPr>
            <p:sp>
              <p:nvSpPr>
                <p:cNvPr id="302" name="Elipse 301"/>
                <p:cNvSpPr/>
                <p:nvPr/>
              </p:nvSpPr>
              <p:spPr>
                <a:xfrm>
                  <a:off x="3104390" y="5230988"/>
                  <a:ext cx="164359" cy="146289"/>
                </a:xfrm>
                <a:prstGeom prst="ellipse">
                  <a:avLst/>
                </a:prstGeom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3" name="CuadroTexto 302"/>
                <p:cNvSpPr txBox="1"/>
                <p:nvPr/>
              </p:nvSpPr>
              <p:spPr>
                <a:xfrm>
                  <a:off x="3052709" y="5155309"/>
                  <a:ext cx="261610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100" dirty="0">
                      <a:solidFill>
                        <a:schemeClr val="bg1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304" name="Agrupar 303"/>
              <p:cNvGrpSpPr/>
              <p:nvPr/>
            </p:nvGrpSpPr>
            <p:grpSpPr>
              <a:xfrm>
                <a:off x="1894352" y="5614437"/>
                <a:ext cx="261610" cy="261610"/>
                <a:chOff x="3052709" y="5155309"/>
                <a:chExt cx="261610" cy="261610"/>
              </a:xfrm>
            </p:grpSpPr>
            <p:sp>
              <p:nvSpPr>
                <p:cNvPr id="305" name="Elipse 304"/>
                <p:cNvSpPr/>
                <p:nvPr/>
              </p:nvSpPr>
              <p:spPr>
                <a:xfrm>
                  <a:off x="3104390" y="5230988"/>
                  <a:ext cx="164359" cy="146289"/>
                </a:xfrm>
                <a:prstGeom prst="ellipse">
                  <a:avLst/>
                </a:prstGeom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6" name="CuadroTexto 305"/>
                <p:cNvSpPr txBox="1"/>
                <p:nvPr/>
              </p:nvSpPr>
              <p:spPr>
                <a:xfrm>
                  <a:off x="3052709" y="5155309"/>
                  <a:ext cx="261610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100" dirty="0">
                      <a:solidFill>
                        <a:schemeClr val="bg1"/>
                      </a:solidFill>
                    </a:rPr>
                    <a:t>C</a:t>
                  </a:r>
                </a:p>
              </p:txBody>
            </p:sp>
          </p:grpSp>
        </p:grpSp>
        <p:cxnSp>
          <p:nvCxnSpPr>
            <p:cNvPr id="320" name="Conector angular 319"/>
            <p:cNvCxnSpPr/>
            <p:nvPr/>
          </p:nvCxnSpPr>
          <p:spPr>
            <a:xfrm rot="16200000" flipV="1">
              <a:off x="1400903" y="3455334"/>
              <a:ext cx="3976820" cy="308716"/>
            </a:xfrm>
            <a:prstGeom prst="bentConnector4">
              <a:avLst>
                <a:gd name="adj1" fmla="val 47290"/>
                <a:gd name="adj2" fmla="val 166419"/>
              </a:avLst>
            </a:prstGeom>
            <a:ln w="6350" cmpd="sng">
              <a:solidFill>
                <a:srgbClr val="660066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Forma libre 330"/>
            <p:cNvSpPr/>
            <p:nvPr/>
          </p:nvSpPr>
          <p:spPr>
            <a:xfrm rot="13231813">
              <a:off x="6162739" y="2610458"/>
              <a:ext cx="243262" cy="245660"/>
            </a:xfrm>
            <a:custGeom>
              <a:avLst/>
              <a:gdLst>
                <a:gd name="connsiteX0" fmla="*/ 152400 w 317623"/>
                <a:gd name="connsiteY0" fmla="*/ 8693 h 326210"/>
                <a:gd name="connsiteX1" fmla="*/ 114300 w 317623"/>
                <a:gd name="connsiteY1" fmla="*/ 15043 h 326210"/>
                <a:gd name="connsiteX2" fmla="*/ 114300 w 317623"/>
                <a:gd name="connsiteY2" fmla="*/ 53143 h 326210"/>
                <a:gd name="connsiteX3" fmla="*/ 196850 w 317623"/>
                <a:gd name="connsiteY3" fmla="*/ 84893 h 326210"/>
                <a:gd name="connsiteX4" fmla="*/ 228600 w 317623"/>
                <a:gd name="connsiteY4" fmla="*/ 135693 h 326210"/>
                <a:gd name="connsiteX5" fmla="*/ 234950 w 317623"/>
                <a:gd name="connsiteY5" fmla="*/ 154743 h 326210"/>
                <a:gd name="connsiteX6" fmla="*/ 228600 w 317623"/>
                <a:gd name="connsiteY6" fmla="*/ 218243 h 326210"/>
                <a:gd name="connsiteX7" fmla="*/ 215900 w 317623"/>
                <a:gd name="connsiteY7" fmla="*/ 256343 h 326210"/>
                <a:gd name="connsiteX8" fmla="*/ 177800 w 317623"/>
                <a:gd name="connsiteY8" fmla="*/ 281743 h 326210"/>
                <a:gd name="connsiteX9" fmla="*/ 127000 w 317623"/>
                <a:gd name="connsiteY9" fmla="*/ 275393 h 326210"/>
                <a:gd name="connsiteX10" fmla="*/ 107950 w 317623"/>
                <a:gd name="connsiteY10" fmla="*/ 262693 h 326210"/>
                <a:gd name="connsiteX11" fmla="*/ 88900 w 317623"/>
                <a:gd name="connsiteY11" fmla="*/ 256343 h 326210"/>
                <a:gd name="connsiteX12" fmla="*/ 6350 w 317623"/>
                <a:gd name="connsiteY12" fmla="*/ 275393 h 326210"/>
                <a:gd name="connsiteX13" fmla="*/ 0 w 317623"/>
                <a:gd name="connsiteY13" fmla="*/ 294443 h 326210"/>
                <a:gd name="connsiteX14" fmla="*/ 6350 w 317623"/>
                <a:gd name="connsiteY14" fmla="*/ 313493 h 326210"/>
                <a:gd name="connsiteX15" fmla="*/ 76200 w 317623"/>
                <a:gd name="connsiteY15" fmla="*/ 319843 h 326210"/>
                <a:gd name="connsiteX16" fmla="*/ 95250 w 317623"/>
                <a:gd name="connsiteY16" fmla="*/ 313493 h 326210"/>
                <a:gd name="connsiteX17" fmla="*/ 209550 w 317623"/>
                <a:gd name="connsiteY17" fmla="*/ 307143 h 326210"/>
                <a:gd name="connsiteX18" fmla="*/ 279400 w 317623"/>
                <a:gd name="connsiteY18" fmla="*/ 300793 h 326210"/>
                <a:gd name="connsiteX19" fmla="*/ 298450 w 317623"/>
                <a:gd name="connsiteY19" fmla="*/ 294443 h 326210"/>
                <a:gd name="connsiteX20" fmla="*/ 298450 w 317623"/>
                <a:gd name="connsiteY20" fmla="*/ 256343 h 326210"/>
                <a:gd name="connsiteX21" fmla="*/ 285750 w 317623"/>
                <a:gd name="connsiteY21" fmla="*/ 237293 h 326210"/>
                <a:gd name="connsiteX22" fmla="*/ 266700 w 317623"/>
                <a:gd name="connsiteY22" fmla="*/ 224593 h 326210"/>
                <a:gd name="connsiteX23" fmla="*/ 260350 w 317623"/>
                <a:gd name="connsiteY23" fmla="*/ 205543 h 326210"/>
                <a:gd name="connsiteX24" fmla="*/ 279400 w 317623"/>
                <a:gd name="connsiteY24" fmla="*/ 199193 h 326210"/>
                <a:gd name="connsiteX25" fmla="*/ 298450 w 317623"/>
                <a:gd name="connsiteY25" fmla="*/ 186493 h 326210"/>
                <a:gd name="connsiteX26" fmla="*/ 304800 w 317623"/>
                <a:gd name="connsiteY26" fmla="*/ 103943 h 326210"/>
                <a:gd name="connsiteX27" fmla="*/ 279400 w 317623"/>
                <a:gd name="connsiteY27" fmla="*/ 97593 h 326210"/>
                <a:gd name="connsiteX28" fmla="*/ 273050 w 317623"/>
                <a:gd name="connsiteY28" fmla="*/ 78543 h 326210"/>
                <a:gd name="connsiteX29" fmla="*/ 222250 w 317623"/>
                <a:gd name="connsiteY29" fmla="*/ 65843 h 326210"/>
                <a:gd name="connsiteX30" fmla="*/ 203200 w 317623"/>
                <a:gd name="connsiteY30" fmla="*/ 59493 h 326210"/>
                <a:gd name="connsiteX31" fmla="*/ 196850 w 317623"/>
                <a:gd name="connsiteY31" fmla="*/ 27743 h 326210"/>
                <a:gd name="connsiteX32" fmla="*/ 177800 w 317623"/>
                <a:gd name="connsiteY32" fmla="*/ 21393 h 326210"/>
                <a:gd name="connsiteX33" fmla="*/ 158750 w 317623"/>
                <a:gd name="connsiteY33" fmla="*/ 2343 h 326210"/>
                <a:gd name="connsiteX34" fmla="*/ 152400 w 317623"/>
                <a:gd name="connsiteY34" fmla="*/ 8693 h 32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17623" h="326210">
                  <a:moveTo>
                    <a:pt x="152400" y="8693"/>
                  </a:moveTo>
                  <a:cubicBezTo>
                    <a:pt x="144992" y="10810"/>
                    <a:pt x="125479" y="8655"/>
                    <a:pt x="114300" y="15043"/>
                  </a:cubicBezTo>
                  <a:cubicBezTo>
                    <a:pt x="103524" y="21201"/>
                    <a:pt x="108142" y="46985"/>
                    <a:pt x="114300" y="53143"/>
                  </a:cubicBezTo>
                  <a:cubicBezTo>
                    <a:pt x="145194" y="84037"/>
                    <a:pt x="156568" y="79138"/>
                    <a:pt x="196850" y="84893"/>
                  </a:cubicBezTo>
                  <a:cubicBezTo>
                    <a:pt x="227039" y="105019"/>
                    <a:pt x="213487" y="90353"/>
                    <a:pt x="228600" y="135693"/>
                  </a:cubicBezTo>
                  <a:lnTo>
                    <a:pt x="234950" y="154743"/>
                  </a:lnTo>
                  <a:cubicBezTo>
                    <a:pt x="232833" y="175910"/>
                    <a:pt x="232520" y="197335"/>
                    <a:pt x="228600" y="218243"/>
                  </a:cubicBezTo>
                  <a:cubicBezTo>
                    <a:pt x="226133" y="231401"/>
                    <a:pt x="227039" y="248917"/>
                    <a:pt x="215900" y="256343"/>
                  </a:cubicBezTo>
                  <a:lnTo>
                    <a:pt x="177800" y="281743"/>
                  </a:lnTo>
                  <a:cubicBezTo>
                    <a:pt x="160867" y="279626"/>
                    <a:pt x="143464" y="279883"/>
                    <a:pt x="127000" y="275393"/>
                  </a:cubicBezTo>
                  <a:cubicBezTo>
                    <a:pt x="119637" y="273385"/>
                    <a:pt x="114776" y="266106"/>
                    <a:pt x="107950" y="262693"/>
                  </a:cubicBezTo>
                  <a:cubicBezTo>
                    <a:pt x="101963" y="259700"/>
                    <a:pt x="95250" y="258460"/>
                    <a:pt x="88900" y="256343"/>
                  </a:cubicBezTo>
                  <a:cubicBezTo>
                    <a:pt x="69765" y="258256"/>
                    <a:pt x="24458" y="252757"/>
                    <a:pt x="6350" y="275393"/>
                  </a:cubicBezTo>
                  <a:cubicBezTo>
                    <a:pt x="2169" y="280620"/>
                    <a:pt x="2117" y="288093"/>
                    <a:pt x="0" y="294443"/>
                  </a:cubicBezTo>
                  <a:cubicBezTo>
                    <a:pt x="2117" y="300793"/>
                    <a:pt x="1208" y="309208"/>
                    <a:pt x="6350" y="313493"/>
                  </a:cubicBezTo>
                  <a:cubicBezTo>
                    <a:pt x="29813" y="333046"/>
                    <a:pt x="49719" y="325728"/>
                    <a:pt x="76200" y="319843"/>
                  </a:cubicBezTo>
                  <a:cubicBezTo>
                    <a:pt x="82734" y="318391"/>
                    <a:pt x="88587" y="314128"/>
                    <a:pt x="95250" y="313493"/>
                  </a:cubicBezTo>
                  <a:cubicBezTo>
                    <a:pt x="133237" y="309875"/>
                    <a:pt x="171482" y="309768"/>
                    <a:pt x="209550" y="307143"/>
                  </a:cubicBezTo>
                  <a:cubicBezTo>
                    <a:pt x="232874" y="305534"/>
                    <a:pt x="256117" y="302910"/>
                    <a:pt x="279400" y="300793"/>
                  </a:cubicBezTo>
                  <a:cubicBezTo>
                    <a:pt x="285750" y="298676"/>
                    <a:pt x="293717" y="299176"/>
                    <a:pt x="298450" y="294443"/>
                  </a:cubicBezTo>
                  <a:cubicBezTo>
                    <a:pt x="309739" y="283154"/>
                    <a:pt x="304094" y="267632"/>
                    <a:pt x="298450" y="256343"/>
                  </a:cubicBezTo>
                  <a:cubicBezTo>
                    <a:pt x="295037" y="249517"/>
                    <a:pt x="291146" y="242689"/>
                    <a:pt x="285750" y="237293"/>
                  </a:cubicBezTo>
                  <a:cubicBezTo>
                    <a:pt x="280354" y="231897"/>
                    <a:pt x="273050" y="228826"/>
                    <a:pt x="266700" y="224593"/>
                  </a:cubicBezTo>
                  <a:cubicBezTo>
                    <a:pt x="264583" y="218243"/>
                    <a:pt x="257357" y="211530"/>
                    <a:pt x="260350" y="205543"/>
                  </a:cubicBezTo>
                  <a:cubicBezTo>
                    <a:pt x="263343" y="199556"/>
                    <a:pt x="273413" y="202186"/>
                    <a:pt x="279400" y="199193"/>
                  </a:cubicBezTo>
                  <a:cubicBezTo>
                    <a:pt x="286226" y="195780"/>
                    <a:pt x="292100" y="190726"/>
                    <a:pt x="298450" y="186493"/>
                  </a:cubicBezTo>
                  <a:cubicBezTo>
                    <a:pt x="317573" y="157809"/>
                    <a:pt x="326897" y="152556"/>
                    <a:pt x="304800" y="103943"/>
                  </a:cubicBezTo>
                  <a:cubicBezTo>
                    <a:pt x="301189" y="95998"/>
                    <a:pt x="287867" y="99710"/>
                    <a:pt x="279400" y="97593"/>
                  </a:cubicBezTo>
                  <a:cubicBezTo>
                    <a:pt x="277283" y="91243"/>
                    <a:pt x="278901" y="81794"/>
                    <a:pt x="273050" y="78543"/>
                  </a:cubicBezTo>
                  <a:cubicBezTo>
                    <a:pt x="257792" y="70066"/>
                    <a:pt x="238809" y="71363"/>
                    <a:pt x="222250" y="65843"/>
                  </a:cubicBezTo>
                  <a:lnTo>
                    <a:pt x="203200" y="59493"/>
                  </a:lnTo>
                  <a:cubicBezTo>
                    <a:pt x="201083" y="48910"/>
                    <a:pt x="202837" y="36723"/>
                    <a:pt x="196850" y="27743"/>
                  </a:cubicBezTo>
                  <a:cubicBezTo>
                    <a:pt x="193137" y="22174"/>
                    <a:pt x="183369" y="25106"/>
                    <a:pt x="177800" y="21393"/>
                  </a:cubicBezTo>
                  <a:cubicBezTo>
                    <a:pt x="170328" y="16412"/>
                    <a:pt x="166782" y="6359"/>
                    <a:pt x="158750" y="2343"/>
                  </a:cubicBezTo>
                  <a:cubicBezTo>
                    <a:pt x="144390" y="-4837"/>
                    <a:pt x="159808" y="6576"/>
                    <a:pt x="152400" y="869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kern="1200"/>
            </a:p>
          </p:txBody>
        </p:sp>
        <p:cxnSp>
          <p:nvCxnSpPr>
            <p:cNvPr id="338" name="Conector angular 337"/>
            <p:cNvCxnSpPr>
              <a:stCxn id="27" idx="0"/>
            </p:cNvCxnSpPr>
            <p:nvPr/>
          </p:nvCxnSpPr>
          <p:spPr>
            <a:xfrm rot="16200000" flipV="1">
              <a:off x="4073367" y="5657081"/>
              <a:ext cx="185577" cy="818931"/>
            </a:xfrm>
            <a:prstGeom prst="bentConnector2">
              <a:avLst/>
            </a:prstGeom>
            <a:ln w="6350" cmpd="sng">
              <a:solidFill>
                <a:srgbClr val="660066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ector angular 346"/>
            <p:cNvCxnSpPr/>
            <p:nvPr/>
          </p:nvCxnSpPr>
          <p:spPr>
            <a:xfrm flipV="1">
              <a:off x="4754696" y="1209298"/>
              <a:ext cx="2259615" cy="2237581"/>
            </a:xfrm>
            <a:prstGeom prst="bentConnector3">
              <a:avLst>
                <a:gd name="adj1" fmla="val 23041"/>
              </a:avLst>
            </a:prstGeom>
            <a:ln w="6350" cmpd="sng">
              <a:solidFill>
                <a:srgbClr val="660066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ector angular 363"/>
            <p:cNvCxnSpPr/>
            <p:nvPr/>
          </p:nvCxnSpPr>
          <p:spPr>
            <a:xfrm flipV="1">
              <a:off x="1226272" y="5761171"/>
              <a:ext cx="823433" cy="204306"/>
            </a:xfrm>
            <a:prstGeom prst="bentConnector3">
              <a:avLst>
                <a:gd name="adj1" fmla="val 50000"/>
              </a:avLst>
            </a:prstGeom>
            <a:ln w="9525" cmpd="sng">
              <a:solidFill>
                <a:srgbClr val="660066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4" name="CuadroTexto 373"/>
            <p:cNvSpPr txBox="1"/>
            <p:nvPr/>
          </p:nvSpPr>
          <p:spPr>
            <a:xfrm>
              <a:off x="6660705" y="159245"/>
              <a:ext cx="2015680" cy="338554"/>
            </a:xfrm>
            <a:prstGeom prst="rect">
              <a:avLst/>
            </a:prstGeom>
            <a:solidFill>
              <a:srgbClr val="008000"/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solidFill>
                    <a:srgbClr val="FFFFFF"/>
                  </a:solidFill>
                </a:rPr>
                <a:t>Artritis inflamatoria</a:t>
              </a:r>
              <a:endParaRPr lang="es-ES" sz="1200" dirty="0">
                <a:solidFill>
                  <a:srgbClr val="FFFFFF"/>
                </a:solidFill>
              </a:endParaRPr>
            </a:p>
          </p:txBody>
        </p:sp>
        <p:cxnSp>
          <p:nvCxnSpPr>
            <p:cNvPr id="380" name="Conector recto de flecha 379"/>
            <p:cNvCxnSpPr/>
            <p:nvPr/>
          </p:nvCxnSpPr>
          <p:spPr>
            <a:xfrm flipH="1" flipV="1">
              <a:off x="7958876" y="3650424"/>
              <a:ext cx="286370" cy="139915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ector recto de flecha 382"/>
            <p:cNvCxnSpPr>
              <a:endCxn id="65" idx="0"/>
            </p:cNvCxnSpPr>
            <p:nvPr/>
          </p:nvCxnSpPr>
          <p:spPr>
            <a:xfrm flipH="1">
              <a:off x="7140567" y="3566638"/>
              <a:ext cx="238456" cy="196272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Conector recto de flecha 390"/>
            <p:cNvCxnSpPr/>
            <p:nvPr/>
          </p:nvCxnSpPr>
          <p:spPr>
            <a:xfrm>
              <a:off x="1949158" y="594713"/>
              <a:ext cx="252941" cy="4023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ector recto de flecha 391"/>
            <p:cNvCxnSpPr/>
            <p:nvPr/>
          </p:nvCxnSpPr>
          <p:spPr>
            <a:xfrm>
              <a:off x="3416871" y="6515033"/>
              <a:ext cx="382300" cy="0"/>
            </a:xfrm>
            <a:prstGeom prst="straightConnector1">
              <a:avLst/>
            </a:prstGeom>
            <a:ln w="3175" cmpd="sng">
              <a:solidFill>
                <a:srgbClr val="660066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ector recto de flecha 394"/>
            <p:cNvCxnSpPr/>
            <p:nvPr/>
          </p:nvCxnSpPr>
          <p:spPr>
            <a:xfrm flipH="1">
              <a:off x="4252154" y="2681725"/>
              <a:ext cx="9346" cy="278824"/>
            </a:xfrm>
            <a:prstGeom prst="straightConnector1">
              <a:avLst/>
            </a:prstGeom>
            <a:ln w="3175" cmpd="sng">
              <a:solidFill>
                <a:srgbClr val="660066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9" name="CuadroTexto 398"/>
            <p:cNvSpPr txBox="1"/>
            <p:nvPr/>
          </p:nvSpPr>
          <p:spPr>
            <a:xfrm>
              <a:off x="4117885" y="4286828"/>
              <a:ext cx="13947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kern="1200" dirty="0" smtClean="0"/>
                <a:t>Expansión de clonas autoinmunes</a:t>
              </a:r>
              <a:endParaRPr lang="es-ES" sz="1100" kern="1200" dirty="0"/>
            </a:p>
          </p:txBody>
        </p:sp>
        <p:sp>
          <p:nvSpPr>
            <p:cNvPr id="289" name="CuadroTexto 288"/>
            <p:cNvSpPr txBox="1"/>
            <p:nvPr/>
          </p:nvSpPr>
          <p:spPr>
            <a:xfrm>
              <a:off x="891230" y="1210085"/>
              <a:ext cx="1687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i="1" dirty="0"/>
                <a:t>Aggregatibacter actinomycetemcomitans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144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Agrupar 241"/>
          <p:cNvGrpSpPr/>
          <p:nvPr/>
        </p:nvGrpSpPr>
        <p:grpSpPr>
          <a:xfrm>
            <a:off x="-70704" y="73613"/>
            <a:ext cx="9281544" cy="6718219"/>
            <a:chOff x="-70704" y="73613"/>
            <a:chExt cx="9281544" cy="6718219"/>
          </a:xfrm>
        </p:grpSpPr>
        <p:grpSp>
          <p:nvGrpSpPr>
            <p:cNvPr id="9" name="Agrupar 8"/>
            <p:cNvGrpSpPr/>
            <p:nvPr/>
          </p:nvGrpSpPr>
          <p:grpSpPr>
            <a:xfrm>
              <a:off x="342931" y="73613"/>
              <a:ext cx="8628510" cy="707886"/>
              <a:chOff x="182515" y="-60067"/>
              <a:chExt cx="8628510" cy="707886"/>
            </a:xfrm>
          </p:grpSpPr>
          <p:sp>
            <p:nvSpPr>
              <p:cNvPr id="160" name="CuadroTexto 159"/>
              <p:cNvSpPr txBox="1"/>
              <p:nvPr/>
            </p:nvSpPr>
            <p:spPr>
              <a:xfrm>
                <a:off x="182515" y="-60067"/>
                <a:ext cx="11858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dirty="0" smtClean="0">
                    <a:solidFill>
                      <a:srgbClr val="522092"/>
                    </a:solidFill>
                  </a:rPr>
                  <a:t>Detonante</a:t>
                </a:r>
                <a:r>
                  <a:rPr lang="es-ES" sz="2000" dirty="0" smtClean="0">
                    <a:solidFill>
                      <a:srgbClr val="522092"/>
                    </a:solidFill>
                  </a:rPr>
                  <a:t> </a:t>
                </a:r>
              </a:p>
              <a:p>
                <a:pPr algn="ctr"/>
                <a:r>
                  <a:rPr lang="es-ES" sz="2000" dirty="0" smtClean="0">
                    <a:solidFill>
                      <a:srgbClr val="522092"/>
                    </a:solidFill>
                  </a:rPr>
                  <a:t>local</a:t>
                </a:r>
                <a:endParaRPr lang="es-ES" sz="2000" dirty="0">
                  <a:solidFill>
                    <a:srgbClr val="522092"/>
                  </a:solidFill>
                </a:endParaRPr>
              </a:p>
            </p:txBody>
          </p:sp>
          <p:sp>
            <p:nvSpPr>
              <p:cNvPr id="161" name="CuadroTexto 160"/>
              <p:cNvSpPr txBox="1"/>
              <p:nvPr/>
            </p:nvSpPr>
            <p:spPr>
              <a:xfrm>
                <a:off x="2102982" y="-60067"/>
                <a:ext cx="153280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dirty="0" smtClean="0">
                    <a:solidFill>
                      <a:srgbClr val="522092"/>
                    </a:solidFill>
                  </a:rPr>
                  <a:t>Liberación de</a:t>
                </a:r>
              </a:p>
              <a:p>
                <a:pPr algn="ctr"/>
                <a:r>
                  <a:rPr lang="es-ES" dirty="0" err="1" smtClean="0">
                    <a:solidFill>
                      <a:srgbClr val="522092"/>
                    </a:solidFill>
                  </a:rPr>
                  <a:t>autoantígenos</a:t>
                </a:r>
                <a:endParaRPr lang="es-ES" dirty="0">
                  <a:solidFill>
                    <a:srgbClr val="522092"/>
                  </a:solidFill>
                </a:endParaRPr>
              </a:p>
            </p:txBody>
          </p:sp>
          <p:sp>
            <p:nvSpPr>
              <p:cNvPr id="162" name="CuadroTexto 161"/>
              <p:cNvSpPr txBox="1"/>
              <p:nvPr/>
            </p:nvSpPr>
            <p:spPr>
              <a:xfrm>
                <a:off x="4253103" y="-60067"/>
                <a:ext cx="201982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Inflamación crónica</a:t>
                </a:r>
              </a:p>
              <a:p>
                <a:pPr algn="ctr"/>
                <a:r>
                  <a:rPr lang="es-ES" dirty="0">
                    <a:solidFill>
                      <a:schemeClr val="accent4">
                        <a:lumMod val="75000"/>
                      </a:schemeClr>
                    </a:solidFill>
                  </a:rPr>
                  <a:t>d</a:t>
                </a:r>
                <a:r>
                  <a:rPr lang="es-ES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e glándulas</a:t>
                </a:r>
              </a:p>
            </p:txBody>
          </p:sp>
          <p:sp>
            <p:nvSpPr>
              <p:cNvPr id="163" name="CuadroTexto 162"/>
              <p:cNvSpPr txBox="1"/>
              <p:nvPr/>
            </p:nvSpPr>
            <p:spPr>
              <a:xfrm>
                <a:off x="6776882" y="-60067"/>
                <a:ext cx="2034143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dirty="0" smtClean="0">
                    <a:solidFill>
                      <a:srgbClr val="522092"/>
                    </a:solidFill>
                  </a:rPr>
                  <a:t>Centros Germinales</a:t>
                </a:r>
              </a:p>
              <a:p>
                <a:pPr algn="ctr"/>
                <a:r>
                  <a:rPr lang="es-ES" dirty="0">
                    <a:solidFill>
                      <a:srgbClr val="522092"/>
                    </a:solidFill>
                  </a:rPr>
                  <a:t>e</a:t>
                </a:r>
                <a:r>
                  <a:rPr lang="es-ES" dirty="0" smtClean="0">
                    <a:solidFill>
                      <a:srgbClr val="522092"/>
                    </a:solidFill>
                  </a:rPr>
                  <a:t>ctópico</a:t>
                </a:r>
                <a:r>
                  <a:rPr lang="es-ES" sz="2000" dirty="0" smtClean="0">
                    <a:solidFill>
                      <a:srgbClr val="522092"/>
                    </a:solidFill>
                  </a:rPr>
                  <a:t>s</a:t>
                </a:r>
                <a:endParaRPr lang="es-ES" sz="2000" dirty="0">
                  <a:solidFill>
                    <a:srgbClr val="522092"/>
                  </a:solidFill>
                </a:endParaRPr>
              </a:p>
            </p:txBody>
          </p:sp>
        </p:grpSp>
        <p:grpSp>
          <p:nvGrpSpPr>
            <p:cNvPr id="238" name="Agrupar 237"/>
            <p:cNvGrpSpPr/>
            <p:nvPr/>
          </p:nvGrpSpPr>
          <p:grpSpPr>
            <a:xfrm>
              <a:off x="5341170" y="3183929"/>
              <a:ext cx="3713173" cy="3517488"/>
              <a:chOff x="5341170" y="3183929"/>
              <a:chExt cx="3713173" cy="3517488"/>
            </a:xfrm>
          </p:grpSpPr>
          <p:pic>
            <p:nvPicPr>
              <p:cNvPr id="20" name="Picture 1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0840" y="3537027"/>
                <a:ext cx="3497468" cy="17600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57" name="CuadroTexto 56"/>
              <p:cNvSpPr txBox="1"/>
              <p:nvPr/>
            </p:nvSpPr>
            <p:spPr>
              <a:xfrm>
                <a:off x="7296379" y="5275159"/>
                <a:ext cx="14721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200" dirty="0" smtClean="0"/>
                  <a:t>Infiltrado linfocitario</a:t>
                </a:r>
                <a:endParaRPr lang="es-ES" sz="1200" dirty="0"/>
              </a:p>
            </p:txBody>
          </p:sp>
          <p:sp>
            <p:nvSpPr>
              <p:cNvPr id="58" name="CuadroTexto 57"/>
              <p:cNvSpPr txBox="1"/>
              <p:nvPr/>
            </p:nvSpPr>
            <p:spPr>
              <a:xfrm>
                <a:off x="5385338" y="5286080"/>
                <a:ext cx="15440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200" dirty="0" smtClean="0"/>
                  <a:t>Inflamación glandular</a:t>
                </a:r>
                <a:endParaRPr lang="es-ES" sz="1200" dirty="0"/>
              </a:p>
            </p:txBody>
          </p:sp>
          <p:sp>
            <p:nvSpPr>
              <p:cNvPr id="61" name="CuadroTexto 60"/>
              <p:cNvSpPr txBox="1"/>
              <p:nvPr/>
            </p:nvSpPr>
            <p:spPr>
              <a:xfrm>
                <a:off x="5341170" y="5963207"/>
                <a:ext cx="3352200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>
                    <a:solidFill>
                      <a:srgbClr val="604A7B"/>
                    </a:solidFill>
                  </a:rPr>
                  <a:t>Manifestaciones </a:t>
                </a:r>
                <a:r>
                  <a:rPr lang="es-ES" dirty="0" err="1" smtClean="0">
                    <a:solidFill>
                      <a:srgbClr val="604A7B"/>
                    </a:solidFill>
                  </a:rPr>
                  <a:t>extraglandulares</a:t>
                </a:r>
                <a:endParaRPr lang="es-ES" dirty="0">
                  <a:solidFill>
                    <a:srgbClr val="604A7B"/>
                  </a:solidFill>
                </a:endParaRPr>
              </a:p>
            </p:txBody>
          </p:sp>
          <p:cxnSp>
            <p:nvCxnSpPr>
              <p:cNvPr id="62" name="Conector recto de flecha 61"/>
              <p:cNvCxnSpPr/>
              <p:nvPr/>
            </p:nvCxnSpPr>
            <p:spPr>
              <a:xfrm>
                <a:off x="6972624" y="5408864"/>
                <a:ext cx="0" cy="480735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CuadroTexto 76"/>
              <p:cNvSpPr txBox="1"/>
              <p:nvPr/>
            </p:nvSpPr>
            <p:spPr>
              <a:xfrm>
                <a:off x="5355180" y="6393640"/>
                <a:ext cx="11352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 smtClean="0"/>
                  <a:t>Neurológicas</a:t>
                </a:r>
                <a:endParaRPr lang="es-ES" sz="1400" dirty="0"/>
              </a:p>
            </p:txBody>
          </p:sp>
          <p:sp>
            <p:nvSpPr>
              <p:cNvPr id="78" name="CuadroTexto 77"/>
              <p:cNvSpPr txBox="1"/>
              <p:nvPr/>
            </p:nvSpPr>
            <p:spPr>
              <a:xfrm>
                <a:off x="6438422" y="6393640"/>
                <a:ext cx="7525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 smtClean="0"/>
                  <a:t>Renales</a:t>
                </a:r>
                <a:endParaRPr lang="es-ES" sz="1400" dirty="0"/>
              </a:p>
            </p:txBody>
          </p:sp>
          <p:sp>
            <p:nvSpPr>
              <p:cNvPr id="79" name="CuadroTexto 78"/>
              <p:cNvSpPr txBox="1"/>
              <p:nvPr/>
            </p:nvSpPr>
            <p:spPr>
              <a:xfrm>
                <a:off x="7166812" y="6393640"/>
                <a:ext cx="8983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400" dirty="0" smtClean="0"/>
                  <a:t>Hepáticas</a:t>
                </a:r>
                <a:endParaRPr lang="es-ES" sz="1400" dirty="0"/>
              </a:p>
            </p:txBody>
          </p:sp>
          <p:sp>
            <p:nvSpPr>
              <p:cNvPr id="80" name="CuadroTexto 79"/>
              <p:cNvSpPr txBox="1"/>
              <p:nvPr/>
            </p:nvSpPr>
            <p:spPr>
              <a:xfrm>
                <a:off x="8000837" y="6393640"/>
                <a:ext cx="10535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400" dirty="0" smtClean="0"/>
                  <a:t>Pulmonares</a:t>
                </a:r>
                <a:endParaRPr lang="es-ES" sz="1400" dirty="0"/>
              </a:p>
            </p:txBody>
          </p:sp>
          <p:sp>
            <p:nvSpPr>
              <p:cNvPr id="213" name="CuadroTexto 212"/>
              <p:cNvSpPr txBox="1"/>
              <p:nvPr/>
            </p:nvSpPr>
            <p:spPr>
              <a:xfrm>
                <a:off x="7853439" y="3183929"/>
                <a:ext cx="11365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200" dirty="0" smtClean="0"/>
                  <a:t>Daño glandular</a:t>
                </a:r>
                <a:endParaRPr lang="es-ES" sz="1200" dirty="0"/>
              </a:p>
            </p:txBody>
          </p:sp>
        </p:grpSp>
        <p:grpSp>
          <p:nvGrpSpPr>
            <p:cNvPr id="241" name="Agrupar 240"/>
            <p:cNvGrpSpPr/>
            <p:nvPr/>
          </p:nvGrpSpPr>
          <p:grpSpPr>
            <a:xfrm>
              <a:off x="4471835" y="459608"/>
              <a:ext cx="4739005" cy="2995936"/>
              <a:chOff x="4471835" y="459608"/>
              <a:chExt cx="4739005" cy="2995936"/>
            </a:xfrm>
          </p:grpSpPr>
          <p:grpSp>
            <p:nvGrpSpPr>
              <p:cNvPr id="4" name="Agrupar 3"/>
              <p:cNvGrpSpPr/>
              <p:nvPr/>
            </p:nvGrpSpPr>
            <p:grpSpPr>
              <a:xfrm>
                <a:off x="4471835" y="938718"/>
                <a:ext cx="1543994" cy="1470849"/>
                <a:chOff x="3359449" y="466675"/>
                <a:chExt cx="2152056" cy="2080537"/>
              </a:xfrm>
            </p:grpSpPr>
            <p:pic>
              <p:nvPicPr>
                <p:cNvPr id="168" name="Imagen 16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9449" y="859842"/>
                  <a:ext cx="1733759" cy="1687370"/>
                </a:xfrm>
                <a:prstGeom prst="rect">
                  <a:avLst/>
                </a:prstGeom>
              </p:spPr>
            </p:pic>
            <p:grpSp>
              <p:nvGrpSpPr>
                <p:cNvPr id="169" name="Agrupar 168"/>
                <p:cNvGrpSpPr/>
                <p:nvPr/>
              </p:nvGrpSpPr>
              <p:grpSpPr>
                <a:xfrm>
                  <a:off x="4419262" y="466675"/>
                  <a:ext cx="376293" cy="377678"/>
                  <a:chOff x="7287260" y="2415265"/>
                  <a:chExt cx="545713" cy="572585"/>
                </a:xfrm>
              </p:grpSpPr>
              <p:sp>
                <p:nvSpPr>
                  <p:cNvPr id="185" name="Elipse 184"/>
                  <p:cNvSpPr/>
                  <p:nvPr/>
                </p:nvSpPr>
                <p:spPr>
                  <a:xfrm>
                    <a:off x="7287260" y="2415265"/>
                    <a:ext cx="545713" cy="572585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86" name="Elipse 185"/>
                  <p:cNvSpPr/>
                  <p:nvPr/>
                </p:nvSpPr>
                <p:spPr>
                  <a:xfrm>
                    <a:off x="7349554" y="2513140"/>
                    <a:ext cx="393906" cy="349782"/>
                  </a:xfrm>
                  <a:prstGeom prst="ellipse">
                    <a:avLst/>
                  </a:prstGeom>
                  <a:solidFill>
                    <a:srgbClr val="3366FF"/>
                  </a:solidFill>
                  <a:ln/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170" name="Agrupar 169"/>
                <p:cNvGrpSpPr/>
                <p:nvPr/>
              </p:nvGrpSpPr>
              <p:grpSpPr>
                <a:xfrm>
                  <a:off x="5065193" y="787361"/>
                  <a:ext cx="374082" cy="377678"/>
                  <a:chOff x="7287260" y="2415265"/>
                  <a:chExt cx="650240" cy="572585"/>
                </a:xfrm>
              </p:grpSpPr>
              <p:sp>
                <p:nvSpPr>
                  <p:cNvPr id="183" name="Elipse 182"/>
                  <p:cNvSpPr/>
                  <p:nvPr/>
                </p:nvSpPr>
                <p:spPr>
                  <a:xfrm>
                    <a:off x="7287260" y="2415265"/>
                    <a:ext cx="650240" cy="572585"/>
                  </a:xfrm>
                  <a:prstGeom prst="ellipse">
                    <a:avLst/>
                  </a:prstGeom>
                  <a:solidFill>
                    <a:srgbClr val="D3C8E3"/>
                  </a:solidFill>
                  <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84" name="Elipse 183"/>
                  <p:cNvSpPr/>
                  <p:nvPr/>
                </p:nvSpPr>
                <p:spPr>
                  <a:xfrm>
                    <a:off x="7381496" y="2513139"/>
                    <a:ext cx="393906" cy="349782"/>
                  </a:xfrm>
                  <a:prstGeom prst="ellipse">
                    <a:avLst/>
                  </a:prstGeom>
                  <a:solidFill>
                    <a:srgbClr val="765A98"/>
                  </a:solidFill>
                  <a:ln/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171" name="Agrupar 170"/>
                <p:cNvGrpSpPr/>
                <p:nvPr/>
              </p:nvGrpSpPr>
              <p:grpSpPr>
                <a:xfrm>
                  <a:off x="4123275" y="535713"/>
                  <a:ext cx="338941" cy="415510"/>
                  <a:chOff x="7287260" y="2415265"/>
                  <a:chExt cx="789040" cy="675793"/>
                </a:xfrm>
              </p:grpSpPr>
              <p:sp>
                <p:nvSpPr>
                  <p:cNvPr id="181" name="Elipse 180"/>
                  <p:cNvSpPr/>
                  <p:nvPr/>
                </p:nvSpPr>
                <p:spPr>
                  <a:xfrm>
                    <a:off x="7287260" y="2415265"/>
                    <a:ext cx="789040" cy="675793"/>
                  </a:xfrm>
                  <a:prstGeom prst="ellipse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82" name="Elipse 181"/>
                  <p:cNvSpPr/>
                  <p:nvPr/>
                </p:nvSpPr>
                <p:spPr>
                  <a:xfrm>
                    <a:off x="7349554" y="2513139"/>
                    <a:ext cx="609892" cy="475142"/>
                  </a:xfrm>
                  <a:prstGeom prst="ellipse">
                    <a:avLst/>
                  </a:prstGeom>
                  <a:solidFill>
                    <a:srgbClr val="3366FF"/>
                  </a:solidFill>
                  <a:ln/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172" name="Agrupar 171"/>
                <p:cNvGrpSpPr/>
                <p:nvPr/>
              </p:nvGrpSpPr>
              <p:grpSpPr>
                <a:xfrm>
                  <a:off x="5084892" y="1211355"/>
                  <a:ext cx="426613" cy="545797"/>
                  <a:chOff x="7274348" y="2523506"/>
                  <a:chExt cx="650240" cy="572585"/>
                </a:xfrm>
              </p:grpSpPr>
              <p:sp>
                <p:nvSpPr>
                  <p:cNvPr id="179" name="Elipse 178"/>
                  <p:cNvSpPr/>
                  <p:nvPr/>
                </p:nvSpPr>
                <p:spPr>
                  <a:xfrm>
                    <a:off x="7274348" y="2523506"/>
                    <a:ext cx="650240" cy="572585"/>
                  </a:xfrm>
                  <a:prstGeom prst="ellipse">
                    <a:avLst/>
                  </a:prstGeom>
                  <a:solidFill>
                    <a:srgbClr val="D3C8E3"/>
                  </a:solidFill>
                  <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80" name="Elipse 179"/>
                  <p:cNvSpPr/>
                  <p:nvPr/>
                </p:nvSpPr>
                <p:spPr>
                  <a:xfrm>
                    <a:off x="7406192" y="2581368"/>
                    <a:ext cx="393904" cy="275405"/>
                  </a:xfrm>
                  <a:prstGeom prst="ellipse">
                    <a:avLst/>
                  </a:prstGeom>
                  <a:solidFill>
                    <a:srgbClr val="765A98"/>
                  </a:solidFill>
                  <a:ln/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173" name="Agrupar 172"/>
                <p:cNvGrpSpPr/>
                <p:nvPr/>
              </p:nvGrpSpPr>
              <p:grpSpPr>
                <a:xfrm>
                  <a:off x="5065123" y="1853540"/>
                  <a:ext cx="426613" cy="545797"/>
                  <a:chOff x="7274348" y="2523506"/>
                  <a:chExt cx="650240" cy="572585"/>
                </a:xfrm>
              </p:grpSpPr>
              <p:sp>
                <p:nvSpPr>
                  <p:cNvPr id="177" name="Elipse 176"/>
                  <p:cNvSpPr/>
                  <p:nvPr/>
                </p:nvSpPr>
                <p:spPr>
                  <a:xfrm>
                    <a:off x="7274348" y="2523506"/>
                    <a:ext cx="650240" cy="572585"/>
                  </a:xfrm>
                  <a:prstGeom prst="ellipse">
                    <a:avLst/>
                  </a:prstGeom>
                  <a:solidFill>
                    <a:srgbClr val="D3C8E3"/>
                  </a:solidFill>
                  <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78" name="Elipse 177"/>
                  <p:cNvSpPr/>
                  <p:nvPr/>
                </p:nvSpPr>
                <p:spPr>
                  <a:xfrm>
                    <a:off x="7406192" y="2581368"/>
                    <a:ext cx="393904" cy="275405"/>
                  </a:xfrm>
                  <a:prstGeom prst="ellipse">
                    <a:avLst/>
                  </a:prstGeom>
                  <a:solidFill>
                    <a:srgbClr val="765A98"/>
                  </a:solidFill>
                  <a:ln/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174" name="Agrupar 173"/>
                <p:cNvGrpSpPr/>
                <p:nvPr/>
              </p:nvGrpSpPr>
              <p:grpSpPr>
                <a:xfrm>
                  <a:off x="4638270" y="716507"/>
                  <a:ext cx="314569" cy="332165"/>
                  <a:chOff x="7287260" y="2415265"/>
                  <a:chExt cx="545713" cy="572585"/>
                </a:xfrm>
              </p:grpSpPr>
              <p:sp>
                <p:nvSpPr>
                  <p:cNvPr id="175" name="Elipse 174"/>
                  <p:cNvSpPr/>
                  <p:nvPr/>
                </p:nvSpPr>
                <p:spPr>
                  <a:xfrm>
                    <a:off x="7287260" y="2415265"/>
                    <a:ext cx="545713" cy="572585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76" name="Elipse 175"/>
                  <p:cNvSpPr/>
                  <p:nvPr/>
                </p:nvSpPr>
                <p:spPr>
                  <a:xfrm>
                    <a:off x="7349554" y="2513140"/>
                    <a:ext cx="393906" cy="349782"/>
                  </a:xfrm>
                  <a:prstGeom prst="ellipse">
                    <a:avLst/>
                  </a:prstGeom>
                  <a:solidFill>
                    <a:srgbClr val="3366FF"/>
                  </a:solidFill>
                  <a:ln/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</p:grpSp>
          <p:cxnSp>
            <p:nvCxnSpPr>
              <p:cNvPr id="8" name="Conector recto de flecha 7"/>
              <p:cNvCxnSpPr/>
              <p:nvPr/>
            </p:nvCxnSpPr>
            <p:spPr>
              <a:xfrm flipV="1">
                <a:off x="6173354" y="1736421"/>
                <a:ext cx="452393" cy="10220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CuadroTexto 11"/>
              <p:cNvSpPr txBox="1"/>
              <p:nvPr/>
            </p:nvSpPr>
            <p:spPr>
              <a:xfrm>
                <a:off x="5388405" y="741963"/>
                <a:ext cx="7384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200" dirty="0"/>
                  <a:t>Células T</a:t>
                </a:r>
              </a:p>
            </p:txBody>
          </p:sp>
          <p:sp>
            <p:nvSpPr>
              <p:cNvPr id="13" name="CuadroTexto 12"/>
              <p:cNvSpPr txBox="1"/>
              <p:nvPr/>
            </p:nvSpPr>
            <p:spPr>
              <a:xfrm>
                <a:off x="5493856" y="2280573"/>
                <a:ext cx="7471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200" dirty="0"/>
                  <a:t>Células </a:t>
                </a:r>
                <a:r>
                  <a:rPr lang="es-ES" sz="1200" dirty="0" smtClean="0"/>
                  <a:t>B</a:t>
                </a:r>
                <a:endParaRPr lang="es-ES" sz="1200" dirty="0"/>
              </a:p>
            </p:txBody>
          </p:sp>
          <p:grpSp>
            <p:nvGrpSpPr>
              <p:cNvPr id="14" name="Agrupar 13"/>
              <p:cNvGrpSpPr/>
              <p:nvPr/>
            </p:nvGrpSpPr>
            <p:grpSpPr>
              <a:xfrm>
                <a:off x="6714790" y="720786"/>
                <a:ext cx="2496050" cy="2047217"/>
                <a:chOff x="6494730" y="858442"/>
                <a:chExt cx="2496050" cy="2047217"/>
              </a:xfrm>
            </p:grpSpPr>
            <p:grpSp>
              <p:nvGrpSpPr>
                <p:cNvPr id="153" name="Agrupar 152"/>
                <p:cNvGrpSpPr/>
                <p:nvPr/>
              </p:nvGrpSpPr>
              <p:grpSpPr>
                <a:xfrm>
                  <a:off x="6494730" y="858442"/>
                  <a:ext cx="2242095" cy="2047217"/>
                  <a:chOff x="6494730" y="858442"/>
                  <a:chExt cx="2242095" cy="2047217"/>
                </a:xfrm>
              </p:grpSpPr>
              <p:pic>
                <p:nvPicPr>
                  <p:cNvPr id="156" name="Imagen 155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494730" y="858442"/>
                    <a:ext cx="2242095" cy="2047217"/>
                  </a:xfrm>
                  <a:prstGeom prst="rect">
                    <a:avLst/>
                  </a:prstGeom>
                </p:spPr>
              </p:pic>
              <p:grpSp>
                <p:nvGrpSpPr>
                  <p:cNvPr id="157" name="Agrupar 156"/>
                  <p:cNvGrpSpPr/>
                  <p:nvPr/>
                </p:nvGrpSpPr>
                <p:grpSpPr>
                  <a:xfrm>
                    <a:off x="6494730" y="1343269"/>
                    <a:ext cx="812621" cy="444260"/>
                    <a:chOff x="5739560" y="3007753"/>
                    <a:chExt cx="1083779" cy="725908"/>
                  </a:xfrm>
                </p:grpSpPr>
                <p:sp>
                  <p:nvSpPr>
                    <p:cNvPr id="158" name="Forma libre 157"/>
                    <p:cNvSpPr/>
                    <p:nvPr/>
                  </p:nvSpPr>
                  <p:spPr>
                    <a:xfrm rot="5608946">
                      <a:off x="5918496" y="2828817"/>
                      <a:ext cx="725908" cy="1083779"/>
                    </a:xfrm>
                    <a:custGeom>
                      <a:avLst/>
                      <a:gdLst>
                        <a:gd name="connsiteX0" fmla="*/ 1268676 w 2913477"/>
                        <a:gd name="connsiteY0" fmla="*/ 0 h 2800609"/>
                        <a:gd name="connsiteX1" fmla="*/ 1258266 w 2913477"/>
                        <a:gd name="connsiteY1" fmla="*/ 52053 h 2800609"/>
                        <a:gd name="connsiteX2" fmla="*/ 1237445 w 2913477"/>
                        <a:gd name="connsiteY2" fmla="*/ 72875 h 2800609"/>
                        <a:gd name="connsiteX3" fmla="*/ 1227035 w 2913477"/>
                        <a:gd name="connsiteY3" fmla="*/ 104106 h 2800609"/>
                        <a:gd name="connsiteX4" fmla="*/ 1227035 w 2913477"/>
                        <a:gd name="connsiteY4" fmla="*/ 437246 h 2800609"/>
                        <a:gd name="connsiteX5" fmla="*/ 1247855 w 2913477"/>
                        <a:gd name="connsiteY5" fmla="*/ 499710 h 2800609"/>
                        <a:gd name="connsiteX6" fmla="*/ 1258266 w 2913477"/>
                        <a:gd name="connsiteY6" fmla="*/ 562174 h 2800609"/>
                        <a:gd name="connsiteX7" fmla="*/ 1268676 w 2913477"/>
                        <a:gd name="connsiteY7" fmla="*/ 603817 h 2800609"/>
                        <a:gd name="connsiteX8" fmla="*/ 1258266 w 2913477"/>
                        <a:gd name="connsiteY8" fmla="*/ 728744 h 2800609"/>
                        <a:gd name="connsiteX9" fmla="*/ 1174985 w 2913477"/>
                        <a:gd name="connsiteY9" fmla="*/ 739155 h 2800609"/>
                        <a:gd name="connsiteX10" fmla="*/ 1143754 w 2913477"/>
                        <a:gd name="connsiteY10" fmla="*/ 749565 h 2800609"/>
                        <a:gd name="connsiteX11" fmla="*/ 1091703 w 2913477"/>
                        <a:gd name="connsiteY11" fmla="*/ 655870 h 2800609"/>
                        <a:gd name="connsiteX12" fmla="*/ 1070883 w 2913477"/>
                        <a:gd name="connsiteY12" fmla="*/ 635048 h 2800609"/>
                        <a:gd name="connsiteX13" fmla="*/ 1060473 w 2913477"/>
                        <a:gd name="connsiteY13" fmla="*/ 603817 h 2800609"/>
                        <a:gd name="connsiteX14" fmla="*/ 1008422 w 2913477"/>
                        <a:gd name="connsiteY14" fmla="*/ 614227 h 2800609"/>
                        <a:gd name="connsiteX15" fmla="*/ 1039653 w 2913477"/>
                        <a:gd name="connsiteY15" fmla="*/ 770387 h 2800609"/>
                        <a:gd name="connsiteX16" fmla="*/ 1029243 w 2913477"/>
                        <a:gd name="connsiteY16" fmla="*/ 832850 h 2800609"/>
                        <a:gd name="connsiteX17" fmla="*/ 852270 w 2913477"/>
                        <a:gd name="connsiteY17" fmla="*/ 770387 h 2800609"/>
                        <a:gd name="connsiteX18" fmla="*/ 841860 w 2913477"/>
                        <a:gd name="connsiteY18" fmla="*/ 718333 h 2800609"/>
                        <a:gd name="connsiteX19" fmla="*/ 758579 w 2913477"/>
                        <a:gd name="connsiteY19" fmla="*/ 676691 h 2800609"/>
                        <a:gd name="connsiteX20" fmla="*/ 696118 w 2913477"/>
                        <a:gd name="connsiteY20" fmla="*/ 655870 h 2800609"/>
                        <a:gd name="connsiteX21" fmla="*/ 612837 w 2913477"/>
                        <a:gd name="connsiteY21" fmla="*/ 624638 h 2800609"/>
                        <a:gd name="connsiteX22" fmla="*/ 592017 w 2913477"/>
                        <a:gd name="connsiteY22" fmla="*/ 655870 h 2800609"/>
                        <a:gd name="connsiteX23" fmla="*/ 623248 w 2913477"/>
                        <a:gd name="connsiteY23" fmla="*/ 739155 h 2800609"/>
                        <a:gd name="connsiteX24" fmla="*/ 706529 w 2913477"/>
                        <a:gd name="connsiteY24" fmla="*/ 780797 h 2800609"/>
                        <a:gd name="connsiteX25" fmla="*/ 779400 w 2913477"/>
                        <a:gd name="connsiteY25" fmla="*/ 822440 h 2800609"/>
                        <a:gd name="connsiteX26" fmla="*/ 789810 w 2913477"/>
                        <a:gd name="connsiteY26" fmla="*/ 853672 h 2800609"/>
                        <a:gd name="connsiteX27" fmla="*/ 821040 w 2913477"/>
                        <a:gd name="connsiteY27" fmla="*/ 884903 h 2800609"/>
                        <a:gd name="connsiteX28" fmla="*/ 831450 w 2913477"/>
                        <a:gd name="connsiteY28" fmla="*/ 957778 h 2800609"/>
                        <a:gd name="connsiteX29" fmla="*/ 779400 w 2913477"/>
                        <a:gd name="connsiteY29" fmla="*/ 1041063 h 2800609"/>
                        <a:gd name="connsiteX30" fmla="*/ 768989 w 2913477"/>
                        <a:gd name="connsiteY30" fmla="*/ 1072295 h 2800609"/>
                        <a:gd name="connsiteX31" fmla="*/ 758579 w 2913477"/>
                        <a:gd name="connsiteY31" fmla="*/ 1113937 h 2800609"/>
                        <a:gd name="connsiteX32" fmla="*/ 727349 w 2913477"/>
                        <a:gd name="connsiteY32" fmla="*/ 1134758 h 2800609"/>
                        <a:gd name="connsiteX33" fmla="*/ 706529 w 2913477"/>
                        <a:gd name="connsiteY33" fmla="*/ 1155580 h 2800609"/>
                        <a:gd name="connsiteX34" fmla="*/ 644068 w 2913477"/>
                        <a:gd name="connsiteY34" fmla="*/ 1176401 h 2800609"/>
                        <a:gd name="connsiteX35" fmla="*/ 550377 w 2913477"/>
                        <a:gd name="connsiteY35" fmla="*/ 1197222 h 2800609"/>
                        <a:gd name="connsiteX36" fmla="*/ 102741 w 2913477"/>
                        <a:gd name="connsiteY36" fmla="*/ 1176401 h 2800609"/>
                        <a:gd name="connsiteX37" fmla="*/ 9050 w 2913477"/>
                        <a:gd name="connsiteY37" fmla="*/ 1186812 h 2800609"/>
                        <a:gd name="connsiteX38" fmla="*/ 50690 w 2913477"/>
                        <a:gd name="connsiteY38" fmla="*/ 1249275 h 2800609"/>
                        <a:gd name="connsiteX39" fmla="*/ 144381 w 2913477"/>
                        <a:gd name="connsiteY39" fmla="*/ 1270097 h 2800609"/>
                        <a:gd name="connsiteX40" fmla="*/ 560787 w 2913477"/>
                        <a:gd name="connsiteY40" fmla="*/ 1270097 h 2800609"/>
                        <a:gd name="connsiteX41" fmla="*/ 592017 w 2913477"/>
                        <a:gd name="connsiteY41" fmla="*/ 1280507 h 2800609"/>
                        <a:gd name="connsiteX42" fmla="*/ 654478 w 2913477"/>
                        <a:gd name="connsiteY42" fmla="*/ 1290918 h 2800609"/>
                        <a:gd name="connsiteX43" fmla="*/ 685708 w 2913477"/>
                        <a:gd name="connsiteY43" fmla="*/ 1322150 h 2800609"/>
                        <a:gd name="connsiteX44" fmla="*/ 696118 w 2913477"/>
                        <a:gd name="connsiteY44" fmla="*/ 1353382 h 2800609"/>
                        <a:gd name="connsiteX45" fmla="*/ 675298 w 2913477"/>
                        <a:gd name="connsiteY45" fmla="*/ 1436667 h 2800609"/>
                        <a:gd name="connsiteX46" fmla="*/ 654478 w 2913477"/>
                        <a:gd name="connsiteY46" fmla="*/ 1467898 h 2800609"/>
                        <a:gd name="connsiteX47" fmla="*/ 623248 w 2913477"/>
                        <a:gd name="connsiteY47" fmla="*/ 1478309 h 2800609"/>
                        <a:gd name="connsiteX48" fmla="*/ 602427 w 2913477"/>
                        <a:gd name="connsiteY48" fmla="*/ 1499130 h 2800609"/>
                        <a:gd name="connsiteX49" fmla="*/ 571197 w 2913477"/>
                        <a:gd name="connsiteY49" fmla="*/ 1509541 h 2800609"/>
                        <a:gd name="connsiteX50" fmla="*/ 456685 w 2913477"/>
                        <a:gd name="connsiteY50" fmla="*/ 1530362 h 2800609"/>
                        <a:gd name="connsiteX51" fmla="*/ 321354 w 2913477"/>
                        <a:gd name="connsiteY51" fmla="*/ 1561594 h 2800609"/>
                        <a:gd name="connsiteX52" fmla="*/ 248483 w 2913477"/>
                        <a:gd name="connsiteY52" fmla="*/ 1582415 h 2800609"/>
                        <a:gd name="connsiteX53" fmla="*/ 238073 w 2913477"/>
                        <a:gd name="connsiteY53" fmla="*/ 1613647 h 2800609"/>
                        <a:gd name="connsiteX54" fmla="*/ 165202 w 2913477"/>
                        <a:gd name="connsiteY54" fmla="*/ 1644879 h 2800609"/>
                        <a:gd name="connsiteX55" fmla="*/ 133971 w 2913477"/>
                        <a:gd name="connsiteY55" fmla="*/ 1676111 h 2800609"/>
                        <a:gd name="connsiteX56" fmla="*/ 92331 w 2913477"/>
                        <a:gd name="connsiteY56" fmla="*/ 1738575 h 2800609"/>
                        <a:gd name="connsiteX57" fmla="*/ 102741 w 2913477"/>
                        <a:gd name="connsiteY57" fmla="*/ 1790628 h 2800609"/>
                        <a:gd name="connsiteX58" fmla="*/ 133971 w 2913477"/>
                        <a:gd name="connsiteY58" fmla="*/ 1801039 h 2800609"/>
                        <a:gd name="connsiteX59" fmla="*/ 238073 w 2913477"/>
                        <a:gd name="connsiteY59" fmla="*/ 1790628 h 2800609"/>
                        <a:gd name="connsiteX60" fmla="*/ 269303 w 2913477"/>
                        <a:gd name="connsiteY60" fmla="*/ 1780217 h 2800609"/>
                        <a:gd name="connsiteX61" fmla="*/ 321354 w 2913477"/>
                        <a:gd name="connsiteY61" fmla="*/ 1769807 h 2800609"/>
                        <a:gd name="connsiteX62" fmla="*/ 352584 w 2913477"/>
                        <a:gd name="connsiteY62" fmla="*/ 1748985 h 2800609"/>
                        <a:gd name="connsiteX63" fmla="*/ 383814 w 2913477"/>
                        <a:gd name="connsiteY63" fmla="*/ 1738575 h 2800609"/>
                        <a:gd name="connsiteX64" fmla="*/ 415045 w 2913477"/>
                        <a:gd name="connsiteY64" fmla="*/ 1717754 h 2800609"/>
                        <a:gd name="connsiteX65" fmla="*/ 435865 w 2913477"/>
                        <a:gd name="connsiteY65" fmla="*/ 1686522 h 2800609"/>
                        <a:gd name="connsiteX66" fmla="*/ 477506 w 2913477"/>
                        <a:gd name="connsiteY66" fmla="*/ 1676111 h 2800609"/>
                        <a:gd name="connsiteX67" fmla="*/ 508736 w 2913477"/>
                        <a:gd name="connsiteY67" fmla="*/ 1665700 h 2800609"/>
                        <a:gd name="connsiteX68" fmla="*/ 539966 w 2913477"/>
                        <a:gd name="connsiteY68" fmla="*/ 1644879 h 2800609"/>
                        <a:gd name="connsiteX69" fmla="*/ 612837 w 2913477"/>
                        <a:gd name="connsiteY69" fmla="*/ 1624058 h 2800609"/>
                        <a:gd name="connsiteX70" fmla="*/ 664888 w 2913477"/>
                        <a:gd name="connsiteY70" fmla="*/ 1582415 h 2800609"/>
                        <a:gd name="connsiteX71" fmla="*/ 696118 w 2913477"/>
                        <a:gd name="connsiteY71" fmla="*/ 1603237 h 2800609"/>
                        <a:gd name="connsiteX72" fmla="*/ 810630 w 2913477"/>
                        <a:gd name="connsiteY72" fmla="*/ 1624058 h 2800609"/>
                        <a:gd name="connsiteX73" fmla="*/ 841860 w 2913477"/>
                        <a:gd name="connsiteY73" fmla="*/ 1634468 h 2800609"/>
                        <a:gd name="connsiteX74" fmla="*/ 821040 w 2913477"/>
                        <a:gd name="connsiteY74" fmla="*/ 1769807 h 2800609"/>
                        <a:gd name="connsiteX75" fmla="*/ 779400 w 2913477"/>
                        <a:gd name="connsiteY75" fmla="*/ 1832270 h 2800609"/>
                        <a:gd name="connsiteX76" fmla="*/ 768989 w 2913477"/>
                        <a:gd name="connsiteY76" fmla="*/ 1873913 h 2800609"/>
                        <a:gd name="connsiteX77" fmla="*/ 737759 w 2913477"/>
                        <a:gd name="connsiteY77" fmla="*/ 1884324 h 2800609"/>
                        <a:gd name="connsiteX78" fmla="*/ 644068 w 2913477"/>
                        <a:gd name="connsiteY78" fmla="*/ 1925966 h 2800609"/>
                        <a:gd name="connsiteX79" fmla="*/ 560787 w 2913477"/>
                        <a:gd name="connsiteY79" fmla="*/ 1946787 h 2800609"/>
                        <a:gd name="connsiteX80" fmla="*/ 550377 w 2913477"/>
                        <a:gd name="connsiteY80" fmla="*/ 1978019 h 2800609"/>
                        <a:gd name="connsiteX81" fmla="*/ 519146 w 2913477"/>
                        <a:gd name="connsiteY81" fmla="*/ 1988430 h 2800609"/>
                        <a:gd name="connsiteX82" fmla="*/ 477506 w 2913477"/>
                        <a:gd name="connsiteY82" fmla="*/ 2009251 h 2800609"/>
                        <a:gd name="connsiteX83" fmla="*/ 425455 w 2913477"/>
                        <a:gd name="connsiteY83" fmla="*/ 2040483 h 2800609"/>
                        <a:gd name="connsiteX84" fmla="*/ 394225 w 2913477"/>
                        <a:gd name="connsiteY84" fmla="*/ 2071715 h 2800609"/>
                        <a:gd name="connsiteX85" fmla="*/ 342174 w 2913477"/>
                        <a:gd name="connsiteY85" fmla="*/ 2082125 h 2800609"/>
                        <a:gd name="connsiteX86" fmla="*/ 227663 w 2913477"/>
                        <a:gd name="connsiteY86" fmla="*/ 2102947 h 2800609"/>
                        <a:gd name="connsiteX87" fmla="*/ 206842 w 2913477"/>
                        <a:gd name="connsiteY87" fmla="*/ 2123768 h 2800609"/>
                        <a:gd name="connsiteX88" fmla="*/ 175612 w 2913477"/>
                        <a:gd name="connsiteY88" fmla="*/ 2144589 h 2800609"/>
                        <a:gd name="connsiteX89" fmla="*/ 154792 w 2913477"/>
                        <a:gd name="connsiteY89" fmla="*/ 2186232 h 2800609"/>
                        <a:gd name="connsiteX90" fmla="*/ 165202 w 2913477"/>
                        <a:gd name="connsiteY90" fmla="*/ 2227874 h 2800609"/>
                        <a:gd name="connsiteX91" fmla="*/ 206842 w 2913477"/>
                        <a:gd name="connsiteY91" fmla="*/ 2248695 h 2800609"/>
                        <a:gd name="connsiteX92" fmla="*/ 394225 w 2913477"/>
                        <a:gd name="connsiteY92" fmla="*/ 2238285 h 2800609"/>
                        <a:gd name="connsiteX93" fmla="*/ 435865 w 2913477"/>
                        <a:gd name="connsiteY93" fmla="*/ 2217464 h 2800609"/>
                        <a:gd name="connsiteX94" fmla="*/ 477506 w 2913477"/>
                        <a:gd name="connsiteY94" fmla="*/ 2186232 h 2800609"/>
                        <a:gd name="connsiteX95" fmla="*/ 508736 w 2913477"/>
                        <a:gd name="connsiteY95" fmla="*/ 2175821 h 2800609"/>
                        <a:gd name="connsiteX96" fmla="*/ 571197 w 2913477"/>
                        <a:gd name="connsiteY96" fmla="*/ 2134179 h 2800609"/>
                        <a:gd name="connsiteX97" fmla="*/ 633658 w 2913477"/>
                        <a:gd name="connsiteY97" fmla="*/ 2102947 h 2800609"/>
                        <a:gd name="connsiteX98" fmla="*/ 664888 w 2913477"/>
                        <a:gd name="connsiteY98" fmla="*/ 2092536 h 2800609"/>
                        <a:gd name="connsiteX99" fmla="*/ 727349 w 2913477"/>
                        <a:gd name="connsiteY99" fmla="*/ 2050894 h 2800609"/>
                        <a:gd name="connsiteX100" fmla="*/ 758579 w 2913477"/>
                        <a:gd name="connsiteY100" fmla="*/ 2030072 h 2800609"/>
                        <a:gd name="connsiteX101" fmla="*/ 800220 w 2913477"/>
                        <a:gd name="connsiteY101" fmla="*/ 2019662 h 2800609"/>
                        <a:gd name="connsiteX102" fmla="*/ 831450 w 2913477"/>
                        <a:gd name="connsiteY102" fmla="*/ 1998840 h 2800609"/>
                        <a:gd name="connsiteX103" fmla="*/ 873091 w 2913477"/>
                        <a:gd name="connsiteY103" fmla="*/ 1988430 h 2800609"/>
                        <a:gd name="connsiteX104" fmla="*/ 914731 w 2913477"/>
                        <a:gd name="connsiteY104" fmla="*/ 1967609 h 2800609"/>
                        <a:gd name="connsiteX105" fmla="*/ 987602 w 2913477"/>
                        <a:gd name="connsiteY105" fmla="*/ 1978019 h 2800609"/>
                        <a:gd name="connsiteX106" fmla="*/ 1018833 w 2913477"/>
                        <a:gd name="connsiteY106" fmla="*/ 1998840 h 2800609"/>
                        <a:gd name="connsiteX107" fmla="*/ 1070883 w 2913477"/>
                        <a:gd name="connsiteY107" fmla="*/ 2061304 h 2800609"/>
                        <a:gd name="connsiteX108" fmla="*/ 1081293 w 2913477"/>
                        <a:gd name="connsiteY108" fmla="*/ 2092536 h 2800609"/>
                        <a:gd name="connsiteX109" fmla="*/ 1102114 w 2913477"/>
                        <a:gd name="connsiteY109" fmla="*/ 2113357 h 2800609"/>
                        <a:gd name="connsiteX110" fmla="*/ 1133344 w 2913477"/>
                        <a:gd name="connsiteY110" fmla="*/ 2175821 h 2800609"/>
                        <a:gd name="connsiteX111" fmla="*/ 1122934 w 2913477"/>
                        <a:gd name="connsiteY111" fmla="*/ 2279927 h 2800609"/>
                        <a:gd name="connsiteX112" fmla="*/ 1081293 w 2913477"/>
                        <a:gd name="connsiteY112" fmla="*/ 2321570 h 2800609"/>
                        <a:gd name="connsiteX113" fmla="*/ 1039653 w 2913477"/>
                        <a:gd name="connsiteY113" fmla="*/ 2384034 h 2800609"/>
                        <a:gd name="connsiteX114" fmla="*/ 1018833 w 2913477"/>
                        <a:gd name="connsiteY114" fmla="*/ 2436087 h 2800609"/>
                        <a:gd name="connsiteX115" fmla="*/ 998012 w 2913477"/>
                        <a:gd name="connsiteY115" fmla="*/ 2467319 h 2800609"/>
                        <a:gd name="connsiteX116" fmla="*/ 977192 w 2913477"/>
                        <a:gd name="connsiteY116" fmla="*/ 2529782 h 2800609"/>
                        <a:gd name="connsiteX117" fmla="*/ 966782 w 2913477"/>
                        <a:gd name="connsiteY117" fmla="*/ 2561014 h 2800609"/>
                        <a:gd name="connsiteX118" fmla="*/ 945962 w 2913477"/>
                        <a:gd name="connsiteY118" fmla="*/ 2592246 h 2800609"/>
                        <a:gd name="connsiteX119" fmla="*/ 925141 w 2913477"/>
                        <a:gd name="connsiteY119" fmla="*/ 2654710 h 2800609"/>
                        <a:gd name="connsiteX120" fmla="*/ 977192 w 2913477"/>
                        <a:gd name="connsiteY120" fmla="*/ 2790048 h 2800609"/>
                        <a:gd name="connsiteX121" fmla="*/ 1008422 w 2913477"/>
                        <a:gd name="connsiteY121" fmla="*/ 2779637 h 2800609"/>
                        <a:gd name="connsiteX122" fmla="*/ 1039653 w 2913477"/>
                        <a:gd name="connsiteY122" fmla="*/ 2675531 h 2800609"/>
                        <a:gd name="connsiteX123" fmla="*/ 1050063 w 2913477"/>
                        <a:gd name="connsiteY123" fmla="*/ 2623478 h 2800609"/>
                        <a:gd name="connsiteX124" fmla="*/ 1081293 w 2913477"/>
                        <a:gd name="connsiteY124" fmla="*/ 2581835 h 2800609"/>
                        <a:gd name="connsiteX125" fmla="*/ 1112524 w 2913477"/>
                        <a:gd name="connsiteY125" fmla="*/ 2488140 h 2800609"/>
                        <a:gd name="connsiteX126" fmla="*/ 1122934 w 2913477"/>
                        <a:gd name="connsiteY126" fmla="*/ 2456908 h 2800609"/>
                        <a:gd name="connsiteX127" fmla="*/ 1154164 w 2913477"/>
                        <a:gd name="connsiteY127" fmla="*/ 2436087 h 2800609"/>
                        <a:gd name="connsiteX128" fmla="*/ 1164574 w 2913477"/>
                        <a:gd name="connsiteY128" fmla="*/ 2404855 h 2800609"/>
                        <a:gd name="connsiteX129" fmla="*/ 1185395 w 2913477"/>
                        <a:gd name="connsiteY129" fmla="*/ 2373623 h 2800609"/>
                        <a:gd name="connsiteX130" fmla="*/ 1206215 w 2913477"/>
                        <a:gd name="connsiteY130" fmla="*/ 2300749 h 2800609"/>
                        <a:gd name="connsiteX131" fmla="*/ 1227035 w 2913477"/>
                        <a:gd name="connsiteY131" fmla="*/ 2279927 h 2800609"/>
                        <a:gd name="connsiteX132" fmla="*/ 1268676 w 2913477"/>
                        <a:gd name="connsiteY132" fmla="*/ 2227874 h 2800609"/>
                        <a:gd name="connsiteX133" fmla="*/ 1331137 w 2913477"/>
                        <a:gd name="connsiteY133" fmla="*/ 2186232 h 2800609"/>
                        <a:gd name="connsiteX134" fmla="*/ 1362367 w 2913477"/>
                        <a:gd name="connsiteY134" fmla="*/ 2155000 h 2800609"/>
                        <a:gd name="connsiteX135" fmla="*/ 1435238 w 2913477"/>
                        <a:gd name="connsiteY135" fmla="*/ 2134179 h 2800609"/>
                        <a:gd name="connsiteX136" fmla="*/ 1580980 w 2913477"/>
                        <a:gd name="connsiteY136" fmla="*/ 2155000 h 2800609"/>
                        <a:gd name="connsiteX137" fmla="*/ 1612210 w 2913477"/>
                        <a:gd name="connsiteY137" fmla="*/ 2175821 h 2800609"/>
                        <a:gd name="connsiteX138" fmla="*/ 1653851 w 2913477"/>
                        <a:gd name="connsiteY138" fmla="*/ 2248695 h 2800609"/>
                        <a:gd name="connsiteX139" fmla="*/ 1674671 w 2913477"/>
                        <a:gd name="connsiteY139" fmla="*/ 2321570 h 2800609"/>
                        <a:gd name="connsiteX140" fmla="*/ 1726722 w 2913477"/>
                        <a:gd name="connsiteY140" fmla="*/ 2311159 h 2800609"/>
                        <a:gd name="connsiteX141" fmla="*/ 1737132 w 2913477"/>
                        <a:gd name="connsiteY141" fmla="*/ 2279927 h 2800609"/>
                        <a:gd name="connsiteX142" fmla="*/ 1747542 w 2913477"/>
                        <a:gd name="connsiteY142" fmla="*/ 2123768 h 2800609"/>
                        <a:gd name="connsiteX143" fmla="*/ 1757952 w 2913477"/>
                        <a:gd name="connsiteY143" fmla="*/ 2050894 h 2800609"/>
                        <a:gd name="connsiteX144" fmla="*/ 1799592 w 2913477"/>
                        <a:gd name="connsiteY144" fmla="*/ 1998840 h 2800609"/>
                        <a:gd name="connsiteX145" fmla="*/ 1862053 w 2913477"/>
                        <a:gd name="connsiteY145" fmla="*/ 2009251 h 2800609"/>
                        <a:gd name="connsiteX146" fmla="*/ 1882874 w 2913477"/>
                        <a:gd name="connsiteY146" fmla="*/ 2040483 h 2800609"/>
                        <a:gd name="connsiteX147" fmla="*/ 1924514 w 2913477"/>
                        <a:gd name="connsiteY147" fmla="*/ 2071715 h 2800609"/>
                        <a:gd name="connsiteX148" fmla="*/ 1966155 w 2913477"/>
                        <a:gd name="connsiteY148" fmla="*/ 2155000 h 2800609"/>
                        <a:gd name="connsiteX149" fmla="*/ 1986975 w 2913477"/>
                        <a:gd name="connsiteY149" fmla="*/ 2196642 h 2800609"/>
                        <a:gd name="connsiteX150" fmla="*/ 2007795 w 2913477"/>
                        <a:gd name="connsiteY150" fmla="*/ 2227874 h 2800609"/>
                        <a:gd name="connsiteX151" fmla="*/ 2018205 w 2913477"/>
                        <a:gd name="connsiteY151" fmla="*/ 2269517 h 2800609"/>
                        <a:gd name="connsiteX152" fmla="*/ 2039026 w 2913477"/>
                        <a:gd name="connsiteY152" fmla="*/ 2352802 h 2800609"/>
                        <a:gd name="connsiteX153" fmla="*/ 2059846 w 2913477"/>
                        <a:gd name="connsiteY153" fmla="*/ 2384034 h 2800609"/>
                        <a:gd name="connsiteX154" fmla="*/ 2122307 w 2913477"/>
                        <a:gd name="connsiteY154" fmla="*/ 2425676 h 2800609"/>
                        <a:gd name="connsiteX155" fmla="*/ 2132717 w 2913477"/>
                        <a:gd name="connsiteY155" fmla="*/ 2217464 h 2800609"/>
                        <a:gd name="connsiteX156" fmla="*/ 2101486 w 2913477"/>
                        <a:gd name="connsiteY156" fmla="*/ 2196642 h 2800609"/>
                        <a:gd name="connsiteX157" fmla="*/ 2080666 w 2913477"/>
                        <a:gd name="connsiteY157" fmla="*/ 2165410 h 2800609"/>
                        <a:gd name="connsiteX158" fmla="*/ 2059846 w 2913477"/>
                        <a:gd name="connsiteY158" fmla="*/ 2061304 h 2800609"/>
                        <a:gd name="connsiteX159" fmla="*/ 2049436 w 2913477"/>
                        <a:gd name="connsiteY159" fmla="*/ 2030072 h 2800609"/>
                        <a:gd name="connsiteX160" fmla="*/ 2028615 w 2913477"/>
                        <a:gd name="connsiteY160" fmla="*/ 1998840 h 2800609"/>
                        <a:gd name="connsiteX161" fmla="*/ 2028615 w 2913477"/>
                        <a:gd name="connsiteY161" fmla="*/ 1884324 h 2800609"/>
                        <a:gd name="connsiteX162" fmla="*/ 2111896 w 2913477"/>
                        <a:gd name="connsiteY162" fmla="*/ 1925966 h 2800609"/>
                        <a:gd name="connsiteX163" fmla="*/ 2163947 w 2913477"/>
                        <a:gd name="connsiteY163" fmla="*/ 1978019 h 2800609"/>
                        <a:gd name="connsiteX164" fmla="*/ 2184767 w 2913477"/>
                        <a:gd name="connsiteY164" fmla="*/ 2009251 h 2800609"/>
                        <a:gd name="connsiteX165" fmla="*/ 2205588 w 2913477"/>
                        <a:gd name="connsiteY165" fmla="*/ 2030072 h 2800609"/>
                        <a:gd name="connsiteX166" fmla="*/ 2215998 w 2913477"/>
                        <a:gd name="connsiteY166" fmla="*/ 2061304 h 2800609"/>
                        <a:gd name="connsiteX167" fmla="*/ 2278459 w 2913477"/>
                        <a:gd name="connsiteY167" fmla="*/ 2113357 h 2800609"/>
                        <a:gd name="connsiteX168" fmla="*/ 2309689 w 2913477"/>
                        <a:gd name="connsiteY168" fmla="*/ 2082125 h 2800609"/>
                        <a:gd name="connsiteX169" fmla="*/ 2288869 w 2913477"/>
                        <a:gd name="connsiteY169" fmla="*/ 1978019 h 2800609"/>
                        <a:gd name="connsiteX170" fmla="*/ 2268048 w 2913477"/>
                        <a:gd name="connsiteY170" fmla="*/ 1957198 h 2800609"/>
                        <a:gd name="connsiteX171" fmla="*/ 2205588 w 2913477"/>
                        <a:gd name="connsiteY171" fmla="*/ 1915555 h 2800609"/>
                        <a:gd name="connsiteX172" fmla="*/ 2163947 w 2913477"/>
                        <a:gd name="connsiteY172" fmla="*/ 1821860 h 2800609"/>
                        <a:gd name="connsiteX173" fmla="*/ 2153537 w 2913477"/>
                        <a:gd name="connsiteY173" fmla="*/ 1790628 h 2800609"/>
                        <a:gd name="connsiteX174" fmla="*/ 2413790 w 2913477"/>
                        <a:gd name="connsiteY174" fmla="*/ 1780217 h 2800609"/>
                        <a:gd name="connsiteX175" fmla="*/ 2507481 w 2913477"/>
                        <a:gd name="connsiteY175" fmla="*/ 1790628 h 2800609"/>
                        <a:gd name="connsiteX176" fmla="*/ 2590763 w 2913477"/>
                        <a:gd name="connsiteY176" fmla="*/ 1780217 h 2800609"/>
                        <a:gd name="connsiteX177" fmla="*/ 2569942 w 2913477"/>
                        <a:gd name="connsiteY177" fmla="*/ 1759396 h 2800609"/>
                        <a:gd name="connsiteX178" fmla="*/ 2538712 w 2913477"/>
                        <a:gd name="connsiteY178" fmla="*/ 1748985 h 2800609"/>
                        <a:gd name="connsiteX179" fmla="*/ 2424200 w 2913477"/>
                        <a:gd name="connsiteY179" fmla="*/ 1728164 h 2800609"/>
                        <a:gd name="connsiteX180" fmla="*/ 2392970 w 2913477"/>
                        <a:gd name="connsiteY180" fmla="*/ 1717754 h 2800609"/>
                        <a:gd name="connsiteX181" fmla="*/ 2351330 w 2913477"/>
                        <a:gd name="connsiteY181" fmla="*/ 1707343 h 2800609"/>
                        <a:gd name="connsiteX182" fmla="*/ 2320099 w 2913477"/>
                        <a:gd name="connsiteY182" fmla="*/ 1686522 h 2800609"/>
                        <a:gd name="connsiteX183" fmla="*/ 2278459 w 2913477"/>
                        <a:gd name="connsiteY183" fmla="*/ 1676111 h 2800609"/>
                        <a:gd name="connsiteX184" fmla="*/ 2236818 w 2913477"/>
                        <a:gd name="connsiteY184" fmla="*/ 1655290 h 2800609"/>
                        <a:gd name="connsiteX185" fmla="*/ 2205588 w 2913477"/>
                        <a:gd name="connsiteY185" fmla="*/ 1530362 h 2800609"/>
                        <a:gd name="connsiteX186" fmla="*/ 2195178 w 2913477"/>
                        <a:gd name="connsiteY186" fmla="*/ 1478309 h 2800609"/>
                        <a:gd name="connsiteX187" fmla="*/ 2215998 w 2913477"/>
                        <a:gd name="connsiteY187" fmla="*/ 1311739 h 2800609"/>
                        <a:gd name="connsiteX188" fmla="*/ 2236818 w 2913477"/>
                        <a:gd name="connsiteY188" fmla="*/ 1280507 h 2800609"/>
                        <a:gd name="connsiteX189" fmla="*/ 2268048 w 2913477"/>
                        <a:gd name="connsiteY189" fmla="*/ 1270097 h 2800609"/>
                        <a:gd name="connsiteX190" fmla="*/ 2309689 w 2913477"/>
                        <a:gd name="connsiteY190" fmla="*/ 1218043 h 2800609"/>
                        <a:gd name="connsiteX191" fmla="*/ 2320099 w 2913477"/>
                        <a:gd name="connsiteY191" fmla="*/ 1186812 h 2800609"/>
                        <a:gd name="connsiteX192" fmla="*/ 2413790 w 2913477"/>
                        <a:gd name="connsiteY192" fmla="*/ 1155580 h 2800609"/>
                        <a:gd name="connsiteX193" fmla="*/ 2445021 w 2913477"/>
                        <a:gd name="connsiteY193" fmla="*/ 1145169 h 2800609"/>
                        <a:gd name="connsiteX194" fmla="*/ 2507481 w 2913477"/>
                        <a:gd name="connsiteY194" fmla="*/ 1103527 h 2800609"/>
                        <a:gd name="connsiteX195" fmla="*/ 2580352 w 2913477"/>
                        <a:gd name="connsiteY195" fmla="*/ 1072295 h 2800609"/>
                        <a:gd name="connsiteX196" fmla="*/ 2642813 w 2913477"/>
                        <a:gd name="connsiteY196" fmla="*/ 1030652 h 2800609"/>
                        <a:gd name="connsiteX197" fmla="*/ 2674044 w 2913477"/>
                        <a:gd name="connsiteY197" fmla="*/ 1009831 h 2800609"/>
                        <a:gd name="connsiteX198" fmla="*/ 2705274 w 2913477"/>
                        <a:gd name="connsiteY198" fmla="*/ 989010 h 2800609"/>
                        <a:gd name="connsiteX199" fmla="*/ 2767735 w 2913477"/>
                        <a:gd name="connsiteY199" fmla="*/ 926546 h 2800609"/>
                        <a:gd name="connsiteX200" fmla="*/ 2798965 w 2913477"/>
                        <a:gd name="connsiteY200" fmla="*/ 895314 h 2800609"/>
                        <a:gd name="connsiteX201" fmla="*/ 2840606 w 2913477"/>
                        <a:gd name="connsiteY201" fmla="*/ 874493 h 2800609"/>
                        <a:gd name="connsiteX202" fmla="*/ 2851016 w 2913477"/>
                        <a:gd name="connsiteY202" fmla="*/ 832850 h 2800609"/>
                        <a:gd name="connsiteX203" fmla="*/ 2882246 w 2913477"/>
                        <a:gd name="connsiteY203" fmla="*/ 812029 h 2800609"/>
                        <a:gd name="connsiteX204" fmla="*/ 2903067 w 2913477"/>
                        <a:gd name="connsiteY204" fmla="*/ 791208 h 2800609"/>
                        <a:gd name="connsiteX205" fmla="*/ 2913477 w 2913477"/>
                        <a:gd name="connsiteY205" fmla="*/ 759976 h 2800609"/>
                        <a:gd name="connsiteX206" fmla="*/ 2882246 w 2913477"/>
                        <a:gd name="connsiteY206" fmla="*/ 676691 h 2800609"/>
                        <a:gd name="connsiteX207" fmla="*/ 2757325 w 2913477"/>
                        <a:gd name="connsiteY207" fmla="*/ 687102 h 2800609"/>
                        <a:gd name="connsiteX208" fmla="*/ 2715684 w 2913477"/>
                        <a:gd name="connsiteY208" fmla="*/ 707923 h 2800609"/>
                        <a:gd name="connsiteX209" fmla="*/ 2684454 w 2913477"/>
                        <a:gd name="connsiteY209" fmla="*/ 718333 h 2800609"/>
                        <a:gd name="connsiteX210" fmla="*/ 2653223 w 2913477"/>
                        <a:gd name="connsiteY210" fmla="*/ 739155 h 2800609"/>
                        <a:gd name="connsiteX211" fmla="*/ 2601173 w 2913477"/>
                        <a:gd name="connsiteY211" fmla="*/ 759976 h 2800609"/>
                        <a:gd name="connsiteX212" fmla="*/ 2549122 w 2913477"/>
                        <a:gd name="connsiteY212" fmla="*/ 812029 h 2800609"/>
                        <a:gd name="connsiteX213" fmla="*/ 2486661 w 2913477"/>
                        <a:gd name="connsiteY213" fmla="*/ 853672 h 2800609"/>
                        <a:gd name="connsiteX214" fmla="*/ 2445021 w 2913477"/>
                        <a:gd name="connsiteY214" fmla="*/ 874493 h 2800609"/>
                        <a:gd name="connsiteX215" fmla="*/ 2382560 w 2913477"/>
                        <a:gd name="connsiteY215" fmla="*/ 916135 h 2800609"/>
                        <a:gd name="connsiteX216" fmla="*/ 2288869 w 2913477"/>
                        <a:gd name="connsiteY216" fmla="*/ 957778 h 2800609"/>
                        <a:gd name="connsiteX217" fmla="*/ 2184767 w 2913477"/>
                        <a:gd name="connsiteY217" fmla="*/ 978599 h 2800609"/>
                        <a:gd name="connsiteX218" fmla="*/ 2018205 w 2913477"/>
                        <a:gd name="connsiteY218" fmla="*/ 957778 h 2800609"/>
                        <a:gd name="connsiteX219" fmla="*/ 1976565 w 2913477"/>
                        <a:gd name="connsiteY219" fmla="*/ 947367 h 2800609"/>
                        <a:gd name="connsiteX220" fmla="*/ 1945334 w 2913477"/>
                        <a:gd name="connsiteY220" fmla="*/ 926546 h 2800609"/>
                        <a:gd name="connsiteX221" fmla="*/ 1872463 w 2913477"/>
                        <a:gd name="connsiteY221" fmla="*/ 864082 h 2800609"/>
                        <a:gd name="connsiteX222" fmla="*/ 1810003 w 2913477"/>
                        <a:gd name="connsiteY222" fmla="*/ 822440 h 2800609"/>
                        <a:gd name="connsiteX223" fmla="*/ 1789182 w 2913477"/>
                        <a:gd name="connsiteY223" fmla="*/ 791208 h 2800609"/>
                        <a:gd name="connsiteX224" fmla="*/ 1789182 w 2913477"/>
                        <a:gd name="connsiteY224" fmla="*/ 687102 h 2800609"/>
                        <a:gd name="connsiteX225" fmla="*/ 1820413 w 2913477"/>
                        <a:gd name="connsiteY225" fmla="*/ 676691 h 2800609"/>
                        <a:gd name="connsiteX226" fmla="*/ 1841233 w 2913477"/>
                        <a:gd name="connsiteY226" fmla="*/ 635048 h 2800609"/>
                        <a:gd name="connsiteX227" fmla="*/ 1882874 w 2913477"/>
                        <a:gd name="connsiteY227" fmla="*/ 624638 h 2800609"/>
                        <a:gd name="connsiteX228" fmla="*/ 1934924 w 2913477"/>
                        <a:gd name="connsiteY228" fmla="*/ 614227 h 2800609"/>
                        <a:gd name="connsiteX229" fmla="*/ 2007795 w 2913477"/>
                        <a:gd name="connsiteY229" fmla="*/ 593406 h 2800609"/>
                        <a:gd name="connsiteX230" fmla="*/ 2111896 w 2913477"/>
                        <a:gd name="connsiteY230" fmla="*/ 572585 h 2800609"/>
                        <a:gd name="connsiteX231" fmla="*/ 2132717 w 2913477"/>
                        <a:gd name="connsiteY231" fmla="*/ 541353 h 2800609"/>
                        <a:gd name="connsiteX232" fmla="*/ 2184767 w 2913477"/>
                        <a:gd name="connsiteY232" fmla="*/ 489300 h 2800609"/>
                        <a:gd name="connsiteX233" fmla="*/ 2163947 w 2913477"/>
                        <a:gd name="connsiteY233" fmla="*/ 343551 h 2800609"/>
                        <a:gd name="connsiteX234" fmla="*/ 2132717 w 2913477"/>
                        <a:gd name="connsiteY234" fmla="*/ 333140 h 2800609"/>
                        <a:gd name="connsiteX235" fmla="*/ 2028615 w 2913477"/>
                        <a:gd name="connsiteY235" fmla="*/ 322730 h 2800609"/>
                        <a:gd name="connsiteX236" fmla="*/ 1966155 w 2913477"/>
                        <a:gd name="connsiteY236" fmla="*/ 333140 h 2800609"/>
                        <a:gd name="connsiteX237" fmla="*/ 1914104 w 2913477"/>
                        <a:gd name="connsiteY237" fmla="*/ 343551 h 2800609"/>
                        <a:gd name="connsiteX238" fmla="*/ 1903694 w 2913477"/>
                        <a:gd name="connsiteY238" fmla="*/ 374783 h 2800609"/>
                        <a:gd name="connsiteX239" fmla="*/ 1934924 w 2913477"/>
                        <a:gd name="connsiteY239" fmla="*/ 395604 h 2800609"/>
                        <a:gd name="connsiteX240" fmla="*/ 1924514 w 2913477"/>
                        <a:gd name="connsiteY240" fmla="*/ 468478 h 2800609"/>
                        <a:gd name="connsiteX241" fmla="*/ 1914104 w 2913477"/>
                        <a:gd name="connsiteY241" fmla="*/ 499710 h 2800609"/>
                        <a:gd name="connsiteX242" fmla="*/ 1882874 w 2913477"/>
                        <a:gd name="connsiteY242" fmla="*/ 520531 h 2800609"/>
                        <a:gd name="connsiteX243" fmla="*/ 1830823 w 2913477"/>
                        <a:gd name="connsiteY243" fmla="*/ 562174 h 2800609"/>
                        <a:gd name="connsiteX244" fmla="*/ 1810003 w 2913477"/>
                        <a:gd name="connsiteY244" fmla="*/ 593406 h 2800609"/>
                        <a:gd name="connsiteX245" fmla="*/ 1737132 w 2913477"/>
                        <a:gd name="connsiteY245" fmla="*/ 624638 h 2800609"/>
                        <a:gd name="connsiteX246" fmla="*/ 1570570 w 2913477"/>
                        <a:gd name="connsiteY246" fmla="*/ 666280 h 2800609"/>
                        <a:gd name="connsiteX247" fmla="*/ 1424828 w 2913477"/>
                        <a:gd name="connsiteY247" fmla="*/ 645459 h 2800609"/>
                        <a:gd name="connsiteX248" fmla="*/ 1404007 w 2913477"/>
                        <a:gd name="connsiteY248" fmla="*/ 582995 h 2800609"/>
                        <a:gd name="connsiteX249" fmla="*/ 1383187 w 2913477"/>
                        <a:gd name="connsiteY249" fmla="*/ 530942 h 2800609"/>
                        <a:gd name="connsiteX250" fmla="*/ 1362367 w 2913477"/>
                        <a:gd name="connsiteY250" fmla="*/ 499710 h 2800609"/>
                        <a:gd name="connsiteX251" fmla="*/ 1331137 w 2913477"/>
                        <a:gd name="connsiteY251" fmla="*/ 437246 h 2800609"/>
                        <a:gd name="connsiteX252" fmla="*/ 1320726 w 2913477"/>
                        <a:gd name="connsiteY252" fmla="*/ 93696 h 2800609"/>
                        <a:gd name="connsiteX253" fmla="*/ 1299906 w 2913477"/>
                        <a:gd name="connsiteY253" fmla="*/ 62464 h 2800609"/>
                        <a:gd name="connsiteX254" fmla="*/ 1237445 w 2913477"/>
                        <a:gd name="connsiteY254" fmla="*/ 52053 h 28006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  <a:cxn ang="0">
                          <a:pos x="connsiteX150" y="connsiteY150"/>
                        </a:cxn>
                        <a:cxn ang="0">
                          <a:pos x="connsiteX151" y="connsiteY151"/>
                        </a:cxn>
                        <a:cxn ang="0">
                          <a:pos x="connsiteX152" y="connsiteY152"/>
                        </a:cxn>
                        <a:cxn ang="0">
                          <a:pos x="connsiteX153" y="connsiteY153"/>
                        </a:cxn>
                        <a:cxn ang="0">
                          <a:pos x="connsiteX154" y="connsiteY154"/>
                        </a:cxn>
                        <a:cxn ang="0">
                          <a:pos x="connsiteX155" y="connsiteY155"/>
                        </a:cxn>
                        <a:cxn ang="0">
                          <a:pos x="connsiteX156" y="connsiteY156"/>
                        </a:cxn>
                        <a:cxn ang="0">
                          <a:pos x="connsiteX157" y="connsiteY157"/>
                        </a:cxn>
                        <a:cxn ang="0">
                          <a:pos x="connsiteX158" y="connsiteY158"/>
                        </a:cxn>
                        <a:cxn ang="0">
                          <a:pos x="connsiteX159" y="connsiteY159"/>
                        </a:cxn>
                        <a:cxn ang="0">
                          <a:pos x="connsiteX160" y="connsiteY160"/>
                        </a:cxn>
                        <a:cxn ang="0">
                          <a:pos x="connsiteX161" y="connsiteY161"/>
                        </a:cxn>
                        <a:cxn ang="0">
                          <a:pos x="connsiteX162" y="connsiteY162"/>
                        </a:cxn>
                        <a:cxn ang="0">
                          <a:pos x="connsiteX163" y="connsiteY163"/>
                        </a:cxn>
                        <a:cxn ang="0">
                          <a:pos x="connsiteX164" y="connsiteY164"/>
                        </a:cxn>
                        <a:cxn ang="0">
                          <a:pos x="connsiteX165" y="connsiteY165"/>
                        </a:cxn>
                        <a:cxn ang="0">
                          <a:pos x="connsiteX166" y="connsiteY166"/>
                        </a:cxn>
                        <a:cxn ang="0">
                          <a:pos x="connsiteX167" y="connsiteY167"/>
                        </a:cxn>
                        <a:cxn ang="0">
                          <a:pos x="connsiteX168" y="connsiteY168"/>
                        </a:cxn>
                        <a:cxn ang="0">
                          <a:pos x="connsiteX169" y="connsiteY169"/>
                        </a:cxn>
                        <a:cxn ang="0">
                          <a:pos x="connsiteX170" y="connsiteY170"/>
                        </a:cxn>
                        <a:cxn ang="0">
                          <a:pos x="connsiteX171" y="connsiteY171"/>
                        </a:cxn>
                        <a:cxn ang="0">
                          <a:pos x="connsiteX172" y="connsiteY172"/>
                        </a:cxn>
                        <a:cxn ang="0">
                          <a:pos x="connsiteX173" y="connsiteY173"/>
                        </a:cxn>
                        <a:cxn ang="0">
                          <a:pos x="connsiteX174" y="connsiteY174"/>
                        </a:cxn>
                        <a:cxn ang="0">
                          <a:pos x="connsiteX175" y="connsiteY175"/>
                        </a:cxn>
                        <a:cxn ang="0">
                          <a:pos x="connsiteX176" y="connsiteY176"/>
                        </a:cxn>
                        <a:cxn ang="0">
                          <a:pos x="connsiteX177" y="connsiteY177"/>
                        </a:cxn>
                        <a:cxn ang="0">
                          <a:pos x="connsiteX178" y="connsiteY178"/>
                        </a:cxn>
                        <a:cxn ang="0">
                          <a:pos x="connsiteX179" y="connsiteY179"/>
                        </a:cxn>
                        <a:cxn ang="0">
                          <a:pos x="connsiteX180" y="connsiteY180"/>
                        </a:cxn>
                        <a:cxn ang="0">
                          <a:pos x="connsiteX181" y="connsiteY181"/>
                        </a:cxn>
                        <a:cxn ang="0">
                          <a:pos x="connsiteX182" y="connsiteY182"/>
                        </a:cxn>
                        <a:cxn ang="0">
                          <a:pos x="connsiteX183" y="connsiteY183"/>
                        </a:cxn>
                        <a:cxn ang="0">
                          <a:pos x="connsiteX184" y="connsiteY184"/>
                        </a:cxn>
                        <a:cxn ang="0">
                          <a:pos x="connsiteX185" y="connsiteY185"/>
                        </a:cxn>
                        <a:cxn ang="0">
                          <a:pos x="connsiteX186" y="connsiteY186"/>
                        </a:cxn>
                        <a:cxn ang="0">
                          <a:pos x="connsiteX187" y="connsiteY187"/>
                        </a:cxn>
                        <a:cxn ang="0">
                          <a:pos x="connsiteX188" y="connsiteY188"/>
                        </a:cxn>
                        <a:cxn ang="0">
                          <a:pos x="connsiteX189" y="connsiteY189"/>
                        </a:cxn>
                        <a:cxn ang="0">
                          <a:pos x="connsiteX190" y="connsiteY190"/>
                        </a:cxn>
                        <a:cxn ang="0">
                          <a:pos x="connsiteX191" y="connsiteY191"/>
                        </a:cxn>
                        <a:cxn ang="0">
                          <a:pos x="connsiteX192" y="connsiteY192"/>
                        </a:cxn>
                        <a:cxn ang="0">
                          <a:pos x="connsiteX193" y="connsiteY193"/>
                        </a:cxn>
                        <a:cxn ang="0">
                          <a:pos x="connsiteX194" y="connsiteY194"/>
                        </a:cxn>
                        <a:cxn ang="0">
                          <a:pos x="connsiteX195" y="connsiteY195"/>
                        </a:cxn>
                        <a:cxn ang="0">
                          <a:pos x="connsiteX196" y="connsiteY196"/>
                        </a:cxn>
                        <a:cxn ang="0">
                          <a:pos x="connsiteX197" y="connsiteY197"/>
                        </a:cxn>
                        <a:cxn ang="0">
                          <a:pos x="connsiteX198" y="connsiteY198"/>
                        </a:cxn>
                        <a:cxn ang="0">
                          <a:pos x="connsiteX199" y="connsiteY199"/>
                        </a:cxn>
                        <a:cxn ang="0">
                          <a:pos x="connsiteX200" y="connsiteY200"/>
                        </a:cxn>
                        <a:cxn ang="0">
                          <a:pos x="connsiteX201" y="connsiteY201"/>
                        </a:cxn>
                        <a:cxn ang="0">
                          <a:pos x="connsiteX202" y="connsiteY202"/>
                        </a:cxn>
                        <a:cxn ang="0">
                          <a:pos x="connsiteX203" y="connsiteY203"/>
                        </a:cxn>
                        <a:cxn ang="0">
                          <a:pos x="connsiteX204" y="connsiteY204"/>
                        </a:cxn>
                        <a:cxn ang="0">
                          <a:pos x="connsiteX205" y="connsiteY205"/>
                        </a:cxn>
                        <a:cxn ang="0">
                          <a:pos x="connsiteX206" y="connsiteY206"/>
                        </a:cxn>
                        <a:cxn ang="0">
                          <a:pos x="connsiteX207" y="connsiteY207"/>
                        </a:cxn>
                        <a:cxn ang="0">
                          <a:pos x="connsiteX208" y="connsiteY208"/>
                        </a:cxn>
                        <a:cxn ang="0">
                          <a:pos x="connsiteX209" y="connsiteY209"/>
                        </a:cxn>
                        <a:cxn ang="0">
                          <a:pos x="connsiteX210" y="connsiteY210"/>
                        </a:cxn>
                        <a:cxn ang="0">
                          <a:pos x="connsiteX211" y="connsiteY211"/>
                        </a:cxn>
                        <a:cxn ang="0">
                          <a:pos x="connsiteX212" y="connsiteY212"/>
                        </a:cxn>
                        <a:cxn ang="0">
                          <a:pos x="connsiteX213" y="connsiteY213"/>
                        </a:cxn>
                        <a:cxn ang="0">
                          <a:pos x="connsiteX214" y="connsiteY214"/>
                        </a:cxn>
                        <a:cxn ang="0">
                          <a:pos x="connsiteX215" y="connsiteY215"/>
                        </a:cxn>
                        <a:cxn ang="0">
                          <a:pos x="connsiteX216" y="connsiteY216"/>
                        </a:cxn>
                        <a:cxn ang="0">
                          <a:pos x="connsiteX217" y="connsiteY217"/>
                        </a:cxn>
                        <a:cxn ang="0">
                          <a:pos x="connsiteX218" y="connsiteY218"/>
                        </a:cxn>
                        <a:cxn ang="0">
                          <a:pos x="connsiteX219" y="connsiteY219"/>
                        </a:cxn>
                        <a:cxn ang="0">
                          <a:pos x="connsiteX220" y="connsiteY220"/>
                        </a:cxn>
                        <a:cxn ang="0">
                          <a:pos x="connsiteX221" y="connsiteY221"/>
                        </a:cxn>
                        <a:cxn ang="0">
                          <a:pos x="connsiteX222" y="connsiteY222"/>
                        </a:cxn>
                        <a:cxn ang="0">
                          <a:pos x="connsiteX223" y="connsiteY223"/>
                        </a:cxn>
                        <a:cxn ang="0">
                          <a:pos x="connsiteX224" y="connsiteY224"/>
                        </a:cxn>
                        <a:cxn ang="0">
                          <a:pos x="connsiteX225" y="connsiteY225"/>
                        </a:cxn>
                        <a:cxn ang="0">
                          <a:pos x="connsiteX226" y="connsiteY226"/>
                        </a:cxn>
                        <a:cxn ang="0">
                          <a:pos x="connsiteX227" y="connsiteY227"/>
                        </a:cxn>
                        <a:cxn ang="0">
                          <a:pos x="connsiteX228" y="connsiteY228"/>
                        </a:cxn>
                        <a:cxn ang="0">
                          <a:pos x="connsiteX229" y="connsiteY229"/>
                        </a:cxn>
                        <a:cxn ang="0">
                          <a:pos x="connsiteX230" y="connsiteY230"/>
                        </a:cxn>
                        <a:cxn ang="0">
                          <a:pos x="connsiteX231" y="connsiteY231"/>
                        </a:cxn>
                        <a:cxn ang="0">
                          <a:pos x="connsiteX232" y="connsiteY232"/>
                        </a:cxn>
                        <a:cxn ang="0">
                          <a:pos x="connsiteX233" y="connsiteY233"/>
                        </a:cxn>
                        <a:cxn ang="0">
                          <a:pos x="connsiteX234" y="connsiteY234"/>
                        </a:cxn>
                        <a:cxn ang="0">
                          <a:pos x="connsiteX235" y="connsiteY235"/>
                        </a:cxn>
                        <a:cxn ang="0">
                          <a:pos x="connsiteX236" y="connsiteY236"/>
                        </a:cxn>
                        <a:cxn ang="0">
                          <a:pos x="connsiteX237" y="connsiteY237"/>
                        </a:cxn>
                        <a:cxn ang="0">
                          <a:pos x="connsiteX238" y="connsiteY238"/>
                        </a:cxn>
                        <a:cxn ang="0">
                          <a:pos x="connsiteX239" y="connsiteY239"/>
                        </a:cxn>
                        <a:cxn ang="0">
                          <a:pos x="connsiteX240" y="connsiteY240"/>
                        </a:cxn>
                        <a:cxn ang="0">
                          <a:pos x="connsiteX241" y="connsiteY241"/>
                        </a:cxn>
                        <a:cxn ang="0">
                          <a:pos x="connsiteX242" y="connsiteY242"/>
                        </a:cxn>
                        <a:cxn ang="0">
                          <a:pos x="connsiteX243" y="connsiteY243"/>
                        </a:cxn>
                        <a:cxn ang="0">
                          <a:pos x="connsiteX244" y="connsiteY244"/>
                        </a:cxn>
                        <a:cxn ang="0">
                          <a:pos x="connsiteX245" y="connsiteY245"/>
                        </a:cxn>
                        <a:cxn ang="0">
                          <a:pos x="connsiteX246" y="connsiteY246"/>
                        </a:cxn>
                        <a:cxn ang="0">
                          <a:pos x="connsiteX247" y="connsiteY247"/>
                        </a:cxn>
                        <a:cxn ang="0">
                          <a:pos x="connsiteX248" y="connsiteY248"/>
                        </a:cxn>
                        <a:cxn ang="0">
                          <a:pos x="connsiteX249" y="connsiteY249"/>
                        </a:cxn>
                        <a:cxn ang="0">
                          <a:pos x="connsiteX250" y="connsiteY250"/>
                        </a:cxn>
                        <a:cxn ang="0">
                          <a:pos x="connsiteX251" y="connsiteY251"/>
                        </a:cxn>
                        <a:cxn ang="0">
                          <a:pos x="connsiteX252" y="connsiteY252"/>
                        </a:cxn>
                        <a:cxn ang="0">
                          <a:pos x="connsiteX253" y="connsiteY253"/>
                        </a:cxn>
                        <a:cxn ang="0">
                          <a:pos x="connsiteX254" y="connsiteY254"/>
                        </a:cxn>
                      </a:cxnLst>
                      <a:rect l="l" t="t" r="r" b="b"/>
                      <a:pathLst>
                        <a:path w="2913477" h="2800609">
                          <a:moveTo>
                            <a:pt x="1268676" y="0"/>
                          </a:moveTo>
                          <a:cubicBezTo>
                            <a:pt x="1265206" y="17351"/>
                            <a:pt x="1265236" y="35789"/>
                            <a:pt x="1258266" y="52053"/>
                          </a:cubicBezTo>
                          <a:cubicBezTo>
                            <a:pt x="1254400" y="61075"/>
                            <a:pt x="1242495" y="64458"/>
                            <a:pt x="1237445" y="72875"/>
                          </a:cubicBezTo>
                          <a:cubicBezTo>
                            <a:pt x="1231799" y="82285"/>
                            <a:pt x="1230505" y="93696"/>
                            <a:pt x="1227035" y="104106"/>
                          </a:cubicBezTo>
                          <a:cubicBezTo>
                            <a:pt x="1212607" y="248396"/>
                            <a:pt x="1207184" y="251957"/>
                            <a:pt x="1227035" y="437246"/>
                          </a:cubicBezTo>
                          <a:cubicBezTo>
                            <a:pt x="1229373" y="459069"/>
                            <a:pt x="1242532" y="478418"/>
                            <a:pt x="1247855" y="499710"/>
                          </a:cubicBezTo>
                          <a:cubicBezTo>
                            <a:pt x="1252974" y="520188"/>
                            <a:pt x="1254126" y="541475"/>
                            <a:pt x="1258266" y="562174"/>
                          </a:cubicBezTo>
                          <a:cubicBezTo>
                            <a:pt x="1261072" y="576204"/>
                            <a:pt x="1265206" y="589936"/>
                            <a:pt x="1268676" y="603817"/>
                          </a:cubicBezTo>
                          <a:cubicBezTo>
                            <a:pt x="1269226" y="608765"/>
                            <a:pt x="1300992" y="711652"/>
                            <a:pt x="1258266" y="728744"/>
                          </a:cubicBezTo>
                          <a:cubicBezTo>
                            <a:pt x="1232291" y="739135"/>
                            <a:pt x="1202745" y="735685"/>
                            <a:pt x="1174985" y="739155"/>
                          </a:cubicBezTo>
                          <a:cubicBezTo>
                            <a:pt x="1164575" y="742625"/>
                            <a:pt x="1154727" y="749565"/>
                            <a:pt x="1143754" y="749565"/>
                          </a:cubicBezTo>
                          <a:cubicBezTo>
                            <a:pt x="1087758" y="749565"/>
                            <a:pt x="1108976" y="699054"/>
                            <a:pt x="1091703" y="655870"/>
                          </a:cubicBezTo>
                          <a:cubicBezTo>
                            <a:pt x="1088058" y="646757"/>
                            <a:pt x="1077823" y="641989"/>
                            <a:pt x="1070883" y="635048"/>
                          </a:cubicBezTo>
                          <a:cubicBezTo>
                            <a:pt x="1067413" y="624638"/>
                            <a:pt x="1070883" y="607287"/>
                            <a:pt x="1060473" y="603817"/>
                          </a:cubicBezTo>
                          <a:cubicBezTo>
                            <a:pt x="1043687" y="598222"/>
                            <a:pt x="1013283" y="597214"/>
                            <a:pt x="1008422" y="614227"/>
                          </a:cubicBezTo>
                          <a:cubicBezTo>
                            <a:pt x="978655" y="718417"/>
                            <a:pt x="995720" y="726450"/>
                            <a:pt x="1039653" y="770387"/>
                          </a:cubicBezTo>
                          <a:cubicBezTo>
                            <a:pt x="1036183" y="791208"/>
                            <a:pt x="1049638" y="827411"/>
                            <a:pt x="1029243" y="832850"/>
                          </a:cubicBezTo>
                          <a:cubicBezTo>
                            <a:pt x="908025" y="865176"/>
                            <a:pt x="898201" y="831630"/>
                            <a:pt x="852270" y="770387"/>
                          </a:cubicBezTo>
                          <a:cubicBezTo>
                            <a:pt x="848800" y="753036"/>
                            <a:pt x="851238" y="733339"/>
                            <a:pt x="841860" y="718333"/>
                          </a:cubicBezTo>
                          <a:cubicBezTo>
                            <a:pt x="820758" y="684568"/>
                            <a:pt x="790677" y="686321"/>
                            <a:pt x="758579" y="676691"/>
                          </a:cubicBezTo>
                          <a:cubicBezTo>
                            <a:pt x="737558" y="670384"/>
                            <a:pt x="696118" y="655870"/>
                            <a:pt x="696118" y="655870"/>
                          </a:cubicBezTo>
                          <a:cubicBezTo>
                            <a:pt x="673361" y="640697"/>
                            <a:pt x="644355" y="615632"/>
                            <a:pt x="612837" y="624638"/>
                          </a:cubicBezTo>
                          <a:cubicBezTo>
                            <a:pt x="600807" y="628076"/>
                            <a:pt x="598957" y="645459"/>
                            <a:pt x="592017" y="655870"/>
                          </a:cubicBezTo>
                          <a:cubicBezTo>
                            <a:pt x="596821" y="679889"/>
                            <a:pt x="598311" y="721699"/>
                            <a:pt x="623248" y="739155"/>
                          </a:cubicBezTo>
                          <a:cubicBezTo>
                            <a:pt x="648674" y="756954"/>
                            <a:pt x="681700" y="762174"/>
                            <a:pt x="706529" y="780797"/>
                          </a:cubicBezTo>
                          <a:cubicBezTo>
                            <a:pt x="756948" y="818613"/>
                            <a:pt x="731709" y="806542"/>
                            <a:pt x="779400" y="822440"/>
                          </a:cubicBezTo>
                          <a:cubicBezTo>
                            <a:pt x="782870" y="832851"/>
                            <a:pt x="783723" y="844541"/>
                            <a:pt x="789810" y="853672"/>
                          </a:cubicBezTo>
                          <a:cubicBezTo>
                            <a:pt x="797976" y="865922"/>
                            <a:pt x="815573" y="871234"/>
                            <a:pt x="821040" y="884903"/>
                          </a:cubicBezTo>
                          <a:cubicBezTo>
                            <a:pt x="830153" y="907686"/>
                            <a:pt x="827980" y="933486"/>
                            <a:pt x="831450" y="957778"/>
                          </a:cubicBezTo>
                          <a:cubicBezTo>
                            <a:pt x="806674" y="1032111"/>
                            <a:pt x="828891" y="1008067"/>
                            <a:pt x="779400" y="1041063"/>
                          </a:cubicBezTo>
                          <a:cubicBezTo>
                            <a:pt x="775930" y="1051474"/>
                            <a:pt x="772004" y="1061743"/>
                            <a:pt x="768989" y="1072295"/>
                          </a:cubicBezTo>
                          <a:cubicBezTo>
                            <a:pt x="765058" y="1086052"/>
                            <a:pt x="766515" y="1102032"/>
                            <a:pt x="758579" y="1113937"/>
                          </a:cubicBezTo>
                          <a:cubicBezTo>
                            <a:pt x="751639" y="1124347"/>
                            <a:pt x="737119" y="1126942"/>
                            <a:pt x="727349" y="1134758"/>
                          </a:cubicBezTo>
                          <a:cubicBezTo>
                            <a:pt x="719685" y="1140890"/>
                            <a:pt x="715308" y="1151190"/>
                            <a:pt x="706529" y="1155580"/>
                          </a:cubicBezTo>
                          <a:cubicBezTo>
                            <a:pt x="686900" y="1165395"/>
                            <a:pt x="665359" y="1171078"/>
                            <a:pt x="644068" y="1176401"/>
                          </a:cubicBezTo>
                          <a:cubicBezTo>
                            <a:pt x="585262" y="1191104"/>
                            <a:pt x="616457" y="1184006"/>
                            <a:pt x="550377" y="1197222"/>
                          </a:cubicBezTo>
                          <a:cubicBezTo>
                            <a:pt x="401165" y="1190282"/>
                            <a:pt x="252087" y="1179273"/>
                            <a:pt x="102741" y="1176401"/>
                          </a:cubicBezTo>
                          <a:cubicBezTo>
                            <a:pt x="71324" y="1175797"/>
                            <a:pt x="35696" y="1170158"/>
                            <a:pt x="9050" y="1186812"/>
                          </a:cubicBezTo>
                          <a:cubicBezTo>
                            <a:pt x="-25377" y="1208330"/>
                            <a:pt x="49416" y="1248729"/>
                            <a:pt x="50690" y="1249275"/>
                          </a:cubicBezTo>
                          <a:cubicBezTo>
                            <a:pt x="63553" y="1254788"/>
                            <a:pt x="135117" y="1268244"/>
                            <a:pt x="144381" y="1270097"/>
                          </a:cubicBezTo>
                          <a:cubicBezTo>
                            <a:pt x="345770" y="1257509"/>
                            <a:pt x="327831" y="1252840"/>
                            <a:pt x="560787" y="1270097"/>
                          </a:cubicBezTo>
                          <a:cubicBezTo>
                            <a:pt x="571730" y="1270908"/>
                            <a:pt x="581305" y="1278127"/>
                            <a:pt x="592017" y="1280507"/>
                          </a:cubicBezTo>
                          <a:cubicBezTo>
                            <a:pt x="612622" y="1285086"/>
                            <a:pt x="633658" y="1287448"/>
                            <a:pt x="654478" y="1290918"/>
                          </a:cubicBezTo>
                          <a:cubicBezTo>
                            <a:pt x="664888" y="1301329"/>
                            <a:pt x="677542" y="1309900"/>
                            <a:pt x="685708" y="1322150"/>
                          </a:cubicBezTo>
                          <a:cubicBezTo>
                            <a:pt x="691795" y="1331281"/>
                            <a:pt x="696118" y="1342408"/>
                            <a:pt x="696118" y="1353382"/>
                          </a:cubicBezTo>
                          <a:cubicBezTo>
                            <a:pt x="696118" y="1365260"/>
                            <a:pt x="683513" y="1420237"/>
                            <a:pt x="675298" y="1436667"/>
                          </a:cubicBezTo>
                          <a:cubicBezTo>
                            <a:pt x="669703" y="1447858"/>
                            <a:pt x="664248" y="1460082"/>
                            <a:pt x="654478" y="1467898"/>
                          </a:cubicBezTo>
                          <a:cubicBezTo>
                            <a:pt x="645910" y="1474753"/>
                            <a:pt x="633658" y="1474839"/>
                            <a:pt x="623248" y="1478309"/>
                          </a:cubicBezTo>
                          <a:cubicBezTo>
                            <a:pt x="616308" y="1485249"/>
                            <a:pt x="610843" y="1494080"/>
                            <a:pt x="602427" y="1499130"/>
                          </a:cubicBezTo>
                          <a:cubicBezTo>
                            <a:pt x="593018" y="1504776"/>
                            <a:pt x="581748" y="1506526"/>
                            <a:pt x="571197" y="1509541"/>
                          </a:cubicBezTo>
                          <a:cubicBezTo>
                            <a:pt x="511531" y="1526590"/>
                            <a:pt x="533808" y="1516752"/>
                            <a:pt x="456685" y="1530362"/>
                          </a:cubicBezTo>
                          <a:cubicBezTo>
                            <a:pt x="275470" y="1562342"/>
                            <a:pt x="406731" y="1537199"/>
                            <a:pt x="321354" y="1561594"/>
                          </a:cubicBezTo>
                          <a:cubicBezTo>
                            <a:pt x="229827" y="1587747"/>
                            <a:pt x="323381" y="1557449"/>
                            <a:pt x="248483" y="1582415"/>
                          </a:cubicBezTo>
                          <a:cubicBezTo>
                            <a:pt x="245013" y="1592826"/>
                            <a:pt x="245832" y="1605887"/>
                            <a:pt x="238073" y="1613647"/>
                          </a:cubicBezTo>
                          <a:cubicBezTo>
                            <a:pt x="225211" y="1626510"/>
                            <a:pt x="183865" y="1638657"/>
                            <a:pt x="165202" y="1644879"/>
                          </a:cubicBezTo>
                          <a:cubicBezTo>
                            <a:pt x="154792" y="1655290"/>
                            <a:pt x="143010" y="1664489"/>
                            <a:pt x="133971" y="1676111"/>
                          </a:cubicBezTo>
                          <a:cubicBezTo>
                            <a:pt x="118608" y="1695864"/>
                            <a:pt x="92331" y="1738575"/>
                            <a:pt x="92331" y="1738575"/>
                          </a:cubicBezTo>
                          <a:cubicBezTo>
                            <a:pt x="95801" y="1755926"/>
                            <a:pt x="92926" y="1775905"/>
                            <a:pt x="102741" y="1790628"/>
                          </a:cubicBezTo>
                          <a:cubicBezTo>
                            <a:pt x="108828" y="1799758"/>
                            <a:pt x="122998" y="1801039"/>
                            <a:pt x="133971" y="1801039"/>
                          </a:cubicBezTo>
                          <a:cubicBezTo>
                            <a:pt x="168845" y="1801039"/>
                            <a:pt x="203372" y="1794098"/>
                            <a:pt x="238073" y="1790628"/>
                          </a:cubicBezTo>
                          <a:cubicBezTo>
                            <a:pt x="248483" y="1787158"/>
                            <a:pt x="258657" y="1782878"/>
                            <a:pt x="269303" y="1780217"/>
                          </a:cubicBezTo>
                          <a:cubicBezTo>
                            <a:pt x="286469" y="1775925"/>
                            <a:pt x="304787" y="1776020"/>
                            <a:pt x="321354" y="1769807"/>
                          </a:cubicBezTo>
                          <a:cubicBezTo>
                            <a:pt x="333069" y="1765414"/>
                            <a:pt x="341393" y="1754581"/>
                            <a:pt x="352584" y="1748985"/>
                          </a:cubicBezTo>
                          <a:cubicBezTo>
                            <a:pt x="362399" y="1744077"/>
                            <a:pt x="373404" y="1742045"/>
                            <a:pt x="383814" y="1738575"/>
                          </a:cubicBezTo>
                          <a:cubicBezTo>
                            <a:pt x="394224" y="1731635"/>
                            <a:pt x="406198" y="1726601"/>
                            <a:pt x="415045" y="1717754"/>
                          </a:cubicBezTo>
                          <a:cubicBezTo>
                            <a:pt x="423892" y="1708907"/>
                            <a:pt x="425455" y="1693463"/>
                            <a:pt x="435865" y="1686522"/>
                          </a:cubicBezTo>
                          <a:cubicBezTo>
                            <a:pt x="447769" y="1678585"/>
                            <a:pt x="463749" y="1680042"/>
                            <a:pt x="477506" y="1676111"/>
                          </a:cubicBezTo>
                          <a:cubicBezTo>
                            <a:pt x="488057" y="1673096"/>
                            <a:pt x="498921" y="1670608"/>
                            <a:pt x="508736" y="1665700"/>
                          </a:cubicBezTo>
                          <a:cubicBezTo>
                            <a:pt x="519926" y="1660104"/>
                            <a:pt x="528776" y="1650475"/>
                            <a:pt x="539966" y="1644879"/>
                          </a:cubicBezTo>
                          <a:cubicBezTo>
                            <a:pt x="554903" y="1637410"/>
                            <a:pt x="599491" y="1627394"/>
                            <a:pt x="612837" y="1624058"/>
                          </a:cubicBezTo>
                          <a:cubicBezTo>
                            <a:pt x="625001" y="1605812"/>
                            <a:pt x="634719" y="1577386"/>
                            <a:pt x="664888" y="1582415"/>
                          </a:cubicBezTo>
                          <a:cubicBezTo>
                            <a:pt x="677229" y="1584472"/>
                            <a:pt x="684618" y="1598308"/>
                            <a:pt x="696118" y="1603237"/>
                          </a:cubicBezTo>
                          <a:cubicBezTo>
                            <a:pt x="720655" y="1613753"/>
                            <a:pt x="793752" y="1621647"/>
                            <a:pt x="810630" y="1624058"/>
                          </a:cubicBezTo>
                          <a:cubicBezTo>
                            <a:pt x="821040" y="1627528"/>
                            <a:pt x="839897" y="1623672"/>
                            <a:pt x="841860" y="1634468"/>
                          </a:cubicBezTo>
                          <a:cubicBezTo>
                            <a:pt x="843580" y="1643929"/>
                            <a:pt x="838318" y="1738706"/>
                            <a:pt x="821040" y="1769807"/>
                          </a:cubicBezTo>
                          <a:cubicBezTo>
                            <a:pt x="808888" y="1791682"/>
                            <a:pt x="779400" y="1832270"/>
                            <a:pt x="779400" y="1832270"/>
                          </a:cubicBezTo>
                          <a:cubicBezTo>
                            <a:pt x="775930" y="1846151"/>
                            <a:pt x="777927" y="1862740"/>
                            <a:pt x="768989" y="1873913"/>
                          </a:cubicBezTo>
                          <a:cubicBezTo>
                            <a:pt x="762134" y="1882482"/>
                            <a:pt x="747574" y="1879416"/>
                            <a:pt x="737759" y="1884324"/>
                          </a:cubicBezTo>
                          <a:cubicBezTo>
                            <a:pt x="669402" y="1918505"/>
                            <a:pt x="751493" y="1899109"/>
                            <a:pt x="644068" y="1925966"/>
                          </a:cubicBezTo>
                          <a:lnTo>
                            <a:pt x="560787" y="1946787"/>
                          </a:lnTo>
                          <a:cubicBezTo>
                            <a:pt x="557317" y="1957198"/>
                            <a:pt x="558136" y="1970259"/>
                            <a:pt x="550377" y="1978019"/>
                          </a:cubicBezTo>
                          <a:cubicBezTo>
                            <a:pt x="542618" y="1985779"/>
                            <a:pt x="529232" y="1984107"/>
                            <a:pt x="519146" y="1988430"/>
                          </a:cubicBezTo>
                          <a:cubicBezTo>
                            <a:pt x="504882" y="1994543"/>
                            <a:pt x="490418" y="2000643"/>
                            <a:pt x="477506" y="2009251"/>
                          </a:cubicBezTo>
                          <a:cubicBezTo>
                            <a:pt x="420346" y="2047359"/>
                            <a:pt x="497948" y="2016316"/>
                            <a:pt x="425455" y="2040483"/>
                          </a:cubicBezTo>
                          <a:cubicBezTo>
                            <a:pt x="415045" y="2050894"/>
                            <a:pt x="407393" y="2065131"/>
                            <a:pt x="394225" y="2071715"/>
                          </a:cubicBezTo>
                          <a:cubicBezTo>
                            <a:pt x="378399" y="2079628"/>
                            <a:pt x="359627" y="2079216"/>
                            <a:pt x="342174" y="2082125"/>
                          </a:cubicBezTo>
                          <a:cubicBezTo>
                            <a:pt x="230285" y="2100774"/>
                            <a:pt x="307600" y="2082961"/>
                            <a:pt x="227663" y="2102947"/>
                          </a:cubicBezTo>
                          <a:cubicBezTo>
                            <a:pt x="220723" y="2109887"/>
                            <a:pt x="214506" y="2117636"/>
                            <a:pt x="206842" y="2123768"/>
                          </a:cubicBezTo>
                          <a:cubicBezTo>
                            <a:pt x="197072" y="2131584"/>
                            <a:pt x="183621" y="2134977"/>
                            <a:pt x="175612" y="2144589"/>
                          </a:cubicBezTo>
                          <a:cubicBezTo>
                            <a:pt x="165677" y="2156511"/>
                            <a:pt x="161732" y="2172351"/>
                            <a:pt x="154792" y="2186232"/>
                          </a:cubicBezTo>
                          <a:cubicBezTo>
                            <a:pt x="158262" y="2200113"/>
                            <a:pt x="156043" y="2216882"/>
                            <a:pt x="165202" y="2227874"/>
                          </a:cubicBezTo>
                          <a:cubicBezTo>
                            <a:pt x="175136" y="2239796"/>
                            <a:pt x="191340" y="2247990"/>
                            <a:pt x="206842" y="2248695"/>
                          </a:cubicBezTo>
                          <a:cubicBezTo>
                            <a:pt x="269335" y="2251536"/>
                            <a:pt x="331764" y="2241755"/>
                            <a:pt x="394225" y="2238285"/>
                          </a:cubicBezTo>
                          <a:cubicBezTo>
                            <a:pt x="408105" y="2231345"/>
                            <a:pt x="422706" y="2225689"/>
                            <a:pt x="435865" y="2217464"/>
                          </a:cubicBezTo>
                          <a:cubicBezTo>
                            <a:pt x="450578" y="2208268"/>
                            <a:pt x="462442" y="2194841"/>
                            <a:pt x="477506" y="2186232"/>
                          </a:cubicBezTo>
                          <a:cubicBezTo>
                            <a:pt x="487033" y="2180788"/>
                            <a:pt x="499144" y="2181150"/>
                            <a:pt x="508736" y="2175821"/>
                          </a:cubicBezTo>
                          <a:cubicBezTo>
                            <a:pt x="530610" y="2163668"/>
                            <a:pt x="547458" y="2142093"/>
                            <a:pt x="571197" y="2134179"/>
                          </a:cubicBezTo>
                          <a:cubicBezTo>
                            <a:pt x="649694" y="2108011"/>
                            <a:pt x="552937" y="2143310"/>
                            <a:pt x="633658" y="2102947"/>
                          </a:cubicBezTo>
                          <a:cubicBezTo>
                            <a:pt x="643473" y="2098039"/>
                            <a:pt x="655296" y="2097865"/>
                            <a:pt x="664888" y="2092536"/>
                          </a:cubicBezTo>
                          <a:cubicBezTo>
                            <a:pt x="686762" y="2080383"/>
                            <a:pt x="706529" y="2064775"/>
                            <a:pt x="727349" y="2050894"/>
                          </a:cubicBezTo>
                          <a:cubicBezTo>
                            <a:pt x="737759" y="2043954"/>
                            <a:pt x="746441" y="2033106"/>
                            <a:pt x="758579" y="2030072"/>
                          </a:cubicBezTo>
                          <a:lnTo>
                            <a:pt x="800220" y="2019662"/>
                          </a:lnTo>
                          <a:cubicBezTo>
                            <a:pt x="810630" y="2012721"/>
                            <a:pt x="819950" y="2003769"/>
                            <a:pt x="831450" y="1998840"/>
                          </a:cubicBezTo>
                          <a:cubicBezTo>
                            <a:pt x="844601" y="1993204"/>
                            <a:pt x="859695" y="1993454"/>
                            <a:pt x="873091" y="1988430"/>
                          </a:cubicBezTo>
                          <a:cubicBezTo>
                            <a:pt x="887621" y="1982981"/>
                            <a:pt x="900851" y="1974549"/>
                            <a:pt x="914731" y="1967609"/>
                          </a:cubicBezTo>
                          <a:cubicBezTo>
                            <a:pt x="939021" y="1971079"/>
                            <a:pt x="964100" y="1970968"/>
                            <a:pt x="987602" y="1978019"/>
                          </a:cubicBezTo>
                          <a:cubicBezTo>
                            <a:pt x="999586" y="1981614"/>
                            <a:pt x="1009063" y="1991024"/>
                            <a:pt x="1018833" y="1998840"/>
                          </a:cubicBezTo>
                          <a:cubicBezTo>
                            <a:pt x="1039510" y="2015383"/>
                            <a:pt x="1055703" y="2041063"/>
                            <a:pt x="1070883" y="2061304"/>
                          </a:cubicBezTo>
                          <a:cubicBezTo>
                            <a:pt x="1074353" y="2071715"/>
                            <a:pt x="1075647" y="2083126"/>
                            <a:pt x="1081293" y="2092536"/>
                          </a:cubicBezTo>
                          <a:cubicBezTo>
                            <a:pt x="1086343" y="2100952"/>
                            <a:pt x="1095983" y="2105693"/>
                            <a:pt x="1102114" y="2113357"/>
                          </a:cubicBezTo>
                          <a:cubicBezTo>
                            <a:pt x="1125177" y="2142186"/>
                            <a:pt x="1122349" y="2142835"/>
                            <a:pt x="1133344" y="2175821"/>
                          </a:cubicBezTo>
                          <a:cubicBezTo>
                            <a:pt x="1129874" y="2210523"/>
                            <a:pt x="1134663" y="2247084"/>
                            <a:pt x="1122934" y="2279927"/>
                          </a:cubicBezTo>
                          <a:cubicBezTo>
                            <a:pt x="1116332" y="2298414"/>
                            <a:pt x="1081293" y="2321570"/>
                            <a:pt x="1081293" y="2321570"/>
                          </a:cubicBezTo>
                          <a:cubicBezTo>
                            <a:pt x="1053773" y="2404136"/>
                            <a:pt x="1095352" y="2294911"/>
                            <a:pt x="1039653" y="2384034"/>
                          </a:cubicBezTo>
                          <a:cubicBezTo>
                            <a:pt x="1029749" y="2399881"/>
                            <a:pt x="1027190" y="2419372"/>
                            <a:pt x="1018833" y="2436087"/>
                          </a:cubicBezTo>
                          <a:cubicBezTo>
                            <a:pt x="1013238" y="2447278"/>
                            <a:pt x="1004952" y="2456908"/>
                            <a:pt x="998012" y="2467319"/>
                          </a:cubicBezTo>
                          <a:lnTo>
                            <a:pt x="977192" y="2529782"/>
                          </a:lnTo>
                          <a:cubicBezTo>
                            <a:pt x="973722" y="2540193"/>
                            <a:pt x="972869" y="2551883"/>
                            <a:pt x="966782" y="2561014"/>
                          </a:cubicBezTo>
                          <a:cubicBezTo>
                            <a:pt x="959842" y="2571425"/>
                            <a:pt x="951043" y="2580812"/>
                            <a:pt x="945962" y="2592246"/>
                          </a:cubicBezTo>
                          <a:cubicBezTo>
                            <a:pt x="937049" y="2612302"/>
                            <a:pt x="925141" y="2654710"/>
                            <a:pt x="925141" y="2654710"/>
                          </a:cubicBezTo>
                          <a:cubicBezTo>
                            <a:pt x="935815" y="2804137"/>
                            <a:pt x="888522" y="2815385"/>
                            <a:pt x="977192" y="2790048"/>
                          </a:cubicBezTo>
                          <a:cubicBezTo>
                            <a:pt x="987743" y="2787033"/>
                            <a:pt x="998012" y="2783107"/>
                            <a:pt x="1008422" y="2779637"/>
                          </a:cubicBezTo>
                          <a:cubicBezTo>
                            <a:pt x="1025725" y="2727728"/>
                            <a:pt x="1029164" y="2722736"/>
                            <a:pt x="1039653" y="2675531"/>
                          </a:cubicBezTo>
                          <a:cubicBezTo>
                            <a:pt x="1043491" y="2658258"/>
                            <a:pt x="1042877" y="2639648"/>
                            <a:pt x="1050063" y="2623478"/>
                          </a:cubicBezTo>
                          <a:cubicBezTo>
                            <a:pt x="1057109" y="2607622"/>
                            <a:pt x="1070883" y="2595716"/>
                            <a:pt x="1081293" y="2581835"/>
                          </a:cubicBezTo>
                          <a:lnTo>
                            <a:pt x="1112524" y="2488140"/>
                          </a:lnTo>
                          <a:cubicBezTo>
                            <a:pt x="1115994" y="2477729"/>
                            <a:pt x="1113803" y="2462995"/>
                            <a:pt x="1122934" y="2456908"/>
                          </a:cubicBezTo>
                          <a:lnTo>
                            <a:pt x="1154164" y="2436087"/>
                          </a:lnTo>
                          <a:cubicBezTo>
                            <a:pt x="1157634" y="2425676"/>
                            <a:pt x="1159667" y="2414670"/>
                            <a:pt x="1164574" y="2404855"/>
                          </a:cubicBezTo>
                          <a:cubicBezTo>
                            <a:pt x="1170169" y="2393664"/>
                            <a:pt x="1180466" y="2385123"/>
                            <a:pt x="1185395" y="2373623"/>
                          </a:cubicBezTo>
                          <a:cubicBezTo>
                            <a:pt x="1192202" y="2357739"/>
                            <a:pt x="1196085" y="2317634"/>
                            <a:pt x="1206215" y="2300749"/>
                          </a:cubicBezTo>
                          <a:cubicBezTo>
                            <a:pt x="1211265" y="2292332"/>
                            <a:pt x="1220904" y="2287592"/>
                            <a:pt x="1227035" y="2279927"/>
                          </a:cubicBezTo>
                          <a:cubicBezTo>
                            <a:pt x="1247524" y="2254314"/>
                            <a:pt x="1243538" y="2246728"/>
                            <a:pt x="1268676" y="2227874"/>
                          </a:cubicBezTo>
                          <a:cubicBezTo>
                            <a:pt x="1288694" y="2212860"/>
                            <a:pt x="1313444" y="2203927"/>
                            <a:pt x="1331137" y="2186232"/>
                          </a:cubicBezTo>
                          <a:cubicBezTo>
                            <a:pt x="1341547" y="2175821"/>
                            <a:pt x="1350117" y="2163167"/>
                            <a:pt x="1362367" y="2155000"/>
                          </a:cubicBezTo>
                          <a:cubicBezTo>
                            <a:pt x="1371331" y="2149024"/>
                            <a:pt x="1429681" y="2135568"/>
                            <a:pt x="1435238" y="2134179"/>
                          </a:cubicBezTo>
                          <a:cubicBezTo>
                            <a:pt x="1453603" y="2136015"/>
                            <a:pt x="1546523" y="2140232"/>
                            <a:pt x="1580980" y="2155000"/>
                          </a:cubicBezTo>
                          <a:cubicBezTo>
                            <a:pt x="1592480" y="2159929"/>
                            <a:pt x="1601800" y="2168881"/>
                            <a:pt x="1612210" y="2175821"/>
                          </a:cubicBezTo>
                          <a:cubicBezTo>
                            <a:pt x="1633117" y="2207184"/>
                            <a:pt x="1638003" y="2211716"/>
                            <a:pt x="1653851" y="2248695"/>
                          </a:cubicBezTo>
                          <a:cubicBezTo>
                            <a:pt x="1662811" y="2269603"/>
                            <a:pt x="1669389" y="2300441"/>
                            <a:pt x="1674671" y="2321570"/>
                          </a:cubicBezTo>
                          <a:cubicBezTo>
                            <a:pt x="1692021" y="2318100"/>
                            <a:pt x="1712000" y="2320974"/>
                            <a:pt x="1726722" y="2311159"/>
                          </a:cubicBezTo>
                          <a:cubicBezTo>
                            <a:pt x="1735853" y="2305072"/>
                            <a:pt x="1735920" y="2290834"/>
                            <a:pt x="1737132" y="2279927"/>
                          </a:cubicBezTo>
                          <a:cubicBezTo>
                            <a:pt x="1742893" y="2228078"/>
                            <a:pt x="1742819" y="2175722"/>
                            <a:pt x="1747542" y="2123768"/>
                          </a:cubicBezTo>
                          <a:cubicBezTo>
                            <a:pt x="1749763" y="2099331"/>
                            <a:pt x="1750901" y="2074397"/>
                            <a:pt x="1757952" y="2050894"/>
                          </a:cubicBezTo>
                          <a:cubicBezTo>
                            <a:pt x="1763580" y="2032134"/>
                            <a:pt x="1786114" y="2012319"/>
                            <a:pt x="1799592" y="1998840"/>
                          </a:cubicBezTo>
                          <a:cubicBezTo>
                            <a:pt x="1820412" y="2002310"/>
                            <a:pt x="1843174" y="1999811"/>
                            <a:pt x="1862053" y="2009251"/>
                          </a:cubicBezTo>
                          <a:cubicBezTo>
                            <a:pt x="1873244" y="2014847"/>
                            <a:pt x="1874027" y="2031635"/>
                            <a:pt x="1882874" y="2040483"/>
                          </a:cubicBezTo>
                          <a:cubicBezTo>
                            <a:pt x="1895142" y="2052752"/>
                            <a:pt x="1910634" y="2061304"/>
                            <a:pt x="1924514" y="2071715"/>
                          </a:cubicBezTo>
                          <a:cubicBezTo>
                            <a:pt x="1948438" y="2143490"/>
                            <a:pt x="1929815" y="2118660"/>
                            <a:pt x="1966155" y="2155000"/>
                          </a:cubicBezTo>
                          <a:cubicBezTo>
                            <a:pt x="1973095" y="2168881"/>
                            <a:pt x="1979276" y="2183168"/>
                            <a:pt x="1986975" y="2196642"/>
                          </a:cubicBezTo>
                          <a:cubicBezTo>
                            <a:pt x="1993182" y="2207505"/>
                            <a:pt x="2002867" y="2216374"/>
                            <a:pt x="2007795" y="2227874"/>
                          </a:cubicBezTo>
                          <a:cubicBezTo>
                            <a:pt x="2013431" y="2241025"/>
                            <a:pt x="2015101" y="2255550"/>
                            <a:pt x="2018205" y="2269517"/>
                          </a:cubicBezTo>
                          <a:cubicBezTo>
                            <a:pt x="2022958" y="2290906"/>
                            <a:pt x="2027862" y="2330474"/>
                            <a:pt x="2039026" y="2352802"/>
                          </a:cubicBezTo>
                          <a:cubicBezTo>
                            <a:pt x="2044621" y="2363993"/>
                            <a:pt x="2050430" y="2375795"/>
                            <a:pt x="2059846" y="2384034"/>
                          </a:cubicBezTo>
                          <a:cubicBezTo>
                            <a:pt x="2078678" y="2400512"/>
                            <a:pt x="2122307" y="2425676"/>
                            <a:pt x="2122307" y="2425676"/>
                          </a:cubicBezTo>
                          <a:cubicBezTo>
                            <a:pt x="2143337" y="2341550"/>
                            <a:pt x="2159995" y="2312939"/>
                            <a:pt x="2132717" y="2217464"/>
                          </a:cubicBezTo>
                          <a:cubicBezTo>
                            <a:pt x="2129280" y="2205433"/>
                            <a:pt x="2111896" y="2203583"/>
                            <a:pt x="2101486" y="2196642"/>
                          </a:cubicBezTo>
                          <a:cubicBezTo>
                            <a:pt x="2094546" y="2186231"/>
                            <a:pt x="2084345" y="2177369"/>
                            <a:pt x="2080666" y="2165410"/>
                          </a:cubicBezTo>
                          <a:cubicBezTo>
                            <a:pt x="2070259" y="2131586"/>
                            <a:pt x="2071036" y="2094877"/>
                            <a:pt x="2059846" y="2061304"/>
                          </a:cubicBezTo>
                          <a:cubicBezTo>
                            <a:pt x="2056376" y="2050893"/>
                            <a:pt x="2054343" y="2039887"/>
                            <a:pt x="2049436" y="2030072"/>
                          </a:cubicBezTo>
                          <a:cubicBezTo>
                            <a:pt x="2043841" y="2018881"/>
                            <a:pt x="2035555" y="2009251"/>
                            <a:pt x="2028615" y="1998840"/>
                          </a:cubicBezTo>
                          <a:cubicBezTo>
                            <a:pt x="2021504" y="1970394"/>
                            <a:pt x="2000318" y="1907906"/>
                            <a:pt x="2028615" y="1884324"/>
                          </a:cubicBezTo>
                          <a:cubicBezTo>
                            <a:pt x="2039934" y="1874891"/>
                            <a:pt x="2100167" y="1918146"/>
                            <a:pt x="2111896" y="1925966"/>
                          </a:cubicBezTo>
                          <a:cubicBezTo>
                            <a:pt x="2132813" y="1988716"/>
                            <a:pt x="2104575" y="1928539"/>
                            <a:pt x="2163947" y="1978019"/>
                          </a:cubicBezTo>
                          <a:cubicBezTo>
                            <a:pt x="2173559" y="1986029"/>
                            <a:pt x="2176951" y="1999481"/>
                            <a:pt x="2184767" y="2009251"/>
                          </a:cubicBezTo>
                          <a:cubicBezTo>
                            <a:pt x="2190898" y="2016915"/>
                            <a:pt x="2198648" y="2023132"/>
                            <a:pt x="2205588" y="2030072"/>
                          </a:cubicBezTo>
                          <a:cubicBezTo>
                            <a:pt x="2209058" y="2040483"/>
                            <a:pt x="2209911" y="2052173"/>
                            <a:pt x="2215998" y="2061304"/>
                          </a:cubicBezTo>
                          <a:cubicBezTo>
                            <a:pt x="2232030" y="2085353"/>
                            <a:pt x="2255413" y="2097993"/>
                            <a:pt x="2278459" y="2113357"/>
                          </a:cubicBezTo>
                          <a:cubicBezTo>
                            <a:pt x="2288869" y="2102946"/>
                            <a:pt x="2306802" y="2096562"/>
                            <a:pt x="2309689" y="2082125"/>
                          </a:cubicBezTo>
                          <a:cubicBezTo>
                            <a:pt x="2311133" y="2074906"/>
                            <a:pt x="2301043" y="1998309"/>
                            <a:pt x="2288869" y="1978019"/>
                          </a:cubicBezTo>
                          <a:cubicBezTo>
                            <a:pt x="2283819" y="1969603"/>
                            <a:pt x="2275900" y="1963087"/>
                            <a:pt x="2268048" y="1957198"/>
                          </a:cubicBezTo>
                          <a:cubicBezTo>
                            <a:pt x="2248030" y="1942184"/>
                            <a:pt x="2205588" y="1915555"/>
                            <a:pt x="2205588" y="1915555"/>
                          </a:cubicBezTo>
                          <a:cubicBezTo>
                            <a:pt x="2172593" y="1866063"/>
                            <a:pt x="2188723" y="1896194"/>
                            <a:pt x="2163947" y="1821860"/>
                          </a:cubicBezTo>
                          <a:lnTo>
                            <a:pt x="2153537" y="1790628"/>
                          </a:lnTo>
                          <a:cubicBezTo>
                            <a:pt x="2190289" y="1680366"/>
                            <a:pt x="2153650" y="1756567"/>
                            <a:pt x="2413790" y="1780217"/>
                          </a:cubicBezTo>
                          <a:cubicBezTo>
                            <a:pt x="2445083" y="1783062"/>
                            <a:pt x="2476251" y="1787158"/>
                            <a:pt x="2507481" y="1790628"/>
                          </a:cubicBezTo>
                          <a:cubicBezTo>
                            <a:pt x="2535242" y="1787158"/>
                            <a:pt x="2565740" y="1792729"/>
                            <a:pt x="2590763" y="1780217"/>
                          </a:cubicBezTo>
                          <a:cubicBezTo>
                            <a:pt x="2599542" y="1775827"/>
                            <a:pt x="2578358" y="1764446"/>
                            <a:pt x="2569942" y="1759396"/>
                          </a:cubicBezTo>
                          <a:cubicBezTo>
                            <a:pt x="2560533" y="1753750"/>
                            <a:pt x="2549358" y="1751646"/>
                            <a:pt x="2538712" y="1748985"/>
                          </a:cubicBezTo>
                          <a:cubicBezTo>
                            <a:pt x="2462977" y="1730051"/>
                            <a:pt x="2507677" y="1746715"/>
                            <a:pt x="2424200" y="1728164"/>
                          </a:cubicBezTo>
                          <a:cubicBezTo>
                            <a:pt x="2413488" y="1725784"/>
                            <a:pt x="2403521" y="1720769"/>
                            <a:pt x="2392970" y="1717754"/>
                          </a:cubicBezTo>
                          <a:cubicBezTo>
                            <a:pt x="2379213" y="1713823"/>
                            <a:pt x="2365210" y="1710813"/>
                            <a:pt x="2351330" y="1707343"/>
                          </a:cubicBezTo>
                          <a:cubicBezTo>
                            <a:pt x="2340920" y="1700403"/>
                            <a:pt x="2331599" y="1691451"/>
                            <a:pt x="2320099" y="1686522"/>
                          </a:cubicBezTo>
                          <a:cubicBezTo>
                            <a:pt x="2306949" y="1680886"/>
                            <a:pt x="2291855" y="1681135"/>
                            <a:pt x="2278459" y="1676111"/>
                          </a:cubicBezTo>
                          <a:cubicBezTo>
                            <a:pt x="2263928" y="1670662"/>
                            <a:pt x="2250698" y="1662230"/>
                            <a:pt x="2236818" y="1655290"/>
                          </a:cubicBezTo>
                          <a:cubicBezTo>
                            <a:pt x="2190106" y="1608574"/>
                            <a:pt x="2221354" y="1648614"/>
                            <a:pt x="2205588" y="1530362"/>
                          </a:cubicBezTo>
                          <a:cubicBezTo>
                            <a:pt x="2203250" y="1512823"/>
                            <a:pt x="2198648" y="1495660"/>
                            <a:pt x="2195178" y="1478309"/>
                          </a:cubicBezTo>
                          <a:cubicBezTo>
                            <a:pt x="2196431" y="1463268"/>
                            <a:pt x="2198996" y="1351413"/>
                            <a:pt x="2215998" y="1311739"/>
                          </a:cubicBezTo>
                          <a:cubicBezTo>
                            <a:pt x="2220926" y="1300239"/>
                            <a:pt x="2227048" y="1288323"/>
                            <a:pt x="2236818" y="1280507"/>
                          </a:cubicBezTo>
                          <a:cubicBezTo>
                            <a:pt x="2245386" y="1273652"/>
                            <a:pt x="2257638" y="1273567"/>
                            <a:pt x="2268048" y="1270097"/>
                          </a:cubicBezTo>
                          <a:cubicBezTo>
                            <a:pt x="2287414" y="1250730"/>
                            <a:pt x="2296556" y="1244310"/>
                            <a:pt x="2309689" y="1218043"/>
                          </a:cubicBezTo>
                          <a:cubicBezTo>
                            <a:pt x="2314596" y="1208228"/>
                            <a:pt x="2311170" y="1193190"/>
                            <a:pt x="2320099" y="1186812"/>
                          </a:cubicBezTo>
                          <a:cubicBezTo>
                            <a:pt x="2320105" y="1186808"/>
                            <a:pt x="2398171" y="1160786"/>
                            <a:pt x="2413790" y="1155580"/>
                          </a:cubicBezTo>
                          <a:cubicBezTo>
                            <a:pt x="2424200" y="1152110"/>
                            <a:pt x="2435891" y="1151256"/>
                            <a:pt x="2445021" y="1145169"/>
                          </a:cubicBezTo>
                          <a:cubicBezTo>
                            <a:pt x="2465841" y="1131288"/>
                            <a:pt x="2483742" y="1111440"/>
                            <a:pt x="2507481" y="1103527"/>
                          </a:cubicBezTo>
                          <a:cubicBezTo>
                            <a:pt x="2539789" y="1092757"/>
                            <a:pt x="2548194" y="1091591"/>
                            <a:pt x="2580352" y="1072295"/>
                          </a:cubicBezTo>
                          <a:cubicBezTo>
                            <a:pt x="2601809" y="1059420"/>
                            <a:pt x="2621993" y="1044533"/>
                            <a:pt x="2642813" y="1030652"/>
                          </a:cubicBezTo>
                          <a:lnTo>
                            <a:pt x="2674044" y="1009831"/>
                          </a:lnTo>
                          <a:cubicBezTo>
                            <a:pt x="2684454" y="1002891"/>
                            <a:pt x="2696427" y="997857"/>
                            <a:pt x="2705274" y="989010"/>
                          </a:cubicBezTo>
                          <a:lnTo>
                            <a:pt x="2767735" y="926546"/>
                          </a:lnTo>
                          <a:cubicBezTo>
                            <a:pt x="2778145" y="916135"/>
                            <a:pt x="2785797" y="901898"/>
                            <a:pt x="2798965" y="895314"/>
                          </a:cubicBezTo>
                          <a:lnTo>
                            <a:pt x="2840606" y="874493"/>
                          </a:lnTo>
                          <a:cubicBezTo>
                            <a:pt x="2844076" y="860612"/>
                            <a:pt x="2843080" y="844755"/>
                            <a:pt x="2851016" y="832850"/>
                          </a:cubicBezTo>
                          <a:cubicBezTo>
                            <a:pt x="2857956" y="822440"/>
                            <a:pt x="2872476" y="819845"/>
                            <a:pt x="2882246" y="812029"/>
                          </a:cubicBezTo>
                          <a:cubicBezTo>
                            <a:pt x="2889910" y="805897"/>
                            <a:pt x="2896127" y="798148"/>
                            <a:pt x="2903067" y="791208"/>
                          </a:cubicBezTo>
                          <a:cubicBezTo>
                            <a:pt x="2906537" y="780797"/>
                            <a:pt x="2913477" y="770950"/>
                            <a:pt x="2913477" y="759976"/>
                          </a:cubicBezTo>
                          <a:cubicBezTo>
                            <a:pt x="2913477" y="714950"/>
                            <a:pt x="2903786" y="709002"/>
                            <a:pt x="2882246" y="676691"/>
                          </a:cubicBezTo>
                          <a:cubicBezTo>
                            <a:pt x="2840606" y="680161"/>
                            <a:pt x="2798394" y="679401"/>
                            <a:pt x="2757325" y="687102"/>
                          </a:cubicBezTo>
                          <a:cubicBezTo>
                            <a:pt x="2742072" y="689962"/>
                            <a:pt x="2729948" y="701810"/>
                            <a:pt x="2715684" y="707923"/>
                          </a:cubicBezTo>
                          <a:cubicBezTo>
                            <a:pt x="2705598" y="712246"/>
                            <a:pt x="2694864" y="714863"/>
                            <a:pt x="2684454" y="718333"/>
                          </a:cubicBezTo>
                          <a:cubicBezTo>
                            <a:pt x="2674044" y="725274"/>
                            <a:pt x="2664414" y="733559"/>
                            <a:pt x="2653223" y="739155"/>
                          </a:cubicBezTo>
                          <a:cubicBezTo>
                            <a:pt x="2636509" y="747512"/>
                            <a:pt x="2616481" y="749260"/>
                            <a:pt x="2601173" y="759976"/>
                          </a:cubicBezTo>
                          <a:cubicBezTo>
                            <a:pt x="2581071" y="774048"/>
                            <a:pt x="2569538" y="798417"/>
                            <a:pt x="2549122" y="812029"/>
                          </a:cubicBezTo>
                          <a:cubicBezTo>
                            <a:pt x="2528302" y="825910"/>
                            <a:pt x="2509042" y="842481"/>
                            <a:pt x="2486661" y="853672"/>
                          </a:cubicBezTo>
                          <a:cubicBezTo>
                            <a:pt x="2472781" y="860612"/>
                            <a:pt x="2457649" y="865473"/>
                            <a:pt x="2445021" y="874493"/>
                          </a:cubicBezTo>
                          <a:cubicBezTo>
                            <a:pt x="2376791" y="923231"/>
                            <a:pt x="2449550" y="893805"/>
                            <a:pt x="2382560" y="916135"/>
                          </a:cubicBezTo>
                          <a:cubicBezTo>
                            <a:pt x="2345176" y="941060"/>
                            <a:pt x="2341964" y="947159"/>
                            <a:pt x="2288869" y="957778"/>
                          </a:cubicBezTo>
                          <a:lnTo>
                            <a:pt x="2184767" y="978599"/>
                          </a:lnTo>
                          <a:cubicBezTo>
                            <a:pt x="2129246" y="971659"/>
                            <a:pt x="2073539" y="966079"/>
                            <a:pt x="2018205" y="957778"/>
                          </a:cubicBezTo>
                          <a:cubicBezTo>
                            <a:pt x="2004056" y="955656"/>
                            <a:pt x="1989715" y="953003"/>
                            <a:pt x="1976565" y="947367"/>
                          </a:cubicBezTo>
                          <a:cubicBezTo>
                            <a:pt x="1965065" y="942438"/>
                            <a:pt x="1954946" y="934556"/>
                            <a:pt x="1945334" y="926546"/>
                          </a:cubicBezTo>
                          <a:cubicBezTo>
                            <a:pt x="1864451" y="859141"/>
                            <a:pt x="1969940" y="932319"/>
                            <a:pt x="1872463" y="864082"/>
                          </a:cubicBezTo>
                          <a:cubicBezTo>
                            <a:pt x="1851964" y="849732"/>
                            <a:pt x="1810003" y="822440"/>
                            <a:pt x="1810003" y="822440"/>
                          </a:cubicBezTo>
                          <a:cubicBezTo>
                            <a:pt x="1803063" y="812029"/>
                            <a:pt x="1794777" y="802399"/>
                            <a:pt x="1789182" y="791208"/>
                          </a:cubicBezTo>
                          <a:cubicBezTo>
                            <a:pt x="1773157" y="759157"/>
                            <a:pt x="1772425" y="720617"/>
                            <a:pt x="1789182" y="687102"/>
                          </a:cubicBezTo>
                          <a:cubicBezTo>
                            <a:pt x="1794089" y="677287"/>
                            <a:pt x="1810003" y="680161"/>
                            <a:pt x="1820413" y="676691"/>
                          </a:cubicBezTo>
                          <a:cubicBezTo>
                            <a:pt x="1827353" y="662810"/>
                            <a:pt x="1829311" y="644983"/>
                            <a:pt x="1841233" y="635048"/>
                          </a:cubicBezTo>
                          <a:cubicBezTo>
                            <a:pt x="1852224" y="625888"/>
                            <a:pt x="1868907" y="627742"/>
                            <a:pt x="1882874" y="624638"/>
                          </a:cubicBezTo>
                          <a:cubicBezTo>
                            <a:pt x="1900146" y="620800"/>
                            <a:pt x="1917759" y="618518"/>
                            <a:pt x="1934924" y="614227"/>
                          </a:cubicBezTo>
                          <a:cubicBezTo>
                            <a:pt x="2044137" y="586923"/>
                            <a:pt x="1871533" y="622607"/>
                            <a:pt x="2007795" y="593406"/>
                          </a:cubicBezTo>
                          <a:cubicBezTo>
                            <a:pt x="2042397" y="585991"/>
                            <a:pt x="2111896" y="572585"/>
                            <a:pt x="2111896" y="572585"/>
                          </a:cubicBezTo>
                          <a:cubicBezTo>
                            <a:pt x="2118836" y="562174"/>
                            <a:pt x="2124478" y="550769"/>
                            <a:pt x="2132717" y="541353"/>
                          </a:cubicBezTo>
                          <a:cubicBezTo>
                            <a:pt x="2148875" y="522886"/>
                            <a:pt x="2184767" y="489300"/>
                            <a:pt x="2184767" y="489300"/>
                          </a:cubicBezTo>
                          <a:cubicBezTo>
                            <a:pt x="2177827" y="440717"/>
                            <a:pt x="2179465" y="390109"/>
                            <a:pt x="2163947" y="343551"/>
                          </a:cubicBezTo>
                          <a:cubicBezTo>
                            <a:pt x="2160477" y="333141"/>
                            <a:pt x="2143563" y="334809"/>
                            <a:pt x="2132717" y="333140"/>
                          </a:cubicBezTo>
                          <a:cubicBezTo>
                            <a:pt x="2098249" y="327837"/>
                            <a:pt x="2063316" y="326200"/>
                            <a:pt x="2028615" y="322730"/>
                          </a:cubicBezTo>
                          <a:lnTo>
                            <a:pt x="1966155" y="333140"/>
                          </a:lnTo>
                          <a:cubicBezTo>
                            <a:pt x="1948746" y="336305"/>
                            <a:pt x="1928826" y="333736"/>
                            <a:pt x="1914104" y="343551"/>
                          </a:cubicBezTo>
                          <a:cubicBezTo>
                            <a:pt x="1904973" y="349638"/>
                            <a:pt x="1907164" y="364372"/>
                            <a:pt x="1903694" y="374783"/>
                          </a:cubicBezTo>
                          <a:cubicBezTo>
                            <a:pt x="1914104" y="381723"/>
                            <a:pt x="1927108" y="385834"/>
                            <a:pt x="1934924" y="395604"/>
                          </a:cubicBezTo>
                          <a:cubicBezTo>
                            <a:pt x="1959414" y="426219"/>
                            <a:pt x="1937269" y="438714"/>
                            <a:pt x="1924514" y="468478"/>
                          </a:cubicBezTo>
                          <a:cubicBezTo>
                            <a:pt x="1920191" y="478565"/>
                            <a:pt x="1920959" y="491141"/>
                            <a:pt x="1914104" y="499710"/>
                          </a:cubicBezTo>
                          <a:cubicBezTo>
                            <a:pt x="1906288" y="509480"/>
                            <a:pt x="1892644" y="512715"/>
                            <a:pt x="1882874" y="520531"/>
                          </a:cubicBezTo>
                          <a:cubicBezTo>
                            <a:pt x="1808707" y="579868"/>
                            <a:pt x="1926942" y="498091"/>
                            <a:pt x="1830823" y="562174"/>
                          </a:cubicBezTo>
                          <a:cubicBezTo>
                            <a:pt x="1823883" y="572585"/>
                            <a:pt x="1818850" y="584559"/>
                            <a:pt x="1810003" y="593406"/>
                          </a:cubicBezTo>
                          <a:cubicBezTo>
                            <a:pt x="1783719" y="619691"/>
                            <a:pt x="1771640" y="614019"/>
                            <a:pt x="1737132" y="624638"/>
                          </a:cubicBezTo>
                          <a:cubicBezTo>
                            <a:pt x="1601972" y="666228"/>
                            <a:pt x="1689589" y="649278"/>
                            <a:pt x="1570570" y="666280"/>
                          </a:cubicBezTo>
                          <a:cubicBezTo>
                            <a:pt x="1521989" y="659340"/>
                            <a:pt x="1468721" y="667406"/>
                            <a:pt x="1424828" y="645459"/>
                          </a:cubicBezTo>
                          <a:cubicBezTo>
                            <a:pt x="1405198" y="635643"/>
                            <a:pt x="1412158" y="603373"/>
                            <a:pt x="1404007" y="582995"/>
                          </a:cubicBezTo>
                          <a:cubicBezTo>
                            <a:pt x="1397067" y="565644"/>
                            <a:pt x="1391544" y="547657"/>
                            <a:pt x="1383187" y="530942"/>
                          </a:cubicBezTo>
                          <a:cubicBezTo>
                            <a:pt x="1377592" y="519751"/>
                            <a:pt x="1367962" y="510901"/>
                            <a:pt x="1362367" y="499710"/>
                          </a:cubicBezTo>
                          <a:cubicBezTo>
                            <a:pt x="1319268" y="413506"/>
                            <a:pt x="1390804" y="526752"/>
                            <a:pt x="1331137" y="437246"/>
                          </a:cubicBezTo>
                          <a:cubicBezTo>
                            <a:pt x="1327667" y="322729"/>
                            <a:pt x="1330240" y="207870"/>
                            <a:pt x="1320726" y="93696"/>
                          </a:cubicBezTo>
                          <a:cubicBezTo>
                            <a:pt x="1319687" y="81227"/>
                            <a:pt x="1309676" y="70280"/>
                            <a:pt x="1299906" y="62464"/>
                          </a:cubicBezTo>
                          <a:cubicBezTo>
                            <a:pt x="1282778" y="48761"/>
                            <a:pt x="1256901" y="52053"/>
                            <a:pt x="1237445" y="52053"/>
                          </a:cubicBezTo>
                        </a:path>
                      </a:pathLst>
                    </a:cu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3175" cmpd="sng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59" name="Elipse 158"/>
                    <p:cNvSpPr/>
                    <p:nvPr/>
                  </p:nvSpPr>
                  <p:spPr>
                    <a:xfrm rot="4600197">
                      <a:off x="6146755" y="3271437"/>
                      <a:ext cx="196423" cy="198541"/>
                    </a:xfrm>
                    <a:prstGeom prst="ellipse">
                      <a:avLst/>
                    </a:prstGeom>
                    <a:solidFill>
                      <a:srgbClr val="660066"/>
                    </a:solidFill>
                    <a:ln/>
                  </p:spPr>
                  <p:style>
                    <a:lnRef idx="0">
                      <a:schemeClr val="accent4"/>
                    </a:lnRef>
                    <a:fillRef idx="3">
                      <a:schemeClr val="accent4"/>
                    </a:fillRef>
                    <a:effectRef idx="3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</p:grpSp>
            <p:sp>
              <p:nvSpPr>
                <p:cNvPr id="154" name="CuadroTexto 153"/>
                <p:cNvSpPr txBox="1"/>
                <p:nvPr/>
              </p:nvSpPr>
              <p:spPr>
                <a:xfrm>
                  <a:off x="8394643" y="888479"/>
                  <a:ext cx="59613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200" dirty="0" smtClean="0"/>
                    <a:t>Área B</a:t>
                  </a:r>
                  <a:endParaRPr lang="es-ES" sz="1200" dirty="0"/>
                </a:p>
              </p:txBody>
            </p:sp>
            <p:sp>
              <p:nvSpPr>
                <p:cNvPr id="155" name="CuadroTexto 154"/>
                <p:cNvSpPr txBox="1"/>
                <p:nvPr/>
              </p:nvSpPr>
              <p:spPr>
                <a:xfrm>
                  <a:off x="6906500" y="895493"/>
                  <a:ext cx="5874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200" dirty="0" smtClean="0"/>
                    <a:t>Área T</a:t>
                  </a:r>
                  <a:endParaRPr lang="es-ES" sz="1200" dirty="0"/>
                </a:p>
              </p:txBody>
            </p:sp>
          </p:grpSp>
          <p:sp>
            <p:nvSpPr>
              <p:cNvPr id="16" name="CuadroTexto 15"/>
              <p:cNvSpPr txBox="1"/>
              <p:nvPr/>
            </p:nvSpPr>
            <p:spPr>
              <a:xfrm>
                <a:off x="6534276" y="2104402"/>
                <a:ext cx="11047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/>
                  <a:t>Células </a:t>
                </a:r>
                <a:endParaRPr lang="es-ES" sz="1200" dirty="0" smtClean="0"/>
              </a:p>
              <a:p>
                <a:pPr algn="ctr"/>
                <a:r>
                  <a:rPr lang="es-ES" sz="1200" dirty="0" smtClean="0"/>
                  <a:t>Del Estroma</a:t>
                </a:r>
                <a:endParaRPr lang="es-ES" sz="1200" dirty="0"/>
              </a:p>
            </p:txBody>
          </p:sp>
          <p:cxnSp>
            <p:nvCxnSpPr>
              <p:cNvPr id="21" name="Conector recto de flecha 20"/>
              <p:cNvCxnSpPr/>
              <p:nvPr/>
            </p:nvCxnSpPr>
            <p:spPr>
              <a:xfrm>
                <a:off x="6972624" y="2594605"/>
                <a:ext cx="0" cy="860939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CuadroTexto 22"/>
              <p:cNvSpPr txBox="1"/>
              <p:nvPr/>
            </p:nvSpPr>
            <p:spPr>
              <a:xfrm rot="13679375">
                <a:off x="7709162" y="2939682"/>
                <a:ext cx="3513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400" b="1" dirty="0" smtClean="0">
                    <a:solidFill>
                      <a:srgbClr val="008000"/>
                    </a:solidFill>
                  </a:rPr>
                  <a:t>Y</a:t>
                </a:r>
                <a:endParaRPr lang="es-ES" sz="2400" b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26" name="Elipse 25"/>
              <p:cNvSpPr/>
              <p:nvPr/>
            </p:nvSpPr>
            <p:spPr>
              <a:xfrm>
                <a:off x="5886918" y="1363469"/>
                <a:ext cx="162584" cy="163107"/>
              </a:xfrm>
              <a:prstGeom prst="ellipse">
                <a:avLst/>
              </a:prstGeom>
              <a:solidFill>
                <a:srgbClr val="765A98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65" name="Conector recto de flecha 64"/>
              <p:cNvCxnSpPr/>
              <p:nvPr/>
            </p:nvCxnSpPr>
            <p:spPr>
              <a:xfrm flipV="1">
                <a:off x="6536370" y="459608"/>
                <a:ext cx="368021" cy="7974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CuadroTexto 67"/>
              <p:cNvSpPr txBox="1"/>
              <p:nvPr/>
            </p:nvSpPr>
            <p:spPr>
              <a:xfrm>
                <a:off x="4917057" y="2864290"/>
                <a:ext cx="1784991" cy="58477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Pérdida de la</a:t>
                </a:r>
              </a:p>
              <a:p>
                <a:pPr algn="ctr"/>
                <a:r>
                  <a:rPr lang="es-ES" sz="1600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 función secretora</a:t>
                </a:r>
                <a:endParaRPr lang="es-ES" sz="16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212" name="Imagen 211" descr="Diapositiva1.jp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04" t="8601" r="28569" b="13140"/>
              <a:stretch/>
            </p:blipFill>
            <p:spPr>
              <a:xfrm rot="3700935">
                <a:off x="8047735" y="2291022"/>
                <a:ext cx="802804" cy="1063803"/>
              </a:xfrm>
              <a:prstGeom prst="rect">
                <a:avLst/>
              </a:prstGeom>
            </p:spPr>
          </p:pic>
          <p:grpSp>
            <p:nvGrpSpPr>
              <p:cNvPr id="2" name="Agrupar 1"/>
              <p:cNvGrpSpPr/>
              <p:nvPr/>
            </p:nvGrpSpPr>
            <p:grpSpPr>
              <a:xfrm>
                <a:off x="6714790" y="1873569"/>
                <a:ext cx="2376966" cy="1343160"/>
                <a:chOff x="6714790" y="1873569"/>
                <a:chExt cx="2376966" cy="1343160"/>
              </a:xfrm>
            </p:grpSpPr>
            <p:sp>
              <p:nvSpPr>
                <p:cNvPr id="24" name="CuadroTexto 23"/>
                <p:cNvSpPr txBox="1"/>
                <p:nvPr/>
              </p:nvSpPr>
              <p:spPr>
                <a:xfrm rot="21384943">
                  <a:off x="7529301" y="2701580"/>
                  <a:ext cx="24698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400" b="1" dirty="0" smtClean="0">
                      <a:solidFill>
                        <a:schemeClr val="accent4">
                          <a:lumMod val="75000"/>
                        </a:schemeClr>
                      </a:solidFill>
                    </a:rPr>
                    <a:t>Y</a:t>
                  </a:r>
                  <a:endParaRPr lang="es-ES" sz="2400" b="1" dirty="0">
                    <a:solidFill>
                      <a:schemeClr val="accent4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" name="CuadroTexto 14"/>
                <p:cNvSpPr txBox="1"/>
                <p:nvPr/>
              </p:nvSpPr>
              <p:spPr>
                <a:xfrm>
                  <a:off x="8137649" y="1873569"/>
                  <a:ext cx="95410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S" sz="1200" dirty="0" smtClean="0"/>
                    <a:t>Células</a:t>
                  </a:r>
                </a:p>
                <a:p>
                  <a:pPr algn="ctr"/>
                  <a:r>
                    <a:rPr lang="es-ES" sz="1200" dirty="0" smtClean="0"/>
                    <a:t> Plasmáticas</a:t>
                  </a:r>
                  <a:endParaRPr lang="es-ES" sz="1200" dirty="0"/>
                </a:p>
              </p:txBody>
            </p:sp>
            <p:sp>
              <p:nvSpPr>
                <p:cNvPr id="22" name="CuadroTexto 21"/>
                <p:cNvSpPr txBox="1"/>
                <p:nvPr/>
              </p:nvSpPr>
              <p:spPr>
                <a:xfrm rot="21384943">
                  <a:off x="8097315" y="2755064"/>
                  <a:ext cx="35137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2400" b="1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Y</a:t>
                  </a:r>
                  <a:endParaRPr lang="es-ES" sz="2400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6" name="CuadroTexto 55"/>
                <p:cNvSpPr txBox="1"/>
                <p:nvPr/>
              </p:nvSpPr>
              <p:spPr>
                <a:xfrm>
                  <a:off x="7067568" y="2566067"/>
                  <a:ext cx="85151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S" sz="1200" dirty="0" smtClean="0"/>
                    <a:t>Anti-Ro/La</a:t>
                  </a:r>
                  <a:endParaRPr lang="es-ES" sz="1200" dirty="0"/>
                </a:p>
              </p:txBody>
            </p:sp>
            <p:cxnSp>
              <p:nvCxnSpPr>
                <p:cNvPr id="25" name="Conector recto de flecha 24"/>
                <p:cNvCxnSpPr/>
                <p:nvPr/>
              </p:nvCxnSpPr>
              <p:spPr>
                <a:xfrm>
                  <a:off x="7982404" y="2624033"/>
                  <a:ext cx="1" cy="399829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Conector recto de flecha 215"/>
                <p:cNvCxnSpPr/>
                <p:nvPr/>
              </p:nvCxnSpPr>
              <p:spPr>
                <a:xfrm flipH="1">
                  <a:off x="6714790" y="3170514"/>
                  <a:ext cx="998549" cy="13415"/>
                </a:xfrm>
                <a:prstGeom prst="straightConnector1">
                  <a:avLst/>
                </a:prstGeom>
                <a:ln w="2857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26" name="Agrupar 225"/>
            <p:cNvGrpSpPr/>
            <p:nvPr/>
          </p:nvGrpSpPr>
          <p:grpSpPr>
            <a:xfrm>
              <a:off x="-70704" y="404853"/>
              <a:ext cx="5500928" cy="6386979"/>
              <a:chOff x="-70704" y="404853"/>
              <a:chExt cx="5500928" cy="6386979"/>
            </a:xfrm>
          </p:grpSpPr>
          <p:sp>
            <p:nvSpPr>
              <p:cNvPr id="237" name="Rectángulo 236"/>
              <p:cNvSpPr/>
              <p:nvPr/>
            </p:nvSpPr>
            <p:spPr>
              <a:xfrm>
                <a:off x="2298861" y="5201817"/>
                <a:ext cx="2333921" cy="1058776"/>
              </a:xfrm>
              <a:prstGeom prst="rect">
                <a:avLst/>
              </a:prstGeom>
              <a:solidFill>
                <a:srgbClr val="ECECE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3" name="Agrupar 2"/>
              <p:cNvGrpSpPr/>
              <p:nvPr/>
            </p:nvGrpSpPr>
            <p:grpSpPr>
              <a:xfrm>
                <a:off x="162968" y="878846"/>
                <a:ext cx="1406052" cy="5218787"/>
                <a:chOff x="1340460" y="954042"/>
                <a:chExt cx="1406052" cy="5218787"/>
              </a:xfrm>
            </p:grpSpPr>
            <p:grpSp>
              <p:nvGrpSpPr>
                <p:cNvPr id="187" name="Agrupar 186"/>
                <p:cNvGrpSpPr/>
                <p:nvPr/>
              </p:nvGrpSpPr>
              <p:grpSpPr>
                <a:xfrm>
                  <a:off x="1340460" y="954042"/>
                  <a:ext cx="1406052" cy="5218787"/>
                  <a:chOff x="3074853" y="1313147"/>
                  <a:chExt cx="1406052" cy="5218787"/>
                </a:xfrm>
              </p:grpSpPr>
              <p:grpSp>
                <p:nvGrpSpPr>
                  <p:cNvPr id="191" name="Agrupar 190"/>
                  <p:cNvGrpSpPr/>
                  <p:nvPr/>
                </p:nvGrpSpPr>
                <p:grpSpPr>
                  <a:xfrm>
                    <a:off x="3074853" y="1313147"/>
                    <a:ext cx="1372096" cy="5218787"/>
                    <a:chOff x="1462128" y="1160101"/>
                    <a:chExt cx="1372096" cy="5218787"/>
                  </a:xfrm>
                </p:grpSpPr>
                <p:grpSp>
                  <p:nvGrpSpPr>
                    <p:cNvPr id="204" name="Agrupar 203"/>
                    <p:cNvGrpSpPr/>
                    <p:nvPr/>
                  </p:nvGrpSpPr>
                  <p:grpSpPr>
                    <a:xfrm>
                      <a:off x="1462128" y="1160101"/>
                      <a:ext cx="1372096" cy="5218787"/>
                      <a:chOff x="3577656" y="1165757"/>
                      <a:chExt cx="1372096" cy="5218787"/>
                    </a:xfrm>
                  </p:grpSpPr>
                  <p:grpSp>
                    <p:nvGrpSpPr>
                      <p:cNvPr id="206" name="Agrupar 205"/>
                      <p:cNvGrpSpPr/>
                      <p:nvPr/>
                    </p:nvGrpSpPr>
                    <p:grpSpPr>
                      <a:xfrm>
                        <a:off x="3577656" y="1213403"/>
                        <a:ext cx="1372096" cy="5171141"/>
                        <a:chOff x="3447250" y="1145363"/>
                        <a:chExt cx="1372096" cy="5171141"/>
                      </a:xfr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</p:grpSpPr>
                    <p:sp>
                      <p:nvSpPr>
                        <p:cNvPr id="208" name="Forma libre 207"/>
                        <p:cNvSpPr/>
                        <p:nvPr/>
                      </p:nvSpPr>
                      <p:spPr>
                        <a:xfrm>
                          <a:off x="3447250" y="1145363"/>
                          <a:ext cx="1372096" cy="5171141"/>
                        </a:xfrm>
                        <a:custGeom>
                          <a:avLst/>
                          <a:gdLst>
                            <a:gd name="connsiteX0" fmla="*/ 635019 w 1372096"/>
                            <a:gd name="connsiteY0" fmla="*/ 34020 h 5171141"/>
                            <a:gd name="connsiteX1" fmla="*/ 498944 w 1372096"/>
                            <a:gd name="connsiteY1" fmla="*/ 68041 h 5171141"/>
                            <a:gd name="connsiteX2" fmla="*/ 419566 w 1372096"/>
                            <a:gd name="connsiteY2" fmla="*/ 158763 h 5171141"/>
                            <a:gd name="connsiteX3" fmla="*/ 419566 w 1372096"/>
                            <a:gd name="connsiteY3" fmla="*/ 158763 h 5171141"/>
                            <a:gd name="connsiteX4" fmla="*/ 317510 w 1372096"/>
                            <a:gd name="connsiteY4" fmla="*/ 306186 h 5171141"/>
                            <a:gd name="connsiteX5" fmla="*/ 306170 w 1372096"/>
                            <a:gd name="connsiteY5" fmla="*/ 430928 h 5171141"/>
                            <a:gd name="connsiteX6" fmla="*/ 306170 w 1372096"/>
                            <a:gd name="connsiteY6" fmla="*/ 430928 h 5171141"/>
                            <a:gd name="connsiteX7" fmla="*/ 249472 w 1372096"/>
                            <a:gd name="connsiteY7" fmla="*/ 589691 h 5171141"/>
                            <a:gd name="connsiteX8" fmla="*/ 204113 w 1372096"/>
                            <a:gd name="connsiteY8" fmla="*/ 691753 h 5171141"/>
                            <a:gd name="connsiteX9" fmla="*/ 204113 w 1372096"/>
                            <a:gd name="connsiteY9" fmla="*/ 805155 h 5171141"/>
                            <a:gd name="connsiteX10" fmla="*/ 204113 w 1372096"/>
                            <a:gd name="connsiteY10" fmla="*/ 805155 h 5171141"/>
                            <a:gd name="connsiteX11" fmla="*/ 340189 w 1372096"/>
                            <a:gd name="connsiteY11" fmla="*/ 861857 h 5171141"/>
                            <a:gd name="connsiteX12" fmla="*/ 442246 w 1372096"/>
                            <a:gd name="connsiteY12" fmla="*/ 861857 h 5171141"/>
                            <a:gd name="connsiteX13" fmla="*/ 442246 w 1372096"/>
                            <a:gd name="connsiteY13" fmla="*/ 861857 h 5171141"/>
                            <a:gd name="connsiteX14" fmla="*/ 272151 w 1372096"/>
                            <a:gd name="connsiteY14" fmla="*/ 941238 h 5171141"/>
                            <a:gd name="connsiteX15" fmla="*/ 124736 w 1372096"/>
                            <a:gd name="connsiteY15" fmla="*/ 997939 h 5171141"/>
                            <a:gd name="connsiteX16" fmla="*/ 22679 w 1372096"/>
                            <a:gd name="connsiteY16" fmla="*/ 1134022 h 5171141"/>
                            <a:gd name="connsiteX17" fmla="*/ 0 w 1372096"/>
                            <a:gd name="connsiteY17" fmla="*/ 1360826 h 5171141"/>
                            <a:gd name="connsiteX18" fmla="*/ 0 w 1372096"/>
                            <a:gd name="connsiteY18" fmla="*/ 1576291 h 5171141"/>
                            <a:gd name="connsiteX19" fmla="*/ 0 w 1372096"/>
                            <a:gd name="connsiteY19" fmla="*/ 1757734 h 5171141"/>
                            <a:gd name="connsiteX20" fmla="*/ 11339 w 1372096"/>
                            <a:gd name="connsiteY20" fmla="*/ 1973198 h 5171141"/>
                            <a:gd name="connsiteX21" fmla="*/ 11339 w 1372096"/>
                            <a:gd name="connsiteY21" fmla="*/ 1973198 h 5171141"/>
                            <a:gd name="connsiteX22" fmla="*/ 0 w 1372096"/>
                            <a:gd name="connsiteY22" fmla="*/ 2426807 h 5171141"/>
                            <a:gd name="connsiteX23" fmla="*/ 56698 w 1372096"/>
                            <a:gd name="connsiteY23" fmla="*/ 2574230 h 5171141"/>
                            <a:gd name="connsiteX24" fmla="*/ 68038 w 1372096"/>
                            <a:gd name="connsiteY24" fmla="*/ 2721653 h 5171141"/>
                            <a:gd name="connsiteX25" fmla="*/ 34019 w 1372096"/>
                            <a:gd name="connsiteY25" fmla="*/ 2846396 h 5171141"/>
                            <a:gd name="connsiteX26" fmla="*/ 68038 w 1372096"/>
                            <a:gd name="connsiteY26" fmla="*/ 2982478 h 5171141"/>
                            <a:gd name="connsiteX27" fmla="*/ 68038 w 1372096"/>
                            <a:gd name="connsiteY27" fmla="*/ 2982478 h 5171141"/>
                            <a:gd name="connsiteX28" fmla="*/ 192774 w 1372096"/>
                            <a:gd name="connsiteY28" fmla="*/ 3095880 h 5171141"/>
                            <a:gd name="connsiteX29" fmla="*/ 260811 w 1372096"/>
                            <a:gd name="connsiteY29" fmla="*/ 3209283 h 5171141"/>
                            <a:gd name="connsiteX30" fmla="*/ 283491 w 1372096"/>
                            <a:gd name="connsiteY30" fmla="*/ 3322685 h 5171141"/>
                            <a:gd name="connsiteX31" fmla="*/ 351528 w 1372096"/>
                            <a:gd name="connsiteY31" fmla="*/ 3470108 h 5171141"/>
                            <a:gd name="connsiteX32" fmla="*/ 328849 w 1372096"/>
                            <a:gd name="connsiteY32" fmla="*/ 3583510 h 5171141"/>
                            <a:gd name="connsiteX33" fmla="*/ 317510 w 1372096"/>
                            <a:gd name="connsiteY33" fmla="*/ 3708253 h 5171141"/>
                            <a:gd name="connsiteX34" fmla="*/ 294830 w 1372096"/>
                            <a:gd name="connsiteY34" fmla="*/ 3935057 h 5171141"/>
                            <a:gd name="connsiteX35" fmla="*/ 317510 w 1372096"/>
                            <a:gd name="connsiteY35" fmla="*/ 4082480 h 5171141"/>
                            <a:gd name="connsiteX36" fmla="*/ 351528 w 1372096"/>
                            <a:gd name="connsiteY36" fmla="*/ 4195882 h 5171141"/>
                            <a:gd name="connsiteX37" fmla="*/ 374208 w 1372096"/>
                            <a:gd name="connsiteY37" fmla="*/ 4331965 h 5171141"/>
                            <a:gd name="connsiteX38" fmla="*/ 419566 w 1372096"/>
                            <a:gd name="connsiteY38" fmla="*/ 4468048 h 5171141"/>
                            <a:gd name="connsiteX39" fmla="*/ 464925 w 1372096"/>
                            <a:gd name="connsiteY39" fmla="*/ 4581450 h 5171141"/>
                            <a:gd name="connsiteX40" fmla="*/ 464925 w 1372096"/>
                            <a:gd name="connsiteY40" fmla="*/ 4581450 h 5171141"/>
                            <a:gd name="connsiteX41" fmla="*/ 487604 w 1372096"/>
                            <a:gd name="connsiteY41" fmla="*/ 4762893 h 5171141"/>
                            <a:gd name="connsiteX42" fmla="*/ 487604 w 1372096"/>
                            <a:gd name="connsiteY42" fmla="*/ 4762893 h 5171141"/>
                            <a:gd name="connsiteX43" fmla="*/ 442246 w 1372096"/>
                            <a:gd name="connsiteY43" fmla="*/ 4910316 h 5171141"/>
                            <a:gd name="connsiteX44" fmla="*/ 396887 w 1372096"/>
                            <a:gd name="connsiteY44" fmla="*/ 5057739 h 5171141"/>
                            <a:gd name="connsiteX45" fmla="*/ 442246 w 1372096"/>
                            <a:gd name="connsiteY45" fmla="*/ 5171141 h 5171141"/>
                            <a:gd name="connsiteX46" fmla="*/ 578321 w 1372096"/>
                            <a:gd name="connsiteY46" fmla="*/ 5046399 h 5171141"/>
                            <a:gd name="connsiteX47" fmla="*/ 578321 w 1372096"/>
                            <a:gd name="connsiteY47" fmla="*/ 5046399 h 5171141"/>
                            <a:gd name="connsiteX48" fmla="*/ 691718 w 1372096"/>
                            <a:gd name="connsiteY48" fmla="*/ 4955677 h 5171141"/>
                            <a:gd name="connsiteX49" fmla="*/ 759755 w 1372096"/>
                            <a:gd name="connsiteY49" fmla="*/ 5137121 h 5171141"/>
                            <a:gd name="connsiteX50" fmla="*/ 759755 w 1372096"/>
                            <a:gd name="connsiteY50" fmla="*/ 5137121 h 5171141"/>
                            <a:gd name="connsiteX51" fmla="*/ 918510 w 1372096"/>
                            <a:gd name="connsiteY51" fmla="*/ 4967017 h 5171141"/>
                            <a:gd name="connsiteX52" fmla="*/ 895831 w 1372096"/>
                            <a:gd name="connsiteY52" fmla="*/ 4819594 h 5171141"/>
                            <a:gd name="connsiteX53" fmla="*/ 884491 w 1372096"/>
                            <a:gd name="connsiteY53" fmla="*/ 4672172 h 5171141"/>
                            <a:gd name="connsiteX54" fmla="*/ 929850 w 1372096"/>
                            <a:gd name="connsiteY54" fmla="*/ 4445367 h 5171141"/>
                            <a:gd name="connsiteX55" fmla="*/ 1020567 w 1372096"/>
                            <a:gd name="connsiteY55" fmla="*/ 4218563 h 5171141"/>
                            <a:gd name="connsiteX56" fmla="*/ 1031907 w 1372096"/>
                            <a:gd name="connsiteY56" fmla="*/ 3844335 h 5171141"/>
                            <a:gd name="connsiteX57" fmla="*/ 986548 w 1372096"/>
                            <a:gd name="connsiteY57" fmla="*/ 3696912 h 5171141"/>
                            <a:gd name="connsiteX58" fmla="*/ 997888 w 1372096"/>
                            <a:gd name="connsiteY58" fmla="*/ 3515469 h 5171141"/>
                            <a:gd name="connsiteX59" fmla="*/ 1043246 w 1372096"/>
                            <a:gd name="connsiteY59" fmla="*/ 3288664 h 5171141"/>
                            <a:gd name="connsiteX60" fmla="*/ 1111284 w 1372096"/>
                            <a:gd name="connsiteY60" fmla="*/ 3152582 h 5171141"/>
                            <a:gd name="connsiteX61" fmla="*/ 1145303 w 1372096"/>
                            <a:gd name="connsiteY61" fmla="*/ 2937117 h 5171141"/>
                            <a:gd name="connsiteX62" fmla="*/ 1247360 w 1372096"/>
                            <a:gd name="connsiteY62" fmla="*/ 2846396 h 5171141"/>
                            <a:gd name="connsiteX63" fmla="*/ 1247360 w 1372096"/>
                            <a:gd name="connsiteY63" fmla="*/ 2846396 h 5171141"/>
                            <a:gd name="connsiteX64" fmla="*/ 1167982 w 1372096"/>
                            <a:gd name="connsiteY64" fmla="*/ 2971138 h 5171141"/>
                            <a:gd name="connsiteX65" fmla="*/ 1292718 w 1372096"/>
                            <a:gd name="connsiteY65" fmla="*/ 2971138 h 5171141"/>
                            <a:gd name="connsiteX66" fmla="*/ 1326737 w 1372096"/>
                            <a:gd name="connsiteY66" fmla="*/ 2619591 h 5171141"/>
                            <a:gd name="connsiteX67" fmla="*/ 1372096 w 1372096"/>
                            <a:gd name="connsiteY67" fmla="*/ 2324745 h 5171141"/>
                            <a:gd name="connsiteX68" fmla="*/ 1281379 w 1372096"/>
                            <a:gd name="connsiteY68" fmla="*/ 1723713 h 5171141"/>
                            <a:gd name="connsiteX69" fmla="*/ 1338077 w 1372096"/>
                            <a:gd name="connsiteY69" fmla="*/ 1394847 h 5171141"/>
                            <a:gd name="connsiteX70" fmla="*/ 1315398 w 1372096"/>
                            <a:gd name="connsiteY70" fmla="*/ 1065981 h 5171141"/>
                            <a:gd name="connsiteX71" fmla="*/ 1190662 w 1372096"/>
                            <a:gd name="connsiteY71" fmla="*/ 941238 h 5171141"/>
                            <a:gd name="connsiteX72" fmla="*/ 1065926 w 1372096"/>
                            <a:gd name="connsiteY72" fmla="*/ 895877 h 5171141"/>
                            <a:gd name="connsiteX73" fmla="*/ 873152 w 1372096"/>
                            <a:gd name="connsiteY73" fmla="*/ 850516 h 5171141"/>
                            <a:gd name="connsiteX74" fmla="*/ 873152 w 1372096"/>
                            <a:gd name="connsiteY74" fmla="*/ 850516 h 5171141"/>
                            <a:gd name="connsiteX75" fmla="*/ 1043246 w 1372096"/>
                            <a:gd name="connsiteY75" fmla="*/ 793815 h 5171141"/>
                            <a:gd name="connsiteX76" fmla="*/ 1043246 w 1372096"/>
                            <a:gd name="connsiteY76" fmla="*/ 612372 h 5171141"/>
                            <a:gd name="connsiteX77" fmla="*/ 1009227 w 1372096"/>
                            <a:gd name="connsiteY77" fmla="*/ 487629 h 5171141"/>
                            <a:gd name="connsiteX78" fmla="*/ 1009227 w 1372096"/>
                            <a:gd name="connsiteY78" fmla="*/ 487629 h 5171141"/>
                            <a:gd name="connsiteX79" fmla="*/ 975209 w 1372096"/>
                            <a:gd name="connsiteY79" fmla="*/ 283505 h 5171141"/>
                            <a:gd name="connsiteX80" fmla="*/ 929850 w 1372096"/>
                            <a:gd name="connsiteY80" fmla="*/ 124742 h 5171141"/>
                            <a:gd name="connsiteX81" fmla="*/ 759755 w 1372096"/>
                            <a:gd name="connsiteY81" fmla="*/ 0 h 5171141"/>
                            <a:gd name="connsiteX82" fmla="*/ 532963 w 1372096"/>
                            <a:gd name="connsiteY82" fmla="*/ 0 h 5171141"/>
                            <a:gd name="connsiteX83" fmla="*/ 453585 w 1372096"/>
                            <a:gd name="connsiteY83" fmla="*/ 113402 h 51711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</a:cxnLst>
                          <a:rect l="l" t="t" r="r" b="b"/>
                          <a:pathLst>
                            <a:path w="1372096" h="5171141">
                              <a:moveTo>
                                <a:pt x="635019" y="34020"/>
                              </a:moveTo>
                              <a:lnTo>
                                <a:pt x="498944" y="68041"/>
                              </a:lnTo>
                              <a:lnTo>
                                <a:pt x="419566" y="158763"/>
                              </a:lnTo>
                              <a:lnTo>
                                <a:pt x="419566" y="158763"/>
                              </a:lnTo>
                              <a:lnTo>
                                <a:pt x="317510" y="306186"/>
                              </a:lnTo>
                              <a:lnTo>
                                <a:pt x="306170" y="430928"/>
                              </a:lnTo>
                              <a:lnTo>
                                <a:pt x="306170" y="430928"/>
                              </a:lnTo>
                              <a:lnTo>
                                <a:pt x="249472" y="589691"/>
                              </a:lnTo>
                              <a:lnTo>
                                <a:pt x="204113" y="691753"/>
                              </a:lnTo>
                              <a:lnTo>
                                <a:pt x="204113" y="805155"/>
                              </a:lnTo>
                              <a:lnTo>
                                <a:pt x="204113" y="805155"/>
                              </a:lnTo>
                              <a:lnTo>
                                <a:pt x="340189" y="861857"/>
                              </a:lnTo>
                              <a:lnTo>
                                <a:pt x="442246" y="861857"/>
                              </a:lnTo>
                              <a:lnTo>
                                <a:pt x="442246" y="861857"/>
                              </a:lnTo>
                              <a:lnTo>
                                <a:pt x="272151" y="941238"/>
                              </a:lnTo>
                              <a:lnTo>
                                <a:pt x="124736" y="997939"/>
                              </a:lnTo>
                              <a:lnTo>
                                <a:pt x="22679" y="1134022"/>
                              </a:lnTo>
                              <a:lnTo>
                                <a:pt x="0" y="1360826"/>
                              </a:lnTo>
                              <a:lnTo>
                                <a:pt x="0" y="1576291"/>
                              </a:lnTo>
                              <a:lnTo>
                                <a:pt x="0" y="1757734"/>
                              </a:lnTo>
                              <a:lnTo>
                                <a:pt x="11339" y="1973198"/>
                              </a:lnTo>
                              <a:lnTo>
                                <a:pt x="11339" y="1973198"/>
                              </a:lnTo>
                              <a:lnTo>
                                <a:pt x="0" y="2426807"/>
                              </a:lnTo>
                              <a:lnTo>
                                <a:pt x="56698" y="2574230"/>
                              </a:lnTo>
                              <a:lnTo>
                                <a:pt x="68038" y="2721653"/>
                              </a:lnTo>
                              <a:lnTo>
                                <a:pt x="34019" y="2846396"/>
                              </a:lnTo>
                              <a:lnTo>
                                <a:pt x="68038" y="2982478"/>
                              </a:lnTo>
                              <a:lnTo>
                                <a:pt x="68038" y="2982478"/>
                              </a:lnTo>
                              <a:lnTo>
                                <a:pt x="192774" y="3095880"/>
                              </a:lnTo>
                              <a:lnTo>
                                <a:pt x="260811" y="3209283"/>
                              </a:lnTo>
                              <a:lnTo>
                                <a:pt x="283491" y="3322685"/>
                              </a:lnTo>
                              <a:lnTo>
                                <a:pt x="351528" y="3470108"/>
                              </a:lnTo>
                              <a:lnTo>
                                <a:pt x="328849" y="3583510"/>
                              </a:lnTo>
                              <a:lnTo>
                                <a:pt x="317510" y="3708253"/>
                              </a:lnTo>
                              <a:lnTo>
                                <a:pt x="294830" y="3935057"/>
                              </a:lnTo>
                              <a:lnTo>
                                <a:pt x="317510" y="4082480"/>
                              </a:lnTo>
                              <a:lnTo>
                                <a:pt x="351528" y="4195882"/>
                              </a:lnTo>
                              <a:lnTo>
                                <a:pt x="374208" y="4331965"/>
                              </a:lnTo>
                              <a:lnTo>
                                <a:pt x="419566" y="4468048"/>
                              </a:lnTo>
                              <a:lnTo>
                                <a:pt x="464925" y="4581450"/>
                              </a:lnTo>
                              <a:lnTo>
                                <a:pt x="464925" y="4581450"/>
                              </a:lnTo>
                              <a:lnTo>
                                <a:pt x="487604" y="4762893"/>
                              </a:lnTo>
                              <a:lnTo>
                                <a:pt x="487604" y="4762893"/>
                              </a:lnTo>
                              <a:lnTo>
                                <a:pt x="442246" y="4910316"/>
                              </a:lnTo>
                              <a:lnTo>
                                <a:pt x="396887" y="5057739"/>
                              </a:lnTo>
                              <a:lnTo>
                                <a:pt x="442246" y="5171141"/>
                              </a:lnTo>
                              <a:lnTo>
                                <a:pt x="578321" y="5046399"/>
                              </a:lnTo>
                              <a:lnTo>
                                <a:pt x="578321" y="5046399"/>
                              </a:lnTo>
                              <a:lnTo>
                                <a:pt x="691718" y="4955677"/>
                              </a:lnTo>
                              <a:lnTo>
                                <a:pt x="759755" y="5137121"/>
                              </a:lnTo>
                              <a:lnTo>
                                <a:pt x="759755" y="5137121"/>
                              </a:lnTo>
                              <a:lnTo>
                                <a:pt x="918510" y="4967017"/>
                              </a:lnTo>
                              <a:lnTo>
                                <a:pt x="895831" y="4819594"/>
                              </a:lnTo>
                              <a:lnTo>
                                <a:pt x="884491" y="4672172"/>
                              </a:lnTo>
                              <a:lnTo>
                                <a:pt x="929850" y="4445367"/>
                              </a:lnTo>
                              <a:lnTo>
                                <a:pt x="1020567" y="4218563"/>
                              </a:lnTo>
                              <a:lnTo>
                                <a:pt x="1031907" y="3844335"/>
                              </a:lnTo>
                              <a:lnTo>
                                <a:pt x="986548" y="3696912"/>
                              </a:lnTo>
                              <a:lnTo>
                                <a:pt x="997888" y="3515469"/>
                              </a:lnTo>
                              <a:lnTo>
                                <a:pt x="1043246" y="3288664"/>
                              </a:lnTo>
                              <a:lnTo>
                                <a:pt x="1111284" y="3152582"/>
                              </a:lnTo>
                              <a:lnTo>
                                <a:pt x="1145303" y="2937117"/>
                              </a:lnTo>
                              <a:lnTo>
                                <a:pt x="1247360" y="2846396"/>
                              </a:lnTo>
                              <a:lnTo>
                                <a:pt x="1247360" y="2846396"/>
                              </a:lnTo>
                              <a:lnTo>
                                <a:pt x="1167982" y="2971138"/>
                              </a:lnTo>
                              <a:lnTo>
                                <a:pt x="1292718" y="2971138"/>
                              </a:lnTo>
                              <a:lnTo>
                                <a:pt x="1326737" y="2619591"/>
                              </a:lnTo>
                              <a:lnTo>
                                <a:pt x="1372096" y="2324745"/>
                              </a:lnTo>
                              <a:lnTo>
                                <a:pt x="1281379" y="1723713"/>
                              </a:lnTo>
                              <a:lnTo>
                                <a:pt x="1338077" y="1394847"/>
                              </a:lnTo>
                              <a:lnTo>
                                <a:pt x="1315398" y="1065981"/>
                              </a:lnTo>
                              <a:lnTo>
                                <a:pt x="1190662" y="941238"/>
                              </a:lnTo>
                              <a:lnTo>
                                <a:pt x="1065926" y="895877"/>
                              </a:lnTo>
                              <a:lnTo>
                                <a:pt x="873152" y="850516"/>
                              </a:lnTo>
                              <a:lnTo>
                                <a:pt x="873152" y="850516"/>
                              </a:lnTo>
                              <a:lnTo>
                                <a:pt x="1043246" y="793815"/>
                              </a:lnTo>
                              <a:lnTo>
                                <a:pt x="1043246" y="612372"/>
                              </a:lnTo>
                              <a:lnTo>
                                <a:pt x="1009227" y="487629"/>
                              </a:lnTo>
                              <a:lnTo>
                                <a:pt x="1009227" y="487629"/>
                              </a:lnTo>
                              <a:lnTo>
                                <a:pt x="975209" y="283505"/>
                              </a:lnTo>
                              <a:lnTo>
                                <a:pt x="929850" y="124742"/>
                              </a:lnTo>
                              <a:lnTo>
                                <a:pt x="759755" y="0"/>
                              </a:lnTo>
                              <a:lnTo>
                                <a:pt x="532963" y="0"/>
                              </a:lnTo>
                              <a:lnTo>
                                <a:pt x="453585" y="113402"/>
                              </a:lnTo>
                            </a:path>
                          </a:pathLst>
                        </a:custGeom>
                        <a:grpFill/>
                        <a:ln w="3175" cmpd="sng">
                          <a:noFill/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/>
                        </a:p>
                      </p:txBody>
                    </p:sp>
                    <p:sp>
                      <p:nvSpPr>
                        <p:cNvPr id="209" name="Forma libre 208"/>
                        <p:cNvSpPr/>
                        <p:nvPr/>
                      </p:nvSpPr>
                      <p:spPr>
                        <a:xfrm>
                          <a:off x="3685382" y="2767014"/>
                          <a:ext cx="90718" cy="396908"/>
                        </a:xfrm>
                        <a:custGeom>
                          <a:avLst/>
                          <a:gdLst>
                            <a:gd name="connsiteX0" fmla="*/ 11340 w 90718"/>
                            <a:gd name="connsiteY0" fmla="*/ 0 h 396908"/>
                            <a:gd name="connsiteX1" fmla="*/ 0 w 90718"/>
                            <a:gd name="connsiteY1" fmla="*/ 170104 h 396908"/>
                            <a:gd name="connsiteX2" fmla="*/ 0 w 90718"/>
                            <a:gd name="connsiteY2" fmla="*/ 272166 h 396908"/>
                            <a:gd name="connsiteX3" fmla="*/ 0 w 90718"/>
                            <a:gd name="connsiteY3" fmla="*/ 396908 h 396908"/>
                            <a:gd name="connsiteX4" fmla="*/ 0 w 90718"/>
                            <a:gd name="connsiteY4" fmla="*/ 396908 h 396908"/>
                            <a:gd name="connsiteX5" fmla="*/ 0 w 90718"/>
                            <a:gd name="connsiteY5" fmla="*/ 396908 h 396908"/>
                            <a:gd name="connsiteX6" fmla="*/ 90718 w 90718"/>
                            <a:gd name="connsiteY6" fmla="*/ 283506 h 396908"/>
                            <a:gd name="connsiteX7" fmla="*/ 90718 w 90718"/>
                            <a:gd name="connsiteY7" fmla="*/ 147423 h 396908"/>
                            <a:gd name="connsiteX8" fmla="*/ 90718 w 90718"/>
                            <a:gd name="connsiteY8" fmla="*/ 147423 h 396908"/>
                            <a:gd name="connsiteX9" fmla="*/ 11340 w 90718"/>
                            <a:gd name="connsiteY9" fmla="*/ 0 h 39690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90718" h="396908">
                              <a:moveTo>
                                <a:pt x="11340" y="0"/>
                              </a:moveTo>
                              <a:lnTo>
                                <a:pt x="0" y="170104"/>
                              </a:lnTo>
                              <a:lnTo>
                                <a:pt x="0" y="272166"/>
                              </a:lnTo>
                              <a:lnTo>
                                <a:pt x="0" y="396908"/>
                              </a:lnTo>
                              <a:lnTo>
                                <a:pt x="0" y="396908"/>
                              </a:lnTo>
                              <a:lnTo>
                                <a:pt x="0" y="396908"/>
                              </a:lnTo>
                              <a:lnTo>
                                <a:pt x="90718" y="283506"/>
                              </a:lnTo>
                              <a:lnTo>
                                <a:pt x="90718" y="147423"/>
                              </a:lnTo>
                              <a:lnTo>
                                <a:pt x="90718" y="147423"/>
                              </a:lnTo>
                              <a:lnTo>
                                <a:pt x="1134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/>
                        </a:p>
                      </p:txBody>
                    </p:sp>
                    <p:sp>
                      <p:nvSpPr>
                        <p:cNvPr id="210" name="Forma libre 209"/>
                        <p:cNvSpPr/>
                        <p:nvPr/>
                      </p:nvSpPr>
                      <p:spPr>
                        <a:xfrm>
                          <a:off x="4496167" y="2767014"/>
                          <a:ext cx="110235" cy="822565"/>
                        </a:xfrm>
                        <a:custGeom>
                          <a:avLst/>
                          <a:gdLst>
                            <a:gd name="connsiteX0" fmla="*/ 22679 w 124736"/>
                            <a:gd name="connsiteY0" fmla="*/ 0 h 408248"/>
                            <a:gd name="connsiteX1" fmla="*/ 0 w 124736"/>
                            <a:gd name="connsiteY1" fmla="*/ 124743 h 408248"/>
                            <a:gd name="connsiteX2" fmla="*/ 0 w 124736"/>
                            <a:gd name="connsiteY2" fmla="*/ 124743 h 408248"/>
                            <a:gd name="connsiteX3" fmla="*/ 34019 w 124736"/>
                            <a:gd name="connsiteY3" fmla="*/ 283506 h 408248"/>
                            <a:gd name="connsiteX4" fmla="*/ 34019 w 124736"/>
                            <a:gd name="connsiteY4" fmla="*/ 283506 h 408248"/>
                            <a:gd name="connsiteX5" fmla="*/ 79378 w 124736"/>
                            <a:gd name="connsiteY5" fmla="*/ 408248 h 408248"/>
                            <a:gd name="connsiteX6" fmla="*/ 124736 w 124736"/>
                            <a:gd name="connsiteY6" fmla="*/ 283506 h 408248"/>
                            <a:gd name="connsiteX7" fmla="*/ 90717 w 124736"/>
                            <a:gd name="connsiteY7" fmla="*/ 181444 h 408248"/>
                            <a:gd name="connsiteX8" fmla="*/ 90717 w 124736"/>
                            <a:gd name="connsiteY8" fmla="*/ 56701 h 408248"/>
                            <a:gd name="connsiteX9" fmla="*/ 22679 w 124736"/>
                            <a:gd name="connsiteY9" fmla="*/ 0 h 4082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24736" h="408248">
                              <a:moveTo>
                                <a:pt x="22679" y="0"/>
                              </a:moveTo>
                              <a:lnTo>
                                <a:pt x="0" y="124743"/>
                              </a:lnTo>
                              <a:lnTo>
                                <a:pt x="0" y="124743"/>
                              </a:lnTo>
                              <a:lnTo>
                                <a:pt x="34019" y="283506"/>
                              </a:lnTo>
                              <a:lnTo>
                                <a:pt x="34019" y="283506"/>
                              </a:lnTo>
                              <a:lnTo>
                                <a:pt x="79378" y="408248"/>
                              </a:lnTo>
                              <a:lnTo>
                                <a:pt x="124736" y="283506"/>
                              </a:lnTo>
                              <a:lnTo>
                                <a:pt x="90717" y="181444"/>
                              </a:lnTo>
                              <a:lnTo>
                                <a:pt x="90717" y="56701"/>
                              </a:lnTo>
                              <a:lnTo>
                                <a:pt x="22679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/>
                        </a:p>
                      </p:txBody>
                    </p:sp>
                    <p:sp>
                      <p:nvSpPr>
                        <p:cNvPr id="211" name="Forma libre 210"/>
                        <p:cNvSpPr/>
                        <p:nvPr/>
                      </p:nvSpPr>
                      <p:spPr>
                        <a:xfrm>
                          <a:off x="4082269" y="4808255"/>
                          <a:ext cx="68038" cy="975259"/>
                        </a:xfrm>
                        <a:custGeom>
                          <a:avLst/>
                          <a:gdLst>
                            <a:gd name="connsiteX0" fmla="*/ 11340 w 68038"/>
                            <a:gd name="connsiteY0" fmla="*/ 0 h 975259"/>
                            <a:gd name="connsiteX1" fmla="*/ 11340 w 68038"/>
                            <a:gd name="connsiteY1" fmla="*/ 0 h 975259"/>
                            <a:gd name="connsiteX2" fmla="*/ 11340 w 68038"/>
                            <a:gd name="connsiteY2" fmla="*/ 521650 h 975259"/>
                            <a:gd name="connsiteX3" fmla="*/ 0 w 68038"/>
                            <a:gd name="connsiteY3" fmla="*/ 714434 h 975259"/>
                            <a:gd name="connsiteX4" fmla="*/ 0 w 68038"/>
                            <a:gd name="connsiteY4" fmla="*/ 850516 h 975259"/>
                            <a:gd name="connsiteX5" fmla="*/ 34019 w 68038"/>
                            <a:gd name="connsiteY5" fmla="*/ 975259 h 975259"/>
                            <a:gd name="connsiteX6" fmla="*/ 68038 w 68038"/>
                            <a:gd name="connsiteY6" fmla="*/ 691753 h 975259"/>
                            <a:gd name="connsiteX7" fmla="*/ 68038 w 68038"/>
                            <a:gd name="connsiteY7" fmla="*/ 419588 h 975259"/>
                            <a:gd name="connsiteX8" fmla="*/ 68038 w 68038"/>
                            <a:gd name="connsiteY8" fmla="*/ 204124 h 975259"/>
                            <a:gd name="connsiteX9" fmla="*/ 45359 w 68038"/>
                            <a:gd name="connsiteY9" fmla="*/ 68041 h 975259"/>
                            <a:gd name="connsiteX10" fmla="*/ 11340 w 68038"/>
                            <a:gd name="connsiteY10" fmla="*/ 0 h 97525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68038" h="975259">
                              <a:moveTo>
                                <a:pt x="11340" y="0"/>
                              </a:moveTo>
                              <a:lnTo>
                                <a:pt x="11340" y="0"/>
                              </a:lnTo>
                              <a:lnTo>
                                <a:pt x="11340" y="521650"/>
                              </a:lnTo>
                              <a:lnTo>
                                <a:pt x="0" y="714434"/>
                              </a:lnTo>
                              <a:lnTo>
                                <a:pt x="0" y="850516"/>
                              </a:lnTo>
                              <a:lnTo>
                                <a:pt x="34019" y="975259"/>
                              </a:lnTo>
                              <a:lnTo>
                                <a:pt x="68038" y="691753"/>
                              </a:lnTo>
                              <a:lnTo>
                                <a:pt x="68038" y="419588"/>
                              </a:lnTo>
                              <a:lnTo>
                                <a:pt x="68038" y="204124"/>
                              </a:lnTo>
                              <a:lnTo>
                                <a:pt x="45359" y="68041"/>
                              </a:lnTo>
                              <a:lnTo>
                                <a:pt x="11340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/>
                        </a:p>
                      </p:txBody>
                    </p:sp>
                  </p:grpSp>
                  <p:sp>
                    <p:nvSpPr>
                      <p:cNvPr id="207" name="Luna 206"/>
                      <p:cNvSpPr/>
                      <p:nvPr/>
                    </p:nvSpPr>
                    <p:spPr>
                      <a:xfrm rot="4320000">
                        <a:off x="4050247" y="1022355"/>
                        <a:ext cx="208692" cy="495495"/>
                      </a:xfrm>
                      <a:prstGeom prst="moon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/>
                      </a:p>
                    </p:txBody>
                  </p:sp>
                </p:grpSp>
                <p:sp>
                  <p:nvSpPr>
                    <p:cNvPr id="205" name="Forma libre 204"/>
                    <p:cNvSpPr/>
                    <p:nvPr/>
                  </p:nvSpPr>
                  <p:spPr>
                    <a:xfrm>
                      <a:off x="1873250" y="1327150"/>
                      <a:ext cx="488950" cy="698500"/>
                    </a:xfrm>
                    <a:custGeom>
                      <a:avLst/>
                      <a:gdLst>
                        <a:gd name="connsiteX0" fmla="*/ 38100 w 488950"/>
                        <a:gd name="connsiteY0" fmla="*/ 698500 h 698500"/>
                        <a:gd name="connsiteX1" fmla="*/ 57150 w 488950"/>
                        <a:gd name="connsiteY1" fmla="*/ 635000 h 698500"/>
                        <a:gd name="connsiteX2" fmla="*/ 6350 w 488950"/>
                        <a:gd name="connsiteY2" fmla="*/ 501650 h 698500"/>
                        <a:gd name="connsiteX3" fmla="*/ 0 w 488950"/>
                        <a:gd name="connsiteY3" fmla="*/ 349250 h 698500"/>
                        <a:gd name="connsiteX4" fmla="*/ 50800 w 488950"/>
                        <a:gd name="connsiteY4" fmla="*/ 273050 h 698500"/>
                        <a:gd name="connsiteX5" fmla="*/ 114300 w 488950"/>
                        <a:gd name="connsiteY5" fmla="*/ 184150 h 698500"/>
                        <a:gd name="connsiteX6" fmla="*/ 234950 w 488950"/>
                        <a:gd name="connsiteY6" fmla="*/ 101600 h 698500"/>
                        <a:gd name="connsiteX7" fmla="*/ 342900 w 488950"/>
                        <a:gd name="connsiteY7" fmla="*/ 82550 h 698500"/>
                        <a:gd name="connsiteX8" fmla="*/ 419100 w 488950"/>
                        <a:gd name="connsiteY8" fmla="*/ 63500 h 698500"/>
                        <a:gd name="connsiteX9" fmla="*/ 463550 w 488950"/>
                        <a:gd name="connsiteY9" fmla="*/ 0 h 698500"/>
                        <a:gd name="connsiteX10" fmla="*/ 463550 w 488950"/>
                        <a:gd name="connsiteY10" fmla="*/ 0 h 698500"/>
                        <a:gd name="connsiteX11" fmla="*/ 412750 w 488950"/>
                        <a:gd name="connsiteY11" fmla="*/ 57150 h 698500"/>
                        <a:gd name="connsiteX12" fmla="*/ 450850 w 488950"/>
                        <a:gd name="connsiteY12" fmla="*/ 247650 h 698500"/>
                        <a:gd name="connsiteX13" fmla="*/ 469900 w 488950"/>
                        <a:gd name="connsiteY13" fmla="*/ 342900 h 698500"/>
                        <a:gd name="connsiteX14" fmla="*/ 488950 w 488950"/>
                        <a:gd name="connsiteY14" fmla="*/ 438150 h 698500"/>
                        <a:gd name="connsiteX15" fmla="*/ 457200 w 488950"/>
                        <a:gd name="connsiteY15" fmla="*/ 546100 h 698500"/>
                        <a:gd name="connsiteX16" fmla="*/ 457200 w 488950"/>
                        <a:gd name="connsiteY16" fmla="*/ 546100 h 698500"/>
                        <a:gd name="connsiteX17" fmla="*/ 457200 w 488950"/>
                        <a:gd name="connsiteY17" fmla="*/ 692150 h 698500"/>
                        <a:gd name="connsiteX18" fmla="*/ 457200 w 488950"/>
                        <a:gd name="connsiteY18" fmla="*/ 692150 h 698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88950" h="698500">
                          <a:moveTo>
                            <a:pt x="38100" y="698500"/>
                          </a:moveTo>
                          <a:lnTo>
                            <a:pt x="57150" y="635000"/>
                          </a:lnTo>
                          <a:lnTo>
                            <a:pt x="6350" y="501650"/>
                          </a:lnTo>
                          <a:lnTo>
                            <a:pt x="0" y="349250"/>
                          </a:lnTo>
                          <a:lnTo>
                            <a:pt x="50800" y="273050"/>
                          </a:lnTo>
                          <a:lnTo>
                            <a:pt x="114300" y="184150"/>
                          </a:lnTo>
                          <a:lnTo>
                            <a:pt x="234950" y="101600"/>
                          </a:lnTo>
                          <a:lnTo>
                            <a:pt x="342900" y="82550"/>
                          </a:lnTo>
                          <a:lnTo>
                            <a:pt x="419100" y="63500"/>
                          </a:lnTo>
                          <a:lnTo>
                            <a:pt x="463550" y="0"/>
                          </a:lnTo>
                          <a:lnTo>
                            <a:pt x="463550" y="0"/>
                          </a:lnTo>
                          <a:lnTo>
                            <a:pt x="412750" y="57150"/>
                          </a:lnTo>
                          <a:lnTo>
                            <a:pt x="450850" y="247650"/>
                          </a:lnTo>
                          <a:lnTo>
                            <a:pt x="469900" y="342900"/>
                          </a:lnTo>
                          <a:lnTo>
                            <a:pt x="488950" y="438150"/>
                          </a:lnTo>
                          <a:lnTo>
                            <a:pt x="457200" y="546100"/>
                          </a:lnTo>
                          <a:lnTo>
                            <a:pt x="457200" y="546100"/>
                          </a:lnTo>
                          <a:lnTo>
                            <a:pt x="457200" y="692150"/>
                          </a:lnTo>
                          <a:lnTo>
                            <a:pt x="457200" y="692150"/>
                          </a:lnTo>
                        </a:path>
                      </a:pathLst>
                    </a:custGeom>
                    <a:ln w="3175" cmpd="sng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  <p:sp>
                <p:nvSpPr>
                  <p:cNvPr id="194" name="Elipse 193"/>
                  <p:cNvSpPr/>
                  <p:nvPr/>
                </p:nvSpPr>
                <p:spPr>
                  <a:xfrm flipH="1">
                    <a:off x="3901802" y="5256354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96" name="Elipse 195"/>
                  <p:cNvSpPr/>
                  <p:nvPr/>
                </p:nvSpPr>
                <p:spPr>
                  <a:xfrm flipH="1">
                    <a:off x="4006750" y="5339926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98" name="Elipse 197"/>
                  <p:cNvSpPr/>
                  <p:nvPr/>
                </p:nvSpPr>
                <p:spPr>
                  <a:xfrm flipH="1">
                    <a:off x="3827606" y="5400134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cxnSp>
                <p:nvCxnSpPr>
                  <p:cNvPr id="199" name="Conector recto 198"/>
                  <p:cNvCxnSpPr/>
                  <p:nvPr/>
                </p:nvCxnSpPr>
                <p:spPr>
                  <a:xfrm>
                    <a:off x="3735272" y="4402465"/>
                    <a:ext cx="28352" cy="812800"/>
                  </a:xfrm>
                  <a:prstGeom prst="line">
                    <a:avLst/>
                  </a:prstGeom>
                  <a:ln w="3175" cmpd="sng">
                    <a:solidFill>
                      <a:srgbClr val="FCD5B5"/>
                    </a:solidFill>
                    <a:prstDash val="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0" name="Luna 199"/>
                  <p:cNvSpPr/>
                  <p:nvPr/>
                </p:nvSpPr>
                <p:spPr>
                  <a:xfrm rot="1800000" flipH="1">
                    <a:off x="4343353" y="3976827"/>
                    <a:ext cx="137552" cy="431264"/>
                  </a:xfrm>
                  <a:prstGeom prst="moon">
                    <a:avLst/>
                  </a:prstGeom>
                  <a:solidFill>
                    <a:schemeClr val="bg1"/>
                  </a:solidFill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201" name="Elipse 200"/>
                  <p:cNvSpPr/>
                  <p:nvPr/>
                </p:nvSpPr>
                <p:spPr>
                  <a:xfrm flipH="1">
                    <a:off x="3980006" y="5552534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202" name="Elipse 201"/>
                  <p:cNvSpPr/>
                  <p:nvPr/>
                </p:nvSpPr>
                <p:spPr>
                  <a:xfrm flipH="1">
                    <a:off x="3891782" y="5704934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203" name="Elipse 202"/>
                  <p:cNvSpPr/>
                  <p:nvPr/>
                </p:nvSpPr>
                <p:spPr>
                  <a:xfrm flipH="1">
                    <a:off x="3869046" y="6023006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188" name="Elipse 187"/>
                <p:cNvSpPr/>
                <p:nvPr/>
              </p:nvSpPr>
              <p:spPr>
                <a:xfrm flipH="1">
                  <a:off x="2172069" y="1644173"/>
                  <a:ext cx="45719" cy="45719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89" name="Elipse 188"/>
                <p:cNvSpPr/>
                <p:nvPr/>
              </p:nvSpPr>
              <p:spPr>
                <a:xfrm flipH="1">
                  <a:off x="1896693" y="1395533"/>
                  <a:ext cx="45719" cy="45719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0" name="Elipse 189"/>
                <p:cNvSpPr/>
                <p:nvPr/>
              </p:nvSpPr>
              <p:spPr>
                <a:xfrm flipH="1">
                  <a:off x="2062461" y="1414253"/>
                  <a:ext cx="45719" cy="45719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cxnSp>
            <p:nvCxnSpPr>
              <p:cNvPr id="5" name="Conector recto de flecha 4"/>
              <p:cNvCxnSpPr/>
              <p:nvPr/>
            </p:nvCxnSpPr>
            <p:spPr>
              <a:xfrm flipV="1">
                <a:off x="3912172" y="1736421"/>
                <a:ext cx="368021" cy="7974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Agrupar 5"/>
              <p:cNvGrpSpPr/>
              <p:nvPr/>
            </p:nvGrpSpPr>
            <p:grpSpPr>
              <a:xfrm rot="5608946">
                <a:off x="3228312" y="660355"/>
                <a:ext cx="725908" cy="1083780"/>
                <a:chOff x="2643327" y="1943103"/>
                <a:chExt cx="2325369" cy="2384034"/>
              </a:xfrm>
            </p:grpSpPr>
            <p:sp>
              <p:nvSpPr>
                <p:cNvPr id="166" name="Forma libre 165"/>
                <p:cNvSpPr/>
                <p:nvPr/>
              </p:nvSpPr>
              <p:spPr>
                <a:xfrm>
                  <a:off x="2643327" y="1943103"/>
                  <a:ext cx="2325369" cy="2384034"/>
                </a:xfrm>
                <a:custGeom>
                  <a:avLst/>
                  <a:gdLst>
                    <a:gd name="connsiteX0" fmla="*/ 1268676 w 2913477"/>
                    <a:gd name="connsiteY0" fmla="*/ 0 h 2800609"/>
                    <a:gd name="connsiteX1" fmla="*/ 1258266 w 2913477"/>
                    <a:gd name="connsiteY1" fmla="*/ 52053 h 2800609"/>
                    <a:gd name="connsiteX2" fmla="*/ 1237445 w 2913477"/>
                    <a:gd name="connsiteY2" fmla="*/ 72875 h 2800609"/>
                    <a:gd name="connsiteX3" fmla="*/ 1227035 w 2913477"/>
                    <a:gd name="connsiteY3" fmla="*/ 104106 h 2800609"/>
                    <a:gd name="connsiteX4" fmla="*/ 1227035 w 2913477"/>
                    <a:gd name="connsiteY4" fmla="*/ 437246 h 2800609"/>
                    <a:gd name="connsiteX5" fmla="*/ 1247855 w 2913477"/>
                    <a:gd name="connsiteY5" fmla="*/ 499710 h 2800609"/>
                    <a:gd name="connsiteX6" fmla="*/ 1258266 w 2913477"/>
                    <a:gd name="connsiteY6" fmla="*/ 562174 h 2800609"/>
                    <a:gd name="connsiteX7" fmla="*/ 1268676 w 2913477"/>
                    <a:gd name="connsiteY7" fmla="*/ 603817 h 2800609"/>
                    <a:gd name="connsiteX8" fmla="*/ 1258266 w 2913477"/>
                    <a:gd name="connsiteY8" fmla="*/ 728744 h 2800609"/>
                    <a:gd name="connsiteX9" fmla="*/ 1174985 w 2913477"/>
                    <a:gd name="connsiteY9" fmla="*/ 739155 h 2800609"/>
                    <a:gd name="connsiteX10" fmla="*/ 1143754 w 2913477"/>
                    <a:gd name="connsiteY10" fmla="*/ 749565 h 2800609"/>
                    <a:gd name="connsiteX11" fmla="*/ 1091703 w 2913477"/>
                    <a:gd name="connsiteY11" fmla="*/ 655870 h 2800609"/>
                    <a:gd name="connsiteX12" fmla="*/ 1070883 w 2913477"/>
                    <a:gd name="connsiteY12" fmla="*/ 635048 h 2800609"/>
                    <a:gd name="connsiteX13" fmla="*/ 1060473 w 2913477"/>
                    <a:gd name="connsiteY13" fmla="*/ 603817 h 2800609"/>
                    <a:gd name="connsiteX14" fmla="*/ 1008422 w 2913477"/>
                    <a:gd name="connsiteY14" fmla="*/ 614227 h 2800609"/>
                    <a:gd name="connsiteX15" fmla="*/ 1039653 w 2913477"/>
                    <a:gd name="connsiteY15" fmla="*/ 770387 h 2800609"/>
                    <a:gd name="connsiteX16" fmla="*/ 1029243 w 2913477"/>
                    <a:gd name="connsiteY16" fmla="*/ 832850 h 2800609"/>
                    <a:gd name="connsiteX17" fmla="*/ 852270 w 2913477"/>
                    <a:gd name="connsiteY17" fmla="*/ 770387 h 2800609"/>
                    <a:gd name="connsiteX18" fmla="*/ 841860 w 2913477"/>
                    <a:gd name="connsiteY18" fmla="*/ 718333 h 2800609"/>
                    <a:gd name="connsiteX19" fmla="*/ 758579 w 2913477"/>
                    <a:gd name="connsiteY19" fmla="*/ 676691 h 2800609"/>
                    <a:gd name="connsiteX20" fmla="*/ 696118 w 2913477"/>
                    <a:gd name="connsiteY20" fmla="*/ 655870 h 2800609"/>
                    <a:gd name="connsiteX21" fmla="*/ 612837 w 2913477"/>
                    <a:gd name="connsiteY21" fmla="*/ 624638 h 2800609"/>
                    <a:gd name="connsiteX22" fmla="*/ 592017 w 2913477"/>
                    <a:gd name="connsiteY22" fmla="*/ 655870 h 2800609"/>
                    <a:gd name="connsiteX23" fmla="*/ 623248 w 2913477"/>
                    <a:gd name="connsiteY23" fmla="*/ 739155 h 2800609"/>
                    <a:gd name="connsiteX24" fmla="*/ 706529 w 2913477"/>
                    <a:gd name="connsiteY24" fmla="*/ 780797 h 2800609"/>
                    <a:gd name="connsiteX25" fmla="*/ 779400 w 2913477"/>
                    <a:gd name="connsiteY25" fmla="*/ 822440 h 2800609"/>
                    <a:gd name="connsiteX26" fmla="*/ 789810 w 2913477"/>
                    <a:gd name="connsiteY26" fmla="*/ 853672 h 2800609"/>
                    <a:gd name="connsiteX27" fmla="*/ 821040 w 2913477"/>
                    <a:gd name="connsiteY27" fmla="*/ 884903 h 2800609"/>
                    <a:gd name="connsiteX28" fmla="*/ 831450 w 2913477"/>
                    <a:gd name="connsiteY28" fmla="*/ 957778 h 2800609"/>
                    <a:gd name="connsiteX29" fmla="*/ 779400 w 2913477"/>
                    <a:gd name="connsiteY29" fmla="*/ 1041063 h 2800609"/>
                    <a:gd name="connsiteX30" fmla="*/ 768989 w 2913477"/>
                    <a:gd name="connsiteY30" fmla="*/ 1072295 h 2800609"/>
                    <a:gd name="connsiteX31" fmla="*/ 758579 w 2913477"/>
                    <a:gd name="connsiteY31" fmla="*/ 1113937 h 2800609"/>
                    <a:gd name="connsiteX32" fmla="*/ 727349 w 2913477"/>
                    <a:gd name="connsiteY32" fmla="*/ 1134758 h 2800609"/>
                    <a:gd name="connsiteX33" fmla="*/ 706529 w 2913477"/>
                    <a:gd name="connsiteY33" fmla="*/ 1155580 h 2800609"/>
                    <a:gd name="connsiteX34" fmla="*/ 644068 w 2913477"/>
                    <a:gd name="connsiteY34" fmla="*/ 1176401 h 2800609"/>
                    <a:gd name="connsiteX35" fmla="*/ 550377 w 2913477"/>
                    <a:gd name="connsiteY35" fmla="*/ 1197222 h 2800609"/>
                    <a:gd name="connsiteX36" fmla="*/ 102741 w 2913477"/>
                    <a:gd name="connsiteY36" fmla="*/ 1176401 h 2800609"/>
                    <a:gd name="connsiteX37" fmla="*/ 9050 w 2913477"/>
                    <a:gd name="connsiteY37" fmla="*/ 1186812 h 2800609"/>
                    <a:gd name="connsiteX38" fmla="*/ 50690 w 2913477"/>
                    <a:gd name="connsiteY38" fmla="*/ 1249275 h 2800609"/>
                    <a:gd name="connsiteX39" fmla="*/ 144381 w 2913477"/>
                    <a:gd name="connsiteY39" fmla="*/ 1270097 h 2800609"/>
                    <a:gd name="connsiteX40" fmla="*/ 560787 w 2913477"/>
                    <a:gd name="connsiteY40" fmla="*/ 1270097 h 2800609"/>
                    <a:gd name="connsiteX41" fmla="*/ 592017 w 2913477"/>
                    <a:gd name="connsiteY41" fmla="*/ 1280507 h 2800609"/>
                    <a:gd name="connsiteX42" fmla="*/ 654478 w 2913477"/>
                    <a:gd name="connsiteY42" fmla="*/ 1290918 h 2800609"/>
                    <a:gd name="connsiteX43" fmla="*/ 685708 w 2913477"/>
                    <a:gd name="connsiteY43" fmla="*/ 1322150 h 2800609"/>
                    <a:gd name="connsiteX44" fmla="*/ 696118 w 2913477"/>
                    <a:gd name="connsiteY44" fmla="*/ 1353382 h 2800609"/>
                    <a:gd name="connsiteX45" fmla="*/ 675298 w 2913477"/>
                    <a:gd name="connsiteY45" fmla="*/ 1436667 h 2800609"/>
                    <a:gd name="connsiteX46" fmla="*/ 654478 w 2913477"/>
                    <a:gd name="connsiteY46" fmla="*/ 1467898 h 2800609"/>
                    <a:gd name="connsiteX47" fmla="*/ 623248 w 2913477"/>
                    <a:gd name="connsiteY47" fmla="*/ 1478309 h 2800609"/>
                    <a:gd name="connsiteX48" fmla="*/ 602427 w 2913477"/>
                    <a:gd name="connsiteY48" fmla="*/ 1499130 h 2800609"/>
                    <a:gd name="connsiteX49" fmla="*/ 571197 w 2913477"/>
                    <a:gd name="connsiteY49" fmla="*/ 1509541 h 2800609"/>
                    <a:gd name="connsiteX50" fmla="*/ 456685 w 2913477"/>
                    <a:gd name="connsiteY50" fmla="*/ 1530362 h 2800609"/>
                    <a:gd name="connsiteX51" fmla="*/ 321354 w 2913477"/>
                    <a:gd name="connsiteY51" fmla="*/ 1561594 h 2800609"/>
                    <a:gd name="connsiteX52" fmla="*/ 248483 w 2913477"/>
                    <a:gd name="connsiteY52" fmla="*/ 1582415 h 2800609"/>
                    <a:gd name="connsiteX53" fmla="*/ 238073 w 2913477"/>
                    <a:gd name="connsiteY53" fmla="*/ 1613647 h 2800609"/>
                    <a:gd name="connsiteX54" fmla="*/ 165202 w 2913477"/>
                    <a:gd name="connsiteY54" fmla="*/ 1644879 h 2800609"/>
                    <a:gd name="connsiteX55" fmla="*/ 133971 w 2913477"/>
                    <a:gd name="connsiteY55" fmla="*/ 1676111 h 2800609"/>
                    <a:gd name="connsiteX56" fmla="*/ 92331 w 2913477"/>
                    <a:gd name="connsiteY56" fmla="*/ 1738575 h 2800609"/>
                    <a:gd name="connsiteX57" fmla="*/ 102741 w 2913477"/>
                    <a:gd name="connsiteY57" fmla="*/ 1790628 h 2800609"/>
                    <a:gd name="connsiteX58" fmla="*/ 133971 w 2913477"/>
                    <a:gd name="connsiteY58" fmla="*/ 1801039 h 2800609"/>
                    <a:gd name="connsiteX59" fmla="*/ 238073 w 2913477"/>
                    <a:gd name="connsiteY59" fmla="*/ 1790628 h 2800609"/>
                    <a:gd name="connsiteX60" fmla="*/ 269303 w 2913477"/>
                    <a:gd name="connsiteY60" fmla="*/ 1780217 h 2800609"/>
                    <a:gd name="connsiteX61" fmla="*/ 321354 w 2913477"/>
                    <a:gd name="connsiteY61" fmla="*/ 1769807 h 2800609"/>
                    <a:gd name="connsiteX62" fmla="*/ 352584 w 2913477"/>
                    <a:gd name="connsiteY62" fmla="*/ 1748985 h 2800609"/>
                    <a:gd name="connsiteX63" fmla="*/ 383814 w 2913477"/>
                    <a:gd name="connsiteY63" fmla="*/ 1738575 h 2800609"/>
                    <a:gd name="connsiteX64" fmla="*/ 415045 w 2913477"/>
                    <a:gd name="connsiteY64" fmla="*/ 1717754 h 2800609"/>
                    <a:gd name="connsiteX65" fmla="*/ 435865 w 2913477"/>
                    <a:gd name="connsiteY65" fmla="*/ 1686522 h 2800609"/>
                    <a:gd name="connsiteX66" fmla="*/ 477506 w 2913477"/>
                    <a:gd name="connsiteY66" fmla="*/ 1676111 h 2800609"/>
                    <a:gd name="connsiteX67" fmla="*/ 508736 w 2913477"/>
                    <a:gd name="connsiteY67" fmla="*/ 1665700 h 2800609"/>
                    <a:gd name="connsiteX68" fmla="*/ 539966 w 2913477"/>
                    <a:gd name="connsiteY68" fmla="*/ 1644879 h 2800609"/>
                    <a:gd name="connsiteX69" fmla="*/ 612837 w 2913477"/>
                    <a:gd name="connsiteY69" fmla="*/ 1624058 h 2800609"/>
                    <a:gd name="connsiteX70" fmla="*/ 664888 w 2913477"/>
                    <a:gd name="connsiteY70" fmla="*/ 1582415 h 2800609"/>
                    <a:gd name="connsiteX71" fmla="*/ 696118 w 2913477"/>
                    <a:gd name="connsiteY71" fmla="*/ 1603237 h 2800609"/>
                    <a:gd name="connsiteX72" fmla="*/ 810630 w 2913477"/>
                    <a:gd name="connsiteY72" fmla="*/ 1624058 h 2800609"/>
                    <a:gd name="connsiteX73" fmla="*/ 841860 w 2913477"/>
                    <a:gd name="connsiteY73" fmla="*/ 1634468 h 2800609"/>
                    <a:gd name="connsiteX74" fmla="*/ 821040 w 2913477"/>
                    <a:gd name="connsiteY74" fmla="*/ 1769807 h 2800609"/>
                    <a:gd name="connsiteX75" fmla="*/ 779400 w 2913477"/>
                    <a:gd name="connsiteY75" fmla="*/ 1832270 h 2800609"/>
                    <a:gd name="connsiteX76" fmla="*/ 768989 w 2913477"/>
                    <a:gd name="connsiteY76" fmla="*/ 1873913 h 2800609"/>
                    <a:gd name="connsiteX77" fmla="*/ 737759 w 2913477"/>
                    <a:gd name="connsiteY77" fmla="*/ 1884324 h 2800609"/>
                    <a:gd name="connsiteX78" fmla="*/ 644068 w 2913477"/>
                    <a:gd name="connsiteY78" fmla="*/ 1925966 h 2800609"/>
                    <a:gd name="connsiteX79" fmla="*/ 560787 w 2913477"/>
                    <a:gd name="connsiteY79" fmla="*/ 1946787 h 2800609"/>
                    <a:gd name="connsiteX80" fmla="*/ 550377 w 2913477"/>
                    <a:gd name="connsiteY80" fmla="*/ 1978019 h 2800609"/>
                    <a:gd name="connsiteX81" fmla="*/ 519146 w 2913477"/>
                    <a:gd name="connsiteY81" fmla="*/ 1988430 h 2800609"/>
                    <a:gd name="connsiteX82" fmla="*/ 477506 w 2913477"/>
                    <a:gd name="connsiteY82" fmla="*/ 2009251 h 2800609"/>
                    <a:gd name="connsiteX83" fmla="*/ 425455 w 2913477"/>
                    <a:gd name="connsiteY83" fmla="*/ 2040483 h 2800609"/>
                    <a:gd name="connsiteX84" fmla="*/ 394225 w 2913477"/>
                    <a:gd name="connsiteY84" fmla="*/ 2071715 h 2800609"/>
                    <a:gd name="connsiteX85" fmla="*/ 342174 w 2913477"/>
                    <a:gd name="connsiteY85" fmla="*/ 2082125 h 2800609"/>
                    <a:gd name="connsiteX86" fmla="*/ 227663 w 2913477"/>
                    <a:gd name="connsiteY86" fmla="*/ 2102947 h 2800609"/>
                    <a:gd name="connsiteX87" fmla="*/ 206842 w 2913477"/>
                    <a:gd name="connsiteY87" fmla="*/ 2123768 h 2800609"/>
                    <a:gd name="connsiteX88" fmla="*/ 175612 w 2913477"/>
                    <a:gd name="connsiteY88" fmla="*/ 2144589 h 2800609"/>
                    <a:gd name="connsiteX89" fmla="*/ 154792 w 2913477"/>
                    <a:gd name="connsiteY89" fmla="*/ 2186232 h 2800609"/>
                    <a:gd name="connsiteX90" fmla="*/ 165202 w 2913477"/>
                    <a:gd name="connsiteY90" fmla="*/ 2227874 h 2800609"/>
                    <a:gd name="connsiteX91" fmla="*/ 206842 w 2913477"/>
                    <a:gd name="connsiteY91" fmla="*/ 2248695 h 2800609"/>
                    <a:gd name="connsiteX92" fmla="*/ 394225 w 2913477"/>
                    <a:gd name="connsiteY92" fmla="*/ 2238285 h 2800609"/>
                    <a:gd name="connsiteX93" fmla="*/ 435865 w 2913477"/>
                    <a:gd name="connsiteY93" fmla="*/ 2217464 h 2800609"/>
                    <a:gd name="connsiteX94" fmla="*/ 477506 w 2913477"/>
                    <a:gd name="connsiteY94" fmla="*/ 2186232 h 2800609"/>
                    <a:gd name="connsiteX95" fmla="*/ 508736 w 2913477"/>
                    <a:gd name="connsiteY95" fmla="*/ 2175821 h 2800609"/>
                    <a:gd name="connsiteX96" fmla="*/ 571197 w 2913477"/>
                    <a:gd name="connsiteY96" fmla="*/ 2134179 h 2800609"/>
                    <a:gd name="connsiteX97" fmla="*/ 633658 w 2913477"/>
                    <a:gd name="connsiteY97" fmla="*/ 2102947 h 2800609"/>
                    <a:gd name="connsiteX98" fmla="*/ 664888 w 2913477"/>
                    <a:gd name="connsiteY98" fmla="*/ 2092536 h 2800609"/>
                    <a:gd name="connsiteX99" fmla="*/ 727349 w 2913477"/>
                    <a:gd name="connsiteY99" fmla="*/ 2050894 h 2800609"/>
                    <a:gd name="connsiteX100" fmla="*/ 758579 w 2913477"/>
                    <a:gd name="connsiteY100" fmla="*/ 2030072 h 2800609"/>
                    <a:gd name="connsiteX101" fmla="*/ 800220 w 2913477"/>
                    <a:gd name="connsiteY101" fmla="*/ 2019662 h 2800609"/>
                    <a:gd name="connsiteX102" fmla="*/ 831450 w 2913477"/>
                    <a:gd name="connsiteY102" fmla="*/ 1998840 h 2800609"/>
                    <a:gd name="connsiteX103" fmla="*/ 873091 w 2913477"/>
                    <a:gd name="connsiteY103" fmla="*/ 1988430 h 2800609"/>
                    <a:gd name="connsiteX104" fmla="*/ 914731 w 2913477"/>
                    <a:gd name="connsiteY104" fmla="*/ 1967609 h 2800609"/>
                    <a:gd name="connsiteX105" fmla="*/ 987602 w 2913477"/>
                    <a:gd name="connsiteY105" fmla="*/ 1978019 h 2800609"/>
                    <a:gd name="connsiteX106" fmla="*/ 1018833 w 2913477"/>
                    <a:gd name="connsiteY106" fmla="*/ 1998840 h 2800609"/>
                    <a:gd name="connsiteX107" fmla="*/ 1070883 w 2913477"/>
                    <a:gd name="connsiteY107" fmla="*/ 2061304 h 2800609"/>
                    <a:gd name="connsiteX108" fmla="*/ 1081293 w 2913477"/>
                    <a:gd name="connsiteY108" fmla="*/ 2092536 h 2800609"/>
                    <a:gd name="connsiteX109" fmla="*/ 1102114 w 2913477"/>
                    <a:gd name="connsiteY109" fmla="*/ 2113357 h 2800609"/>
                    <a:gd name="connsiteX110" fmla="*/ 1133344 w 2913477"/>
                    <a:gd name="connsiteY110" fmla="*/ 2175821 h 2800609"/>
                    <a:gd name="connsiteX111" fmla="*/ 1122934 w 2913477"/>
                    <a:gd name="connsiteY111" fmla="*/ 2279927 h 2800609"/>
                    <a:gd name="connsiteX112" fmla="*/ 1081293 w 2913477"/>
                    <a:gd name="connsiteY112" fmla="*/ 2321570 h 2800609"/>
                    <a:gd name="connsiteX113" fmla="*/ 1039653 w 2913477"/>
                    <a:gd name="connsiteY113" fmla="*/ 2384034 h 2800609"/>
                    <a:gd name="connsiteX114" fmla="*/ 1018833 w 2913477"/>
                    <a:gd name="connsiteY114" fmla="*/ 2436087 h 2800609"/>
                    <a:gd name="connsiteX115" fmla="*/ 998012 w 2913477"/>
                    <a:gd name="connsiteY115" fmla="*/ 2467319 h 2800609"/>
                    <a:gd name="connsiteX116" fmla="*/ 977192 w 2913477"/>
                    <a:gd name="connsiteY116" fmla="*/ 2529782 h 2800609"/>
                    <a:gd name="connsiteX117" fmla="*/ 966782 w 2913477"/>
                    <a:gd name="connsiteY117" fmla="*/ 2561014 h 2800609"/>
                    <a:gd name="connsiteX118" fmla="*/ 945962 w 2913477"/>
                    <a:gd name="connsiteY118" fmla="*/ 2592246 h 2800609"/>
                    <a:gd name="connsiteX119" fmla="*/ 925141 w 2913477"/>
                    <a:gd name="connsiteY119" fmla="*/ 2654710 h 2800609"/>
                    <a:gd name="connsiteX120" fmla="*/ 977192 w 2913477"/>
                    <a:gd name="connsiteY120" fmla="*/ 2790048 h 2800609"/>
                    <a:gd name="connsiteX121" fmla="*/ 1008422 w 2913477"/>
                    <a:gd name="connsiteY121" fmla="*/ 2779637 h 2800609"/>
                    <a:gd name="connsiteX122" fmla="*/ 1039653 w 2913477"/>
                    <a:gd name="connsiteY122" fmla="*/ 2675531 h 2800609"/>
                    <a:gd name="connsiteX123" fmla="*/ 1050063 w 2913477"/>
                    <a:gd name="connsiteY123" fmla="*/ 2623478 h 2800609"/>
                    <a:gd name="connsiteX124" fmla="*/ 1081293 w 2913477"/>
                    <a:gd name="connsiteY124" fmla="*/ 2581835 h 2800609"/>
                    <a:gd name="connsiteX125" fmla="*/ 1112524 w 2913477"/>
                    <a:gd name="connsiteY125" fmla="*/ 2488140 h 2800609"/>
                    <a:gd name="connsiteX126" fmla="*/ 1122934 w 2913477"/>
                    <a:gd name="connsiteY126" fmla="*/ 2456908 h 2800609"/>
                    <a:gd name="connsiteX127" fmla="*/ 1154164 w 2913477"/>
                    <a:gd name="connsiteY127" fmla="*/ 2436087 h 2800609"/>
                    <a:gd name="connsiteX128" fmla="*/ 1164574 w 2913477"/>
                    <a:gd name="connsiteY128" fmla="*/ 2404855 h 2800609"/>
                    <a:gd name="connsiteX129" fmla="*/ 1185395 w 2913477"/>
                    <a:gd name="connsiteY129" fmla="*/ 2373623 h 2800609"/>
                    <a:gd name="connsiteX130" fmla="*/ 1206215 w 2913477"/>
                    <a:gd name="connsiteY130" fmla="*/ 2300749 h 2800609"/>
                    <a:gd name="connsiteX131" fmla="*/ 1227035 w 2913477"/>
                    <a:gd name="connsiteY131" fmla="*/ 2279927 h 2800609"/>
                    <a:gd name="connsiteX132" fmla="*/ 1268676 w 2913477"/>
                    <a:gd name="connsiteY132" fmla="*/ 2227874 h 2800609"/>
                    <a:gd name="connsiteX133" fmla="*/ 1331137 w 2913477"/>
                    <a:gd name="connsiteY133" fmla="*/ 2186232 h 2800609"/>
                    <a:gd name="connsiteX134" fmla="*/ 1362367 w 2913477"/>
                    <a:gd name="connsiteY134" fmla="*/ 2155000 h 2800609"/>
                    <a:gd name="connsiteX135" fmla="*/ 1435238 w 2913477"/>
                    <a:gd name="connsiteY135" fmla="*/ 2134179 h 2800609"/>
                    <a:gd name="connsiteX136" fmla="*/ 1580980 w 2913477"/>
                    <a:gd name="connsiteY136" fmla="*/ 2155000 h 2800609"/>
                    <a:gd name="connsiteX137" fmla="*/ 1612210 w 2913477"/>
                    <a:gd name="connsiteY137" fmla="*/ 2175821 h 2800609"/>
                    <a:gd name="connsiteX138" fmla="*/ 1653851 w 2913477"/>
                    <a:gd name="connsiteY138" fmla="*/ 2248695 h 2800609"/>
                    <a:gd name="connsiteX139" fmla="*/ 1674671 w 2913477"/>
                    <a:gd name="connsiteY139" fmla="*/ 2321570 h 2800609"/>
                    <a:gd name="connsiteX140" fmla="*/ 1726722 w 2913477"/>
                    <a:gd name="connsiteY140" fmla="*/ 2311159 h 2800609"/>
                    <a:gd name="connsiteX141" fmla="*/ 1737132 w 2913477"/>
                    <a:gd name="connsiteY141" fmla="*/ 2279927 h 2800609"/>
                    <a:gd name="connsiteX142" fmla="*/ 1747542 w 2913477"/>
                    <a:gd name="connsiteY142" fmla="*/ 2123768 h 2800609"/>
                    <a:gd name="connsiteX143" fmla="*/ 1757952 w 2913477"/>
                    <a:gd name="connsiteY143" fmla="*/ 2050894 h 2800609"/>
                    <a:gd name="connsiteX144" fmla="*/ 1799592 w 2913477"/>
                    <a:gd name="connsiteY144" fmla="*/ 1998840 h 2800609"/>
                    <a:gd name="connsiteX145" fmla="*/ 1862053 w 2913477"/>
                    <a:gd name="connsiteY145" fmla="*/ 2009251 h 2800609"/>
                    <a:gd name="connsiteX146" fmla="*/ 1882874 w 2913477"/>
                    <a:gd name="connsiteY146" fmla="*/ 2040483 h 2800609"/>
                    <a:gd name="connsiteX147" fmla="*/ 1924514 w 2913477"/>
                    <a:gd name="connsiteY147" fmla="*/ 2071715 h 2800609"/>
                    <a:gd name="connsiteX148" fmla="*/ 1966155 w 2913477"/>
                    <a:gd name="connsiteY148" fmla="*/ 2155000 h 2800609"/>
                    <a:gd name="connsiteX149" fmla="*/ 1986975 w 2913477"/>
                    <a:gd name="connsiteY149" fmla="*/ 2196642 h 2800609"/>
                    <a:gd name="connsiteX150" fmla="*/ 2007795 w 2913477"/>
                    <a:gd name="connsiteY150" fmla="*/ 2227874 h 2800609"/>
                    <a:gd name="connsiteX151" fmla="*/ 2018205 w 2913477"/>
                    <a:gd name="connsiteY151" fmla="*/ 2269517 h 2800609"/>
                    <a:gd name="connsiteX152" fmla="*/ 2039026 w 2913477"/>
                    <a:gd name="connsiteY152" fmla="*/ 2352802 h 2800609"/>
                    <a:gd name="connsiteX153" fmla="*/ 2059846 w 2913477"/>
                    <a:gd name="connsiteY153" fmla="*/ 2384034 h 2800609"/>
                    <a:gd name="connsiteX154" fmla="*/ 2122307 w 2913477"/>
                    <a:gd name="connsiteY154" fmla="*/ 2425676 h 2800609"/>
                    <a:gd name="connsiteX155" fmla="*/ 2132717 w 2913477"/>
                    <a:gd name="connsiteY155" fmla="*/ 2217464 h 2800609"/>
                    <a:gd name="connsiteX156" fmla="*/ 2101486 w 2913477"/>
                    <a:gd name="connsiteY156" fmla="*/ 2196642 h 2800609"/>
                    <a:gd name="connsiteX157" fmla="*/ 2080666 w 2913477"/>
                    <a:gd name="connsiteY157" fmla="*/ 2165410 h 2800609"/>
                    <a:gd name="connsiteX158" fmla="*/ 2059846 w 2913477"/>
                    <a:gd name="connsiteY158" fmla="*/ 2061304 h 2800609"/>
                    <a:gd name="connsiteX159" fmla="*/ 2049436 w 2913477"/>
                    <a:gd name="connsiteY159" fmla="*/ 2030072 h 2800609"/>
                    <a:gd name="connsiteX160" fmla="*/ 2028615 w 2913477"/>
                    <a:gd name="connsiteY160" fmla="*/ 1998840 h 2800609"/>
                    <a:gd name="connsiteX161" fmla="*/ 2028615 w 2913477"/>
                    <a:gd name="connsiteY161" fmla="*/ 1884324 h 2800609"/>
                    <a:gd name="connsiteX162" fmla="*/ 2111896 w 2913477"/>
                    <a:gd name="connsiteY162" fmla="*/ 1925966 h 2800609"/>
                    <a:gd name="connsiteX163" fmla="*/ 2163947 w 2913477"/>
                    <a:gd name="connsiteY163" fmla="*/ 1978019 h 2800609"/>
                    <a:gd name="connsiteX164" fmla="*/ 2184767 w 2913477"/>
                    <a:gd name="connsiteY164" fmla="*/ 2009251 h 2800609"/>
                    <a:gd name="connsiteX165" fmla="*/ 2205588 w 2913477"/>
                    <a:gd name="connsiteY165" fmla="*/ 2030072 h 2800609"/>
                    <a:gd name="connsiteX166" fmla="*/ 2215998 w 2913477"/>
                    <a:gd name="connsiteY166" fmla="*/ 2061304 h 2800609"/>
                    <a:gd name="connsiteX167" fmla="*/ 2278459 w 2913477"/>
                    <a:gd name="connsiteY167" fmla="*/ 2113357 h 2800609"/>
                    <a:gd name="connsiteX168" fmla="*/ 2309689 w 2913477"/>
                    <a:gd name="connsiteY168" fmla="*/ 2082125 h 2800609"/>
                    <a:gd name="connsiteX169" fmla="*/ 2288869 w 2913477"/>
                    <a:gd name="connsiteY169" fmla="*/ 1978019 h 2800609"/>
                    <a:gd name="connsiteX170" fmla="*/ 2268048 w 2913477"/>
                    <a:gd name="connsiteY170" fmla="*/ 1957198 h 2800609"/>
                    <a:gd name="connsiteX171" fmla="*/ 2205588 w 2913477"/>
                    <a:gd name="connsiteY171" fmla="*/ 1915555 h 2800609"/>
                    <a:gd name="connsiteX172" fmla="*/ 2163947 w 2913477"/>
                    <a:gd name="connsiteY172" fmla="*/ 1821860 h 2800609"/>
                    <a:gd name="connsiteX173" fmla="*/ 2153537 w 2913477"/>
                    <a:gd name="connsiteY173" fmla="*/ 1790628 h 2800609"/>
                    <a:gd name="connsiteX174" fmla="*/ 2413790 w 2913477"/>
                    <a:gd name="connsiteY174" fmla="*/ 1780217 h 2800609"/>
                    <a:gd name="connsiteX175" fmla="*/ 2507481 w 2913477"/>
                    <a:gd name="connsiteY175" fmla="*/ 1790628 h 2800609"/>
                    <a:gd name="connsiteX176" fmla="*/ 2590763 w 2913477"/>
                    <a:gd name="connsiteY176" fmla="*/ 1780217 h 2800609"/>
                    <a:gd name="connsiteX177" fmla="*/ 2569942 w 2913477"/>
                    <a:gd name="connsiteY177" fmla="*/ 1759396 h 2800609"/>
                    <a:gd name="connsiteX178" fmla="*/ 2538712 w 2913477"/>
                    <a:gd name="connsiteY178" fmla="*/ 1748985 h 2800609"/>
                    <a:gd name="connsiteX179" fmla="*/ 2424200 w 2913477"/>
                    <a:gd name="connsiteY179" fmla="*/ 1728164 h 2800609"/>
                    <a:gd name="connsiteX180" fmla="*/ 2392970 w 2913477"/>
                    <a:gd name="connsiteY180" fmla="*/ 1717754 h 2800609"/>
                    <a:gd name="connsiteX181" fmla="*/ 2351330 w 2913477"/>
                    <a:gd name="connsiteY181" fmla="*/ 1707343 h 2800609"/>
                    <a:gd name="connsiteX182" fmla="*/ 2320099 w 2913477"/>
                    <a:gd name="connsiteY182" fmla="*/ 1686522 h 2800609"/>
                    <a:gd name="connsiteX183" fmla="*/ 2278459 w 2913477"/>
                    <a:gd name="connsiteY183" fmla="*/ 1676111 h 2800609"/>
                    <a:gd name="connsiteX184" fmla="*/ 2236818 w 2913477"/>
                    <a:gd name="connsiteY184" fmla="*/ 1655290 h 2800609"/>
                    <a:gd name="connsiteX185" fmla="*/ 2205588 w 2913477"/>
                    <a:gd name="connsiteY185" fmla="*/ 1530362 h 2800609"/>
                    <a:gd name="connsiteX186" fmla="*/ 2195178 w 2913477"/>
                    <a:gd name="connsiteY186" fmla="*/ 1478309 h 2800609"/>
                    <a:gd name="connsiteX187" fmla="*/ 2215998 w 2913477"/>
                    <a:gd name="connsiteY187" fmla="*/ 1311739 h 2800609"/>
                    <a:gd name="connsiteX188" fmla="*/ 2236818 w 2913477"/>
                    <a:gd name="connsiteY188" fmla="*/ 1280507 h 2800609"/>
                    <a:gd name="connsiteX189" fmla="*/ 2268048 w 2913477"/>
                    <a:gd name="connsiteY189" fmla="*/ 1270097 h 2800609"/>
                    <a:gd name="connsiteX190" fmla="*/ 2309689 w 2913477"/>
                    <a:gd name="connsiteY190" fmla="*/ 1218043 h 2800609"/>
                    <a:gd name="connsiteX191" fmla="*/ 2320099 w 2913477"/>
                    <a:gd name="connsiteY191" fmla="*/ 1186812 h 2800609"/>
                    <a:gd name="connsiteX192" fmla="*/ 2413790 w 2913477"/>
                    <a:gd name="connsiteY192" fmla="*/ 1155580 h 2800609"/>
                    <a:gd name="connsiteX193" fmla="*/ 2445021 w 2913477"/>
                    <a:gd name="connsiteY193" fmla="*/ 1145169 h 2800609"/>
                    <a:gd name="connsiteX194" fmla="*/ 2507481 w 2913477"/>
                    <a:gd name="connsiteY194" fmla="*/ 1103527 h 2800609"/>
                    <a:gd name="connsiteX195" fmla="*/ 2580352 w 2913477"/>
                    <a:gd name="connsiteY195" fmla="*/ 1072295 h 2800609"/>
                    <a:gd name="connsiteX196" fmla="*/ 2642813 w 2913477"/>
                    <a:gd name="connsiteY196" fmla="*/ 1030652 h 2800609"/>
                    <a:gd name="connsiteX197" fmla="*/ 2674044 w 2913477"/>
                    <a:gd name="connsiteY197" fmla="*/ 1009831 h 2800609"/>
                    <a:gd name="connsiteX198" fmla="*/ 2705274 w 2913477"/>
                    <a:gd name="connsiteY198" fmla="*/ 989010 h 2800609"/>
                    <a:gd name="connsiteX199" fmla="*/ 2767735 w 2913477"/>
                    <a:gd name="connsiteY199" fmla="*/ 926546 h 2800609"/>
                    <a:gd name="connsiteX200" fmla="*/ 2798965 w 2913477"/>
                    <a:gd name="connsiteY200" fmla="*/ 895314 h 2800609"/>
                    <a:gd name="connsiteX201" fmla="*/ 2840606 w 2913477"/>
                    <a:gd name="connsiteY201" fmla="*/ 874493 h 2800609"/>
                    <a:gd name="connsiteX202" fmla="*/ 2851016 w 2913477"/>
                    <a:gd name="connsiteY202" fmla="*/ 832850 h 2800609"/>
                    <a:gd name="connsiteX203" fmla="*/ 2882246 w 2913477"/>
                    <a:gd name="connsiteY203" fmla="*/ 812029 h 2800609"/>
                    <a:gd name="connsiteX204" fmla="*/ 2903067 w 2913477"/>
                    <a:gd name="connsiteY204" fmla="*/ 791208 h 2800609"/>
                    <a:gd name="connsiteX205" fmla="*/ 2913477 w 2913477"/>
                    <a:gd name="connsiteY205" fmla="*/ 759976 h 2800609"/>
                    <a:gd name="connsiteX206" fmla="*/ 2882246 w 2913477"/>
                    <a:gd name="connsiteY206" fmla="*/ 676691 h 2800609"/>
                    <a:gd name="connsiteX207" fmla="*/ 2757325 w 2913477"/>
                    <a:gd name="connsiteY207" fmla="*/ 687102 h 2800609"/>
                    <a:gd name="connsiteX208" fmla="*/ 2715684 w 2913477"/>
                    <a:gd name="connsiteY208" fmla="*/ 707923 h 2800609"/>
                    <a:gd name="connsiteX209" fmla="*/ 2684454 w 2913477"/>
                    <a:gd name="connsiteY209" fmla="*/ 718333 h 2800609"/>
                    <a:gd name="connsiteX210" fmla="*/ 2653223 w 2913477"/>
                    <a:gd name="connsiteY210" fmla="*/ 739155 h 2800609"/>
                    <a:gd name="connsiteX211" fmla="*/ 2601173 w 2913477"/>
                    <a:gd name="connsiteY211" fmla="*/ 759976 h 2800609"/>
                    <a:gd name="connsiteX212" fmla="*/ 2549122 w 2913477"/>
                    <a:gd name="connsiteY212" fmla="*/ 812029 h 2800609"/>
                    <a:gd name="connsiteX213" fmla="*/ 2486661 w 2913477"/>
                    <a:gd name="connsiteY213" fmla="*/ 853672 h 2800609"/>
                    <a:gd name="connsiteX214" fmla="*/ 2445021 w 2913477"/>
                    <a:gd name="connsiteY214" fmla="*/ 874493 h 2800609"/>
                    <a:gd name="connsiteX215" fmla="*/ 2382560 w 2913477"/>
                    <a:gd name="connsiteY215" fmla="*/ 916135 h 2800609"/>
                    <a:gd name="connsiteX216" fmla="*/ 2288869 w 2913477"/>
                    <a:gd name="connsiteY216" fmla="*/ 957778 h 2800609"/>
                    <a:gd name="connsiteX217" fmla="*/ 2184767 w 2913477"/>
                    <a:gd name="connsiteY217" fmla="*/ 978599 h 2800609"/>
                    <a:gd name="connsiteX218" fmla="*/ 2018205 w 2913477"/>
                    <a:gd name="connsiteY218" fmla="*/ 957778 h 2800609"/>
                    <a:gd name="connsiteX219" fmla="*/ 1976565 w 2913477"/>
                    <a:gd name="connsiteY219" fmla="*/ 947367 h 2800609"/>
                    <a:gd name="connsiteX220" fmla="*/ 1945334 w 2913477"/>
                    <a:gd name="connsiteY220" fmla="*/ 926546 h 2800609"/>
                    <a:gd name="connsiteX221" fmla="*/ 1872463 w 2913477"/>
                    <a:gd name="connsiteY221" fmla="*/ 864082 h 2800609"/>
                    <a:gd name="connsiteX222" fmla="*/ 1810003 w 2913477"/>
                    <a:gd name="connsiteY222" fmla="*/ 822440 h 2800609"/>
                    <a:gd name="connsiteX223" fmla="*/ 1789182 w 2913477"/>
                    <a:gd name="connsiteY223" fmla="*/ 791208 h 2800609"/>
                    <a:gd name="connsiteX224" fmla="*/ 1789182 w 2913477"/>
                    <a:gd name="connsiteY224" fmla="*/ 687102 h 2800609"/>
                    <a:gd name="connsiteX225" fmla="*/ 1820413 w 2913477"/>
                    <a:gd name="connsiteY225" fmla="*/ 676691 h 2800609"/>
                    <a:gd name="connsiteX226" fmla="*/ 1841233 w 2913477"/>
                    <a:gd name="connsiteY226" fmla="*/ 635048 h 2800609"/>
                    <a:gd name="connsiteX227" fmla="*/ 1882874 w 2913477"/>
                    <a:gd name="connsiteY227" fmla="*/ 624638 h 2800609"/>
                    <a:gd name="connsiteX228" fmla="*/ 1934924 w 2913477"/>
                    <a:gd name="connsiteY228" fmla="*/ 614227 h 2800609"/>
                    <a:gd name="connsiteX229" fmla="*/ 2007795 w 2913477"/>
                    <a:gd name="connsiteY229" fmla="*/ 593406 h 2800609"/>
                    <a:gd name="connsiteX230" fmla="*/ 2111896 w 2913477"/>
                    <a:gd name="connsiteY230" fmla="*/ 572585 h 2800609"/>
                    <a:gd name="connsiteX231" fmla="*/ 2132717 w 2913477"/>
                    <a:gd name="connsiteY231" fmla="*/ 541353 h 2800609"/>
                    <a:gd name="connsiteX232" fmla="*/ 2184767 w 2913477"/>
                    <a:gd name="connsiteY232" fmla="*/ 489300 h 2800609"/>
                    <a:gd name="connsiteX233" fmla="*/ 2163947 w 2913477"/>
                    <a:gd name="connsiteY233" fmla="*/ 343551 h 2800609"/>
                    <a:gd name="connsiteX234" fmla="*/ 2132717 w 2913477"/>
                    <a:gd name="connsiteY234" fmla="*/ 333140 h 2800609"/>
                    <a:gd name="connsiteX235" fmla="*/ 2028615 w 2913477"/>
                    <a:gd name="connsiteY235" fmla="*/ 322730 h 2800609"/>
                    <a:gd name="connsiteX236" fmla="*/ 1966155 w 2913477"/>
                    <a:gd name="connsiteY236" fmla="*/ 333140 h 2800609"/>
                    <a:gd name="connsiteX237" fmla="*/ 1914104 w 2913477"/>
                    <a:gd name="connsiteY237" fmla="*/ 343551 h 2800609"/>
                    <a:gd name="connsiteX238" fmla="*/ 1903694 w 2913477"/>
                    <a:gd name="connsiteY238" fmla="*/ 374783 h 2800609"/>
                    <a:gd name="connsiteX239" fmla="*/ 1934924 w 2913477"/>
                    <a:gd name="connsiteY239" fmla="*/ 395604 h 2800609"/>
                    <a:gd name="connsiteX240" fmla="*/ 1924514 w 2913477"/>
                    <a:gd name="connsiteY240" fmla="*/ 468478 h 2800609"/>
                    <a:gd name="connsiteX241" fmla="*/ 1914104 w 2913477"/>
                    <a:gd name="connsiteY241" fmla="*/ 499710 h 2800609"/>
                    <a:gd name="connsiteX242" fmla="*/ 1882874 w 2913477"/>
                    <a:gd name="connsiteY242" fmla="*/ 520531 h 2800609"/>
                    <a:gd name="connsiteX243" fmla="*/ 1830823 w 2913477"/>
                    <a:gd name="connsiteY243" fmla="*/ 562174 h 2800609"/>
                    <a:gd name="connsiteX244" fmla="*/ 1810003 w 2913477"/>
                    <a:gd name="connsiteY244" fmla="*/ 593406 h 2800609"/>
                    <a:gd name="connsiteX245" fmla="*/ 1737132 w 2913477"/>
                    <a:gd name="connsiteY245" fmla="*/ 624638 h 2800609"/>
                    <a:gd name="connsiteX246" fmla="*/ 1570570 w 2913477"/>
                    <a:gd name="connsiteY246" fmla="*/ 666280 h 2800609"/>
                    <a:gd name="connsiteX247" fmla="*/ 1424828 w 2913477"/>
                    <a:gd name="connsiteY247" fmla="*/ 645459 h 2800609"/>
                    <a:gd name="connsiteX248" fmla="*/ 1404007 w 2913477"/>
                    <a:gd name="connsiteY248" fmla="*/ 582995 h 2800609"/>
                    <a:gd name="connsiteX249" fmla="*/ 1383187 w 2913477"/>
                    <a:gd name="connsiteY249" fmla="*/ 530942 h 2800609"/>
                    <a:gd name="connsiteX250" fmla="*/ 1362367 w 2913477"/>
                    <a:gd name="connsiteY250" fmla="*/ 499710 h 2800609"/>
                    <a:gd name="connsiteX251" fmla="*/ 1331137 w 2913477"/>
                    <a:gd name="connsiteY251" fmla="*/ 437246 h 2800609"/>
                    <a:gd name="connsiteX252" fmla="*/ 1320726 w 2913477"/>
                    <a:gd name="connsiteY252" fmla="*/ 93696 h 2800609"/>
                    <a:gd name="connsiteX253" fmla="*/ 1299906 w 2913477"/>
                    <a:gd name="connsiteY253" fmla="*/ 62464 h 2800609"/>
                    <a:gd name="connsiteX254" fmla="*/ 1237445 w 2913477"/>
                    <a:gd name="connsiteY254" fmla="*/ 52053 h 280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</a:cxnLst>
                  <a:rect l="l" t="t" r="r" b="b"/>
                  <a:pathLst>
                    <a:path w="2913477" h="2800609">
                      <a:moveTo>
                        <a:pt x="1268676" y="0"/>
                      </a:moveTo>
                      <a:cubicBezTo>
                        <a:pt x="1265206" y="17351"/>
                        <a:pt x="1265236" y="35789"/>
                        <a:pt x="1258266" y="52053"/>
                      </a:cubicBezTo>
                      <a:cubicBezTo>
                        <a:pt x="1254400" y="61075"/>
                        <a:pt x="1242495" y="64458"/>
                        <a:pt x="1237445" y="72875"/>
                      </a:cubicBezTo>
                      <a:cubicBezTo>
                        <a:pt x="1231799" y="82285"/>
                        <a:pt x="1230505" y="93696"/>
                        <a:pt x="1227035" y="104106"/>
                      </a:cubicBezTo>
                      <a:cubicBezTo>
                        <a:pt x="1212607" y="248396"/>
                        <a:pt x="1207184" y="251957"/>
                        <a:pt x="1227035" y="437246"/>
                      </a:cubicBezTo>
                      <a:cubicBezTo>
                        <a:pt x="1229373" y="459069"/>
                        <a:pt x="1242532" y="478418"/>
                        <a:pt x="1247855" y="499710"/>
                      </a:cubicBezTo>
                      <a:cubicBezTo>
                        <a:pt x="1252974" y="520188"/>
                        <a:pt x="1254126" y="541475"/>
                        <a:pt x="1258266" y="562174"/>
                      </a:cubicBezTo>
                      <a:cubicBezTo>
                        <a:pt x="1261072" y="576204"/>
                        <a:pt x="1265206" y="589936"/>
                        <a:pt x="1268676" y="603817"/>
                      </a:cubicBezTo>
                      <a:cubicBezTo>
                        <a:pt x="1269226" y="608765"/>
                        <a:pt x="1300992" y="711652"/>
                        <a:pt x="1258266" y="728744"/>
                      </a:cubicBezTo>
                      <a:cubicBezTo>
                        <a:pt x="1232291" y="739135"/>
                        <a:pt x="1202745" y="735685"/>
                        <a:pt x="1174985" y="739155"/>
                      </a:cubicBezTo>
                      <a:cubicBezTo>
                        <a:pt x="1164575" y="742625"/>
                        <a:pt x="1154727" y="749565"/>
                        <a:pt x="1143754" y="749565"/>
                      </a:cubicBezTo>
                      <a:cubicBezTo>
                        <a:pt x="1087758" y="749565"/>
                        <a:pt x="1108976" y="699054"/>
                        <a:pt x="1091703" y="655870"/>
                      </a:cubicBezTo>
                      <a:cubicBezTo>
                        <a:pt x="1088058" y="646757"/>
                        <a:pt x="1077823" y="641989"/>
                        <a:pt x="1070883" y="635048"/>
                      </a:cubicBezTo>
                      <a:cubicBezTo>
                        <a:pt x="1067413" y="624638"/>
                        <a:pt x="1070883" y="607287"/>
                        <a:pt x="1060473" y="603817"/>
                      </a:cubicBezTo>
                      <a:cubicBezTo>
                        <a:pt x="1043687" y="598222"/>
                        <a:pt x="1013283" y="597214"/>
                        <a:pt x="1008422" y="614227"/>
                      </a:cubicBezTo>
                      <a:cubicBezTo>
                        <a:pt x="978655" y="718417"/>
                        <a:pt x="995720" y="726450"/>
                        <a:pt x="1039653" y="770387"/>
                      </a:cubicBezTo>
                      <a:cubicBezTo>
                        <a:pt x="1036183" y="791208"/>
                        <a:pt x="1049638" y="827411"/>
                        <a:pt x="1029243" y="832850"/>
                      </a:cubicBezTo>
                      <a:cubicBezTo>
                        <a:pt x="908025" y="865176"/>
                        <a:pt x="898201" y="831630"/>
                        <a:pt x="852270" y="770387"/>
                      </a:cubicBezTo>
                      <a:cubicBezTo>
                        <a:pt x="848800" y="753036"/>
                        <a:pt x="851238" y="733339"/>
                        <a:pt x="841860" y="718333"/>
                      </a:cubicBezTo>
                      <a:cubicBezTo>
                        <a:pt x="820758" y="684568"/>
                        <a:pt x="790677" y="686321"/>
                        <a:pt x="758579" y="676691"/>
                      </a:cubicBezTo>
                      <a:cubicBezTo>
                        <a:pt x="737558" y="670384"/>
                        <a:pt x="696118" y="655870"/>
                        <a:pt x="696118" y="655870"/>
                      </a:cubicBezTo>
                      <a:cubicBezTo>
                        <a:pt x="673361" y="640697"/>
                        <a:pt x="644355" y="615632"/>
                        <a:pt x="612837" y="624638"/>
                      </a:cubicBezTo>
                      <a:cubicBezTo>
                        <a:pt x="600807" y="628076"/>
                        <a:pt x="598957" y="645459"/>
                        <a:pt x="592017" y="655870"/>
                      </a:cubicBezTo>
                      <a:cubicBezTo>
                        <a:pt x="596821" y="679889"/>
                        <a:pt x="598311" y="721699"/>
                        <a:pt x="623248" y="739155"/>
                      </a:cubicBezTo>
                      <a:cubicBezTo>
                        <a:pt x="648674" y="756954"/>
                        <a:pt x="681700" y="762174"/>
                        <a:pt x="706529" y="780797"/>
                      </a:cubicBezTo>
                      <a:cubicBezTo>
                        <a:pt x="756948" y="818613"/>
                        <a:pt x="731709" y="806542"/>
                        <a:pt x="779400" y="822440"/>
                      </a:cubicBezTo>
                      <a:cubicBezTo>
                        <a:pt x="782870" y="832851"/>
                        <a:pt x="783723" y="844541"/>
                        <a:pt x="789810" y="853672"/>
                      </a:cubicBezTo>
                      <a:cubicBezTo>
                        <a:pt x="797976" y="865922"/>
                        <a:pt x="815573" y="871234"/>
                        <a:pt x="821040" y="884903"/>
                      </a:cubicBezTo>
                      <a:cubicBezTo>
                        <a:pt x="830153" y="907686"/>
                        <a:pt x="827980" y="933486"/>
                        <a:pt x="831450" y="957778"/>
                      </a:cubicBezTo>
                      <a:cubicBezTo>
                        <a:pt x="806674" y="1032111"/>
                        <a:pt x="828891" y="1008067"/>
                        <a:pt x="779400" y="1041063"/>
                      </a:cubicBezTo>
                      <a:cubicBezTo>
                        <a:pt x="775930" y="1051474"/>
                        <a:pt x="772004" y="1061743"/>
                        <a:pt x="768989" y="1072295"/>
                      </a:cubicBezTo>
                      <a:cubicBezTo>
                        <a:pt x="765058" y="1086052"/>
                        <a:pt x="766515" y="1102032"/>
                        <a:pt x="758579" y="1113937"/>
                      </a:cubicBezTo>
                      <a:cubicBezTo>
                        <a:pt x="751639" y="1124347"/>
                        <a:pt x="737119" y="1126942"/>
                        <a:pt x="727349" y="1134758"/>
                      </a:cubicBezTo>
                      <a:cubicBezTo>
                        <a:pt x="719685" y="1140890"/>
                        <a:pt x="715308" y="1151190"/>
                        <a:pt x="706529" y="1155580"/>
                      </a:cubicBezTo>
                      <a:cubicBezTo>
                        <a:pt x="686900" y="1165395"/>
                        <a:pt x="665359" y="1171078"/>
                        <a:pt x="644068" y="1176401"/>
                      </a:cubicBezTo>
                      <a:cubicBezTo>
                        <a:pt x="585262" y="1191104"/>
                        <a:pt x="616457" y="1184006"/>
                        <a:pt x="550377" y="1197222"/>
                      </a:cubicBezTo>
                      <a:cubicBezTo>
                        <a:pt x="401165" y="1190282"/>
                        <a:pt x="252087" y="1179273"/>
                        <a:pt x="102741" y="1176401"/>
                      </a:cubicBezTo>
                      <a:cubicBezTo>
                        <a:pt x="71324" y="1175797"/>
                        <a:pt x="35696" y="1170158"/>
                        <a:pt x="9050" y="1186812"/>
                      </a:cubicBezTo>
                      <a:cubicBezTo>
                        <a:pt x="-25377" y="1208330"/>
                        <a:pt x="49416" y="1248729"/>
                        <a:pt x="50690" y="1249275"/>
                      </a:cubicBezTo>
                      <a:cubicBezTo>
                        <a:pt x="63553" y="1254788"/>
                        <a:pt x="135117" y="1268244"/>
                        <a:pt x="144381" y="1270097"/>
                      </a:cubicBezTo>
                      <a:cubicBezTo>
                        <a:pt x="345770" y="1257509"/>
                        <a:pt x="327831" y="1252840"/>
                        <a:pt x="560787" y="1270097"/>
                      </a:cubicBezTo>
                      <a:cubicBezTo>
                        <a:pt x="571730" y="1270908"/>
                        <a:pt x="581305" y="1278127"/>
                        <a:pt x="592017" y="1280507"/>
                      </a:cubicBezTo>
                      <a:cubicBezTo>
                        <a:pt x="612622" y="1285086"/>
                        <a:pt x="633658" y="1287448"/>
                        <a:pt x="654478" y="1290918"/>
                      </a:cubicBezTo>
                      <a:cubicBezTo>
                        <a:pt x="664888" y="1301329"/>
                        <a:pt x="677542" y="1309900"/>
                        <a:pt x="685708" y="1322150"/>
                      </a:cubicBezTo>
                      <a:cubicBezTo>
                        <a:pt x="691795" y="1331281"/>
                        <a:pt x="696118" y="1342408"/>
                        <a:pt x="696118" y="1353382"/>
                      </a:cubicBezTo>
                      <a:cubicBezTo>
                        <a:pt x="696118" y="1365260"/>
                        <a:pt x="683513" y="1420237"/>
                        <a:pt x="675298" y="1436667"/>
                      </a:cubicBezTo>
                      <a:cubicBezTo>
                        <a:pt x="669703" y="1447858"/>
                        <a:pt x="664248" y="1460082"/>
                        <a:pt x="654478" y="1467898"/>
                      </a:cubicBezTo>
                      <a:cubicBezTo>
                        <a:pt x="645910" y="1474753"/>
                        <a:pt x="633658" y="1474839"/>
                        <a:pt x="623248" y="1478309"/>
                      </a:cubicBezTo>
                      <a:cubicBezTo>
                        <a:pt x="616308" y="1485249"/>
                        <a:pt x="610843" y="1494080"/>
                        <a:pt x="602427" y="1499130"/>
                      </a:cubicBezTo>
                      <a:cubicBezTo>
                        <a:pt x="593018" y="1504776"/>
                        <a:pt x="581748" y="1506526"/>
                        <a:pt x="571197" y="1509541"/>
                      </a:cubicBezTo>
                      <a:cubicBezTo>
                        <a:pt x="511531" y="1526590"/>
                        <a:pt x="533808" y="1516752"/>
                        <a:pt x="456685" y="1530362"/>
                      </a:cubicBezTo>
                      <a:cubicBezTo>
                        <a:pt x="275470" y="1562342"/>
                        <a:pt x="406731" y="1537199"/>
                        <a:pt x="321354" y="1561594"/>
                      </a:cubicBezTo>
                      <a:cubicBezTo>
                        <a:pt x="229827" y="1587747"/>
                        <a:pt x="323381" y="1557449"/>
                        <a:pt x="248483" y="1582415"/>
                      </a:cubicBezTo>
                      <a:cubicBezTo>
                        <a:pt x="245013" y="1592826"/>
                        <a:pt x="245832" y="1605887"/>
                        <a:pt x="238073" y="1613647"/>
                      </a:cubicBezTo>
                      <a:cubicBezTo>
                        <a:pt x="225211" y="1626510"/>
                        <a:pt x="183865" y="1638657"/>
                        <a:pt x="165202" y="1644879"/>
                      </a:cubicBezTo>
                      <a:cubicBezTo>
                        <a:pt x="154792" y="1655290"/>
                        <a:pt x="143010" y="1664489"/>
                        <a:pt x="133971" y="1676111"/>
                      </a:cubicBezTo>
                      <a:cubicBezTo>
                        <a:pt x="118608" y="1695864"/>
                        <a:pt x="92331" y="1738575"/>
                        <a:pt x="92331" y="1738575"/>
                      </a:cubicBezTo>
                      <a:cubicBezTo>
                        <a:pt x="95801" y="1755926"/>
                        <a:pt x="92926" y="1775905"/>
                        <a:pt x="102741" y="1790628"/>
                      </a:cubicBezTo>
                      <a:cubicBezTo>
                        <a:pt x="108828" y="1799758"/>
                        <a:pt x="122998" y="1801039"/>
                        <a:pt x="133971" y="1801039"/>
                      </a:cubicBezTo>
                      <a:cubicBezTo>
                        <a:pt x="168845" y="1801039"/>
                        <a:pt x="203372" y="1794098"/>
                        <a:pt x="238073" y="1790628"/>
                      </a:cubicBezTo>
                      <a:cubicBezTo>
                        <a:pt x="248483" y="1787158"/>
                        <a:pt x="258657" y="1782878"/>
                        <a:pt x="269303" y="1780217"/>
                      </a:cubicBezTo>
                      <a:cubicBezTo>
                        <a:pt x="286469" y="1775925"/>
                        <a:pt x="304787" y="1776020"/>
                        <a:pt x="321354" y="1769807"/>
                      </a:cubicBezTo>
                      <a:cubicBezTo>
                        <a:pt x="333069" y="1765414"/>
                        <a:pt x="341393" y="1754581"/>
                        <a:pt x="352584" y="1748985"/>
                      </a:cubicBezTo>
                      <a:cubicBezTo>
                        <a:pt x="362399" y="1744077"/>
                        <a:pt x="373404" y="1742045"/>
                        <a:pt x="383814" y="1738575"/>
                      </a:cubicBezTo>
                      <a:cubicBezTo>
                        <a:pt x="394224" y="1731635"/>
                        <a:pt x="406198" y="1726601"/>
                        <a:pt x="415045" y="1717754"/>
                      </a:cubicBezTo>
                      <a:cubicBezTo>
                        <a:pt x="423892" y="1708907"/>
                        <a:pt x="425455" y="1693463"/>
                        <a:pt x="435865" y="1686522"/>
                      </a:cubicBezTo>
                      <a:cubicBezTo>
                        <a:pt x="447769" y="1678585"/>
                        <a:pt x="463749" y="1680042"/>
                        <a:pt x="477506" y="1676111"/>
                      </a:cubicBezTo>
                      <a:cubicBezTo>
                        <a:pt x="488057" y="1673096"/>
                        <a:pt x="498921" y="1670608"/>
                        <a:pt x="508736" y="1665700"/>
                      </a:cubicBezTo>
                      <a:cubicBezTo>
                        <a:pt x="519926" y="1660104"/>
                        <a:pt x="528776" y="1650475"/>
                        <a:pt x="539966" y="1644879"/>
                      </a:cubicBezTo>
                      <a:cubicBezTo>
                        <a:pt x="554903" y="1637410"/>
                        <a:pt x="599491" y="1627394"/>
                        <a:pt x="612837" y="1624058"/>
                      </a:cubicBezTo>
                      <a:cubicBezTo>
                        <a:pt x="625001" y="1605812"/>
                        <a:pt x="634719" y="1577386"/>
                        <a:pt x="664888" y="1582415"/>
                      </a:cubicBezTo>
                      <a:cubicBezTo>
                        <a:pt x="677229" y="1584472"/>
                        <a:pt x="684618" y="1598308"/>
                        <a:pt x="696118" y="1603237"/>
                      </a:cubicBezTo>
                      <a:cubicBezTo>
                        <a:pt x="720655" y="1613753"/>
                        <a:pt x="793752" y="1621647"/>
                        <a:pt x="810630" y="1624058"/>
                      </a:cubicBezTo>
                      <a:cubicBezTo>
                        <a:pt x="821040" y="1627528"/>
                        <a:pt x="839897" y="1623672"/>
                        <a:pt x="841860" y="1634468"/>
                      </a:cubicBezTo>
                      <a:cubicBezTo>
                        <a:pt x="843580" y="1643929"/>
                        <a:pt x="838318" y="1738706"/>
                        <a:pt x="821040" y="1769807"/>
                      </a:cubicBezTo>
                      <a:cubicBezTo>
                        <a:pt x="808888" y="1791682"/>
                        <a:pt x="779400" y="1832270"/>
                        <a:pt x="779400" y="1832270"/>
                      </a:cubicBezTo>
                      <a:cubicBezTo>
                        <a:pt x="775930" y="1846151"/>
                        <a:pt x="777927" y="1862740"/>
                        <a:pt x="768989" y="1873913"/>
                      </a:cubicBezTo>
                      <a:cubicBezTo>
                        <a:pt x="762134" y="1882482"/>
                        <a:pt x="747574" y="1879416"/>
                        <a:pt x="737759" y="1884324"/>
                      </a:cubicBezTo>
                      <a:cubicBezTo>
                        <a:pt x="669402" y="1918505"/>
                        <a:pt x="751493" y="1899109"/>
                        <a:pt x="644068" y="1925966"/>
                      </a:cubicBezTo>
                      <a:lnTo>
                        <a:pt x="560787" y="1946787"/>
                      </a:lnTo>
                      <a:cubicBezTo>
                        <a:pt x="557317" y="1957198"/>
                        <a:pt x="558136" y="1970259"/>
                        <a:pt x="550377" y="1978019"/>
                      </a:cubicBezTo>
                      <a:cubicBezTo>
                        <a:pt x="542618" y="1985779"/>
                        <a:pt x="529232" y="1984107"/>
                        <a:pt x="519146" y="1988430"/>
                      </a:cubicBezTo>
                      <a:cubicBezTo>
                        <a:pt x="504882" y="1994543"/>
                        <a:pt x="490418" y="2000643"/>
                        <a:pt x="477506" y="2009251"/>
                      </a:cubicBezTo>
                      <a:cubicBezTo>
                        <a:pt x="420346" y="2047359"/>
                        <a:pt x="497948" y="2016316"/>
                        <a:pt x="425455" y="2040483"/>
                      </a:cubicBezTo>
                      <a:cubicBezTo>
                        <a:pt x="415045" y="2050894"/>
                        <a:pt x="407393" y="2065131"/>
                        <a:pt x="394225" y="2071715"/>
                      </a:cubicBezTo>
                      <a:cubicBezTo>
                        <a:pt x="378399" y="2079628"/>
                        <a:pt x="359627" y="2079216"/>
                        <a:pt x="342174" y="2082125"/>
                      </a:cubicBezTo>
                      <a:cubicBezTo>
                        <a:pt x="230285" y="2100774"/>
                        <a:pt x="307600" y="2082961"/>
                        <a:pt x="227663" y="2102947"/>
                      </a:cubicBezTo>
                      <a:cubicBezTo>
                        <a:pt x="220723" y="2109887"/>
                        <a:pt x="214506" y="2117636"/>
                        <a:pt x="206842" y="2123768"/>
                      </a:cubicBezTo>
                      <a:cubicBezTo>
                        <a:pt x="197072" y="2131584"/>
                        <a:pt x="183621" y="2134977"/>
                        <a:pt x="175612" y="2144589"/>
                      </a:cubicBezTo>
                      <a:cubicBezTo>
                        <a:pt x="165677" y="2156511"/>
                        <a:pt x="161732" y="2172351"/>
                        <a:pt x="154792" y="2186232"/>
                      </a:cubicBezTo>
                      <a:cubicBezTo>
                        <a:pt x="158262" y="2200113"/>
                        <a:pt x="156043" y="2216882"/>
                        <a:pt x="165202" y="2227874"/>
                      </a:cubicBezTo>
                      <a:cubicBezTo>
                        <a:pt x="175136" y="2239796"/>
                        <a:pt x="191340" y="2247990"/>
                        <a:pt x="206842" y="2248695"/>
                      </a:cubicBezTo>
                      <a:cubicBezTo>
                        <a:pt x="269335" y="2251536"/>
                        <a:pt x="331764" y="2241755"/>
                        <a:pt x="394225" y="2238285"/>
                      </a:cubicBezTo>
                      <a:cubicBezTo>
                        <a:pt x="408105" y="2231345"/>
                        <a:pt x="422706" y="2225689"/>
                        <a:pt x="435865" y="2217464"/>
                      </a:cubicBezTo>
                      <a:cubicBezTo>
                        <a:pt x="450578" y="2208268"/>
                        <a:pt x="462442" y="2194841"/>
                        <a:pt x="477506" y="2186232"/>
                      </a:cubicBezTo>
                      <a:cubicBezTo>
                        <a:pt x="487033" y="2180788"/>
                        <a:pt x="499144" y="2181150"/>
                        <a:pt x="508736" y="2175821"/>
                      </a:cubicBezTo>
                      <a:cubicBezTo>
                        <a:pt x="530610" y="2163668"/>
                        <a:pt x="547458" y="2142093"/>
                        <a:pt x="571197" y="2134179"/>
                      </a:cubicBezTo>
                      <a:cubicBezTo>
                        <a:pt x="649694" y="2108011"/>
                        <a:pt x="552937" y="2143310"/>
                        <a:pt x="633658" y="2102947"/>
                      </a:cubicBezTo>
                      <a:cubicBezTo>
                        <a:pt x="643473" y="2098039"/>
                        <a:pt x="655296" y="2097865"/>
                        <a:pt x="664888" y="2092536"/>
                      </a:cubicBezTo>
                      <a:cubicBezTo>
                        <a:pt x="686762" y="2080383"/>
                        <a:pt x="706529" y="2064775"/>
                        <a:pt x="727349" y="2050894"/>
                      </a:cubicBezTo>
                      <a:cubicBezTo>
                        <a:pt x="737759" y="2043954"/>
                        <a:pt x="746441" y="2033106"/>
                        <a:pt x="758579" y="2030072"/>
                      </a:cubicBezTo>
                      <a:lnTo>
                        <a:pt x="800220" y="2019662"/>
                      </a:lnTo>
                      <a:cubicBezTo>
                        <a:pt x="810630" y="2012721"/>
                        <a:pt x="819950" y="2003769"/>
                        <a:pt x="831450" y="1998840"/>
                      </a:cubicBezTo>
                      <a:cubicBezTo>
                        <a:pt x="844601" y="1993204"/>
                        <a:pt x="859695" y="1993454"/>
                        <a:pt x="873091" y="1988430"/>
                      </a:cubicBezTo>
                      <a:cubicBezTo>
                        <a:pt x="887621" y="1982981"/>
                        <a:pt x="900851" y="1974549"/>
                        <a:pt x="914731" y="1967609"/>
                      </a:cubicBezTo>
                      <a:cubicBezTo>
                        <a:pt x="939021" y="1971079"/>
                        <a:pt x="964100" y="1970968"/>
                        <a:pt x="987602" y="1978019"/>
                      </a:cubicBezTo>
                      <a:cubicBezTo>
                        <a:pt x="999586" y="1981614"/>
                        <a:pt x="1009063" y="1991024"/>
                        <a:pt x="1018833" y="1998840"/>
                      </a:cubicBezTo>
                      <a:cubicBezTo>
                        <a:pt x="1039510" y="2015383"/>
                        <a:pt x="1055703" y="2041063"/>
                        <a:pt x="1070883" y="2061304"/>
                      </a:cubicBezTo>
                      <a:cubicBezTo>
                        <a:pt x="1074353" y="2071715"/>
                        <a:pt x="1075647" y="2083126"/>
                        <a:pt x="1081293" y="2092536"/>
                      </a:cubicBezTo>
                      <a:cubicBezTo>
                        <a:pt x="1086343" y="2100952"/>
                        <a:pt x="1095983" y="2105693"/>
                        <a:pt x="1102114" y="2113357"/>
                      </a:cubicBezTo>
                      <a:cubicBezTo>
                        <a:pt x="1125177" y="2142186"/>
                        <a:pt x="1122349" y="2142835"/>
                        <a:pt x="1133344" y="2175821"/>
                      </a:cubicBezTo>
                      <a:cubicBezTo>
                        <a:pt x="1129874" y="2210523"/>
                        <a:pt x="1134663" y="2247084"/>
                        <a:pt x="1122934" y="2279927"/>
                      </a:cubicBezTo>
                      <a:cubicBezTo>
                        <a:pt x="1116332" y="2298414"/>
                        <a:pt x="1081293" y="2321570"/>
                        <a:pt x="1081293" y="2321570"/>
                      </a:cubicBezTo>
                      <a:cubicBezTo>
                        <a:pt x="1053773" y="2404136"/>
                        <a:pt x="1095352" y="2294911"/>
                        <a:pt x="1039653" y="2384034"/>
                      </a:cubicBezTo>
                      <a:cubicBezTo>
                        <a:pt x="1029749" y="2399881"/>
                        <a:pt x="1027190" y="2419372"/>
                        <a:pt x="1018833" y="2436087"/>
                      </a:cubicBezTo>
                      <a:cubicBezTo>
                        <a:pt x="1013238" y="2447278"/>
                        <a:pt x="1004952" y="2456908"/>
                        <a:pt x="998012" y="2467319"/>
                      </a:cubicBezTo>
                      <a:lnTo>
                        <a:pt x="977192" y="2529782"/>
                      </a:lnTo>
                      <a:cubicBezTo>
                        <a:pt x="973722" y="2540193"/>
                        <a:pt x="972869" y="2551883"/>
                        <a:pt x="966782" y="2561014"/>
                      </a:cubicBezTo>
                      <a:cubicBezTo>
                        <a:pt x="959842" y="2571425"/>
                        <a:pt x="951043" y="2580812"/>
                        <a:pt x="945962" y="2592246"/>
                      </a:cubicBezTo>
                      <a:cubicBezTo>
                        <a:pt x="937049" y="2612302"/>
                        <a:pt x="925141" y="2654710"/>
                        <a:pt x="925141" y="2654710"/>
                      </a:cubicBezTo>
                      <a:cubicBezTo>
                        <a:pt x="935815" y="2804137"/>
                        <a:pt x="888522" y="2815385"/>
                        <a:pt x="977192" y="2790048"/>
                      </a:cubicBezTo>
                      <a:cubicBezTo>
                        <a:pt x="987743" y="2787033"/>
                        <a:pt x="998012" y="2783107"/>
                        <a:pt x="1008422" y="2779637"/>
                      </a:cubicBezTo>
                      <a:cubicBezTo>
                        <a:pt x="1025725" y="2727728"/>
                        <a:pt x="1029164" y="2722736"/>
                        <a:pt x="1039653" y="2675531"/>
                      </a:cubicBezTo>
                      <a:cubicBezTo>
                        <a:pt x="1043491" y="2658258"/>
                        <a:pt x="1042877" y="2639648"/>
                        <a:pt x="1050063" y="2623478"/>
                      </a:cubicBezTo>
                      <a:cubicBezTo>
                        <a:pt x="1057109" y="2607622"/>
                        <a:pt x="1070883" y="2595716"/>
                        <a:pt x="1081293" y="2581835"/>
                      </a:cubicBezTo>
                      <a:lnTo>
                        <a:pt x="1112524" y="2488140"/>
                      </a:lnTo>
                      <a:cubicBezTo>
                        <a:pt x="1115994" y="2477729"/>
                        <a:pt x="1113803" y="2462995"/>
                        <a:pt x="1122934" y="2456908"/>
                      </a:cubicBezTo>
                      <a:lnTo>
                        <a:pt x="1154164" y="2436087"/>
                      </a:lnTo>
                      <a:cubicBezTo>
                        <a:pt x="1157634" y="2425676"/>
                        <a:pt x="1159667" y="2414670"/>
                        <a:pt x="1164574" y="2404855"/>
                      </a:cubicBezTo>
                      <a:cubicBezTo>
                        <a:pt x="1170169" y="2393664"/>
                        <a:pt x="1180466" y="2385123"/>
                        <a:pt x="1185395" y="2373623"/>
                      </a:cubicBezTo>
                      <a:cubicBezTo>
                        <a:pt x="1192202" y="2357739"/>
                        <a:pt x="1196085" y="2317634"/>
                        <a:pt x="1206215" y="2300749"/>
                      </a:cubicBezTo>
                      <a:cubicBezTo>
                        <a:pt x="1211265" y="2292332"/>
                        <a:pt x="1220904" y="2287592"/>
                        <a:pt x="1227035" y="2279927"/>
                      </a:cubicBezTo>
                      <a:cubicBezTo>
                        <a:pt x="1247524" y="2254314"/>
                        <a:pt x="1243538" y="2246728"/>
                        <a:pt x="1268676" y="2227874"/>
                      </a:cubicBezTo>
                      <a:cubicBezTo>
                        <a:pt x="1288694" y="2212860"/>
                        <a:pt x="1313444" y="2203927"/>
                        <a:pt x="1331137" y="2186232"/>
                      </a:cubicBezTo>
                      <a:cubicBezTo>
                        <a:pt x="1341547" y="2175821"/>
                        <a:pt x="1350117" y="2163167"/>
                        <a:pt x="1362367" y="2155000"/>
                      </a:cubicBezTo>
                      <a:cubicBezTo>
                        <a:pt x="1371331" y="2149024"/>
                        <a:pt x="1429681" y="2135568"/>
                        <a:pt x="1435238" y="2134179"/>
                      </a:cubicBezTo>
                      <a:cubicBezTo>
                        <a:pt x="1453603" y="2136015"/>
                        <a:pt x="1546523" y="2140232"/>
                        <a:pt x="1580980" y="2155000"/>
                      </a:cubicBezTo>
                      <a:cubicBezTo>
                        <a:pt x="1592480" y="2159929"/>
                        <a:pt x="1601800" y="2168881"/>
                        <a:pt x="1612210" y="2175821"/>
                      </a:cubicBezTo>
                      <a:cubicBezTo>
                        <a:pt x="1633117" y="2207184"/>
                        <a:pt x="1638003" y="2211716"/>
                        <a:pt x="1653851" y="2248695"/>
                      </a:cubicBezTo>
                      <a:cubicBezTo>
                        <a:pt x="1662811" y="2269603"/>
                        <a:pt x="1669389" y="2300441"/>
                        <a:pt x="1674671" y="2321570"/>
                      </a:cubicBezTo>
                      <a:cubicBezTo>
                        <a:pt x="1692021" y="2318100"/>
                        <a:pt x="1712000" y="2320974"/>
                        <a:pt x="1726722" y="2311159"/>
                      </a:cubicBezTo>
                      <a:cubicBezTo>
                        <a:pt x="1735853" y="2305072"/>
                        <a:pt x="1735920" y="2290834"/>
                        <a:pt x="1737132" y="2279927"/>
                      </a:cubicBezTo>
                      <a:cubicBezTo>
                        <a:pt x="1742893" y="2228078"/>
                        <a:pt x="1742819" y="2175722"/>
                        <a:pt x="1747542" y="2123768"/>
                      </a:cubicBezTo>
                      <a:cubicBezTo>
                        <a:pt x="1749763" y="2099331"/>
                        <a:pt x="1750901" y="2074397"/>
                        <a:pt x="1757952" y="2050894"/>
                      </a:cubicBezTo>
                      <a:cubicBezTo>
                        <a:pt x="1763580" y="2032134"/>
                        <a:pt x="1786114" y="2012319"/>
                        <a:pt x="1799592" y="1998840"/>
                      </a:cubicBezTo>
                      <a:cubicBezTo>
                        <a:pt x="1820412" y="2002310"/>
                        <a:pt x="1843174" y="1999811"/>
                        <a:pt x="1862053" y="2009251"/>
                      </a:cubicBezTo>
                      <a:cubicBezTo>
                        <a:pt x="1873244" y="2014847"/>
                        <a:pt x="1874027" y="2031635"/>
                        <a:pt x="1882874" y="2040483"/>
                      </a:cubicBezTo>
                      <a:cubicBezTo>
                        <a:pt x="1895142" y="2052752"/>
                        <a:pt x="1910634" y="2061304"/>
                        <a:pt x="1924514" y="2071715"/>
                      </a:cubicBezTo>
                      <a:cubicBezTo>
                        <a:pt x="1948438" y="2143490"/>
                        <a:pt x="1929815" y="2118660"/>
                        <a:pt x="1966155" y="2155000"/>
                      </a:cubicBezTo>
                      <a:cubicBezTo>
                        <a:pt x="1973095" y="2168881"/>
                        <a:pt x="1979276" y="2183168"/>
                        <a:pt x="1986975" y="2196642"/>
                      </a:cubicBezTo>
                      <a:cubicBezTo>
                        <a:pt x="1993182" y="2207505"/>
                        <a:pt x="2002867" y="2216374"/>
                        <a:pt x="2007795" y="2227874"/>
                      </a:cubicBezTo>
                      <a:cubicBezTo>
                        <a:pt x="2013431" y="2241025"/>
                        <a:pt x="2015101" y="2255550"/>
                        <a:pt x="2018205" y="2269517"/>
                      </a:cubicBezTo>
                      <a:cubicBezTo>
                        <a:pt x="2022958" y="2290906"/>
                        <a:pt x="2027862" y="2330474"/>
                        <a:pt x="2039026" y="2352802"/>
                      </a:cubicBezTo>
                      <a:cubicBezTo>
                        <a:pt x="2044621" y="2363993"/>
                        <a:pt x="2050430" y="2375795"/>
                        <a:pt x="2059846" y="2384034"/>
                      </a:cubicBezTo>
                      <a:cubicBezTo>
                        <a:pt x="2078678" y="2400512"/>
                        <a:pt x="2122307" y="2425676"/>
                        <a:pt x="2122307" y="2425676"/>
                      </a:cubicBezTo>
                      <a:cubicBezTo>
                        <a:pt x="2143337" y="2341550"/>
                        <a:pt x="2159995" y="2312939"/>
                        <a:pt x="2132717" y="2217464"/>
                      </a:cubicBezTo>
                      <a:cubicBezTo>
                        <a:pt x="2129280" y="2205433"/>
                        <a:pt x="2111896" y="2203583"/>
                        <a:pt x="2101486" y="2196642"/>
                      </a:cubicBezTo>
                      <a:cubicBezTo>
                        <a:pt x="2094546" y="2186231"/>
                        <a:pt x="2084345" y="2177369"/>
                        <a:pt x="2080666" y="2165410"/>
                      </a:cubicBezTo>
                      <a:cubicBezTo>
                        <a:pt x="2070259" y="2131586"/>
                        <a:pt x="2071036" y="2094877"/>
                        <a:pt x="2059846" y="2061304"/>
                      </a:cubicBezTo>
                      <a:cubicBezTo>
                        <a:pt x="2056376" y="2050893"/>
                        <a:pt x="2054343" y="2039887"/>
                        <a:pt x="2049436" y="2030072"/>
                      </a:cubicBezTo>
                      <a:cubicBezTo>
                        <a:pt x="2043841" y="2018881"/>
                        <a:pt x="2035555" y="2009251"/>
                        <a:pt x="2028615" y="1998840"/>
                      </a:cubicBezTo>
                      <a:cubicBezTo>
                        <a:pt x="2021504" y="1970394"/>
                        <a:pt x="2000318" y="1907906"/>
                        <a:pt x="2028615" y="1884324"/>
                      </a:cubicBezTo>
                      <a:cubicBezTo>
                        <a:pt x="2039934" y="1874891"/>
                        <a:pt x="2100167" y="1918146"/>
                        <a:pt x="2111896" y="1925966"/>
                      </a:cubicBezTo>
                      <a:cubicBezTo>
                        <a:pt x="2132813" y="1988716"/>
                        <a:pt x="2104575" y="1928539"/>
                        <a:pt x="2163947" y="1978019"/>
                      </a:cubicBezTo>
                      <a:cubicBezTo>
                        <a:pt x="2173559" y="1986029"/>
                        <a:pt x="2176951" y="1999481"/>
                        <a:pt x="2184767" y="2009251"/>
                      </a:cubicBezTo>
                      <a:cubicBezTo>
                        <a:pt x="2190898" y="2016915"/>
                        <a:pt x="2198648" y="2023132"/>
                        <a:pt x="2205588" y="2030072"/>
                      </a:cubicBezTo>
                      <a:cubicBezTo>
                        <a:pt x="2209058" y="2040483"/>
                        <a:pt x="2209911" y="2052173"/>
                        <a:pt x="2215998" y="2061304"/>
                      </a:cubicBezTo>
                      <a:cubicBezTo>
                        <a:pt x="2232030" y="2085353"/>
                        <a:pt x="2255413" y="2097993"/>
                        <a:pt x="2278459" y="2113357"/>
                      </a:cubicBezTo>
                      <a:cubicBezTo>
                        <a:pt x="2288869" y="2102946"/>
                        <a:pt x="2306802" y="2096562"/>
                        <a:pt x="2309689" y="2082125"/>
                      </a:cubicBezTo>
                      <a:cubicBezTo>
                        <a:pt x="2311133" y="2074906"/>
                        <a:pt x="2301043" y="1998309"/>
                        <a:pt x="2288869" y="1978019"/>
                      </a:cubicBezTo>
                      <a:cubicBezTo>
                        <a:pt x="2283819" y="1969603"/>
                        <a:pt x="2275900" y="1963087"/>
                        <a:pt x="2268048" y="1957198"/>
                      </a:cubicBezTo>
                      <a:cubicBezTo>
                        <a:pt x="2248030" y="1942184"/>
                        <a:pt x="2205588" y="1915555"/>
                        <a:pt x="2205588" y="1915555"/>
                      </a:cubicBezTo>
                      <a:cubicBezTo>
                        <a:pt x="2172593" y="1866063"/>
                        <a:pt x="2188723" y="1896194"/>
                        <a:pt x="2163947" y="1821860"/>
                      </a:cubicBezTo>
                      <a:lnTo>
                        <a:pt x="2153537" y="1790628"/>
                      </a:lnTo>
                      <a:cubicBezTo>
                        <a:pt x="2190289" y="1680366"/>
                        <a:pt x="2153650" y="1756567"/>
                        <a:pt x="2413790" y="1780217"/>
                      </a:cubicBezTo>
                      <a:cubicBezTo>
                        <a:pt x="2445083" y="1783062"/>
                        <a:pt x="2476251" y="1787158"/>
                        <a:pt x="2507481" y="1790628"/>
                      </a:cubicBezTo>
                      <a:cubicBezTo>
                        <a:pt x="2535242" y="1787158"/>
                        <a:pt x="2565740" y="1792729"/>
                        <a:pt x="2590763" y="1780217"/>
                      </a:cubicBezTo>
                      <a:cubicBezTo>
                        <a:pt x="2599542" y="1775827"/>
                        <a:pt x="2578358" y="1764446"/>
                        <a:pt x="2569942" y="1759396"/>
                      </a:cubicBezTo>
                      <a:cubicBezTo>
                        <a:pt x="2560533" y="1753750"/>
                        <a:pt x="2549358" y="1751646"/>
                        <a:pt x="2538712" y="1748985"/>
                      </a:cubicBezTo>
                      <a:cubicBezTo>
                        <a:pt x="2462977" y="1730051"/>
                        <a:pt x="2507677" y="1746715"/>
                        <a:pt x="2424200" y="1728164"/>
                      </a:cubicBezTo>
                      <a:cubicBezTo>
                        <a:pt x="2413488" y="1725784"/>
                        <a:pt x="2403521" y="1720769"/>
                        <a:pt x="2392970" y="1717754"/>
                      </a:cubicBezTo>
                      <a:cubicBezTo>
                        <a:pt x="2379213" y="1713823"/>
                        <a:pt x="2365210" y="1710813"/>
                        <a:pt x="2351330" y="1707343"/>
                      </a:cubicBezTo>
                      <a:cubicBezTo>
                        <a:pt x="2340920" y="1700403"/>
                        <a:pt x="2331599" y="1691451"/>
                        <a:pt x="2320099" y="1686522"/>
                      </a:cubicBezTo>
                      <a:cubicBezTo>
                        <a:pt x="2306949" y="1680886"/>
                        <a:pt x="2291855" y="1681135"/>
                        <a:pt x="2278459" y="1676111"/>
                      </a:cubicBezTo>
                      <a:cubicBezTo>
                        <a:pt x="2263928" y="1670662"/>
                        <a:pt x="2250698" y="1662230"/>
                        <a:pt x="2236818" y="1655290"/>
                      </a:cubicBezTo>
                      <a:cubicBezTo>
                        <a:pt x="2190106" y="1608574"/>
                        <a:pt x="2221354" y="1648614"/>
                        <a:pt x="2205588" y="1530362"/>
                      </a:cubicBezTo>
                      <a:cubicBezTo>
                        <a:pt x="2203250" y="1512823"/>
                        <a:pt x="2198648" y="1495660"/>
                        <a:pt x="2195178" y="1478309"/>
                      </a:cubicBezTo>
                      <a:cubicBezTo>
                        <a:pt x="2196431" y="1463268"/>
                        <a:pt x="2198996" y="1351413"/>
                        <a:pt x="2215998" y="1311739"/>
                      </a:cubicBezTo>
                      <a:cubicBezTo>
                        <a:pt x="2220926" y="1300239"/>
                        <a:pt x="2227048" y="1288323"/>
                        <a:pt x="2236818" y="1280507"/>
                      </a:cubicBezTo>
                      <a:cubicBezTo>
                        <a:pt x="2245386" y="1273652"/>
                        <a:pt x="2257638" y="1273567"/>
                        <a:pt x="2268048" y="1270097"/>
                      </a:cubicBezTo>
                      <a:cubicBezTo>
                        <a:pt x="2287414" y="1250730"/>
                        <a:pt x="2296556" y="1244310"/>
                        <a:pt x="2309689" y="1218043"/>
                      </a:cubicBezTo>
                      <a:cubicBezTo>
                        <a:pt x="2314596" y="1208228"/>
                        <a:pt x="2311170" y="1193190"/>
                        <a:pt x="2320099" y="1186812"/>
                      </a:cubicBezTo>
                      <a:cubicBezTo>
                        <a:pt x="2320105" y="1186808"/>
                        <a:pt x="2398171" y="1160786"/>
                        <a:pt x="2413790" y="1155580"/>
                      </a:cubicBezTo>
                      <a:cubicBezTo>
                        <a:pt x="2424200" y="1152110"/>
                        <a:pt x="2435891" y="1151256"/>
                        <a:pt x="2445021" y="1145169"/>
                      </a:cubicBezTo>
                      <a:cubicBezTo>
                        <a:pt x="2465841" y="1131288"/>
                        <a:pt x="2483742" y="1111440"/>
                        <a:pt x="2507481" y="1103527"/>
                      </a:cubicBezTo>
                      <a:cubicBezTo>
                        <a:pt x="2539789" y="1092757"/>
                        <a:pt x="2548194" y="1091591"/>
                        <a:pt x="2580352" y="1072295"/>
                      </a:cubicBezTo>
                      <a:cubicBezTo>
                        <a:pt x="2601809" y="1059420"/>
                        <a:pt x="2621993" y="1044533"/>
                        <a:pt x="2642813" y="1030652"/>
                      </a:cubicBezTo>
                      <a:lnTo>
                        <a:pt x="2674044" y="1009831"/>
                      </a:lnTo>
                      <a:cubicBezTo>
                        <a:pt x="2684454" y="1002891"/>
                        <a:pt x="2696427" y="997857"/>
                        <a:pt x="2705274" y="989010"/>
                      </a:cubicBezTo>
                      <a:lnTo>
                        <a:pt x="2767735" y="926546"/>
                      </a:lnTo>
                      <a:cubicBezTo>
                        <a:pt x="2778145" y="916135"/>
                        <a:pt x="2785797" y="901898"/>
                        <a:pt x="2798965" y="895314"/>
                      </a:cubicBezTo>
                      <a:lnTo>
                        <a:pt x="2840606" y="874493"/>
                      </a:lnTo>
                      <a:cubicBezTo>
                        <a:pt x="2844076" y="860612"/>
                        <a:pt x="2843080" y="844755"/>
                        <a:pt x="2851016" y="832850"/>
                      </a:cubicBezTo>
                      <a:cubicBezTo>
                        <a:pt x="2857956" y="822440"/>
                        <a:pt x="2872476" y="819845"/>
                        <a:pt x="2882246" y="812029"/>
                      </a:cubicBezTo>
                      <a:cubicBezTo>
                        <a:pt x="2889910" y="805897"/>
                        <a:pt x="2896127" y="798148"/>
                        <a:pt x="2903067" y="791208"/>
                      </a:cubicBezTo>
                      <a:cubicBezTo>
                        <a:pt x="2906537" y="780797"/>
                        <a:pt x="2913477" y="770950"/>
                        <a:pt x="2913477" y="759976"/>
                      </a:cubicBezTo>
                      <a:cubicBezTo>
                        <a:pt x="2913477" y="714950"/>
                        <a:pt x="2903786" y="709002"/>
                        <a:pt x="2882246" y="676691"/>
                      </a:cubicBezTo>
                      <a:cubicBezTo>
                        <a:pt x="2840606" y="680161"/>
                        <a:pt x="2798394" y="679401"/>
                        <a:pt x="2757325" y="687102"/>
                      </a:cubicBezTo>
                      <a:cubicBezTo>
                        <a:pt x="2742072" y="689962"/>
                        <a:pt x="2729948" y="701810"/>
                        <a:pt x="2715684" y="707923"/>
                      </a:cubicBezTo>
                      <a:cubicBezTo>
                        <a:pt x="2705598" y="712246"/>
                        <a:pt x="2694864" y="714863"/>
                        <a:pt x="2684454" y="718333"/>
                      </a:cubicBezTo>
                      <a:cubicBezTo>
                        <a:pt x="2674044" y="725274"/>
                        <a:pt x="2664414" y="733559"/>
                        <a:pt x="2653223" y="739155"/>
                      </a:cubicBezTo>
                      <a:cubicBezTo>
                        <a:pt x="2636509" y="747512"/>
                        <a:pt x="2616481" y="749260"/>
                        <a:pt x="2601173" y="759976"/>
                      </a:cubicBezTo>
                      <a:cubicBezTo>
                        <a:pt x="2581071" y="774048"/>
                        <a:pt x="2569538" y="798417"/>
                        <a:pt x="2549122" y="812029"/>
                      </a:cubicBezTo>
                      <a:cubicBezTo>
                        <a:pt x="2528302" y="825910"/>
                        <a:pt x="2509042" y="842481"/>
                        <a:pt x="2486661" y="853672"/>
                      </a:cubicBezTo>
                      <a:cubicBezTo>
                        <a:pt x="2472781" y="860612"/>
                        <a:pt x="2457649" y="865473"/>
                        <a:pt x="2445021" y="874493"/>
                      </a:cubicBezTo>
                      <a:cubicBezTo>
                        <a:pt x="2376791" y="923231"/>
                        <a:pt x="2449550" y="893805"/>
                        <a:pt x="2382560" y="916135"/>
                      </a:cubicBezTo>
                      <a:cubicBezTo>
                        <a:pt x="2345176" y="941060"/>
                        <a:pt x="2341964" y="947159"/>
                        <a:pt x="2288869" y="957778"/>
                      </a:cubicBezTo>
                      <a:lnTo>
                        <a:pt x="2184767" y="978599"/>
                      </a:lnTo>
                      <a:cubicBezTo>
                        <a:pt x="2129246" y="971659"/>
                        <a:pt x="2073539" y="966079"/>
                        <a:pt x="2018205" y="957778"/>
                      </a:cubicBezTo>
                      <a:cubicBezTo>
                        <a:pt x="2004056" y="955656"/>
                        <a:pt x="1989715" y="953003"/>
                        <a:pt x="1976565" y="947367"/>
                      </a:cubicBezTo>
                      <a:cubicBezTo>
                        <a:pt x="1965065" y="942438"/>
                        <a:pt x="1954946" y="934556"/>
                        <a:pt x="1945334" y="926546"/>
                      </a:cubicBezTo>
                      <a:cubicBezTo>
                        <a:pt x="1864451" y="859141"/>
                        <a:pt x="1969940" y="932319"/>
                        <a:pt x="1872463" y="864082"/>
                      </a:cubicBezTo>
                      <a:cubicBezTo>
                        <a:pt x="1851964" y="849732"/>
                        <a:pt x="1810003" y="822440"/>
                        <a:pt x="1810003" y="822440"/>
                      </a:cubicBezTo>
                      <a:cubicBezTo>
                        <a:pt x="1803063" y="812029"/>
                        <a:pt x="1794777" y="802399"/>
                        <a:pt x="1789182" y="791208"/>
                      </a:cubicBezTo>
                      <a:cubicBezTo>
                        <a:pt x="1773157" y="759157"/>
                        <a:pt x="1772425" y="720617"/>
                        <a:pt x="1789182" y="687102"/>
                      </a:cubicBezTo>
                      <a:cubicBezTo>
                        <a:pt x="1794089" y="677287"/>
                        <a:pt x="1810003" y="680161"/>
                        <a:pt x="1820413" y="676691"/>
                      </a:cubicBezTo>
                      <a:cubicBezTo>
                        <a:pt x="1827353" y="662810"/>
                        <a:pt x="1829311" y="644983"/>
                        <a:pt x="1841233" y="635048"/>
                      </a:cubicBezTo>
                      <a:cubicBezTo>
                        <a:pt x="1852224" y="625888"/>
                        <a:pt x="1868907" y="627742"/>
                        <a:pt x="1882874" y="624638"/>
                      </a:cubicBezTo>
                      <a:cubicBezTo>
                        <a:pt x="1900146" y="620800"/>
                        <a:pt x="1917759" y="618518"/>
                        <a:pt x="1934924" y="614227"/>
                      </a:cubicBezTo>
                      <a:cubicBezTo>
                        <a:pt x="2044137" y="586923"/>
                        <a:pt x="1871533" y="622607"/>
                        <a:pt x="2007795" y="593406"/>
                      </a:cubicBezTo>
                      <a:cubicBezTo>
                        <a:pt x="2042397" y="585991"/>
                        <a:pt x="2111896" y="572585"/>
                        <a:pt x="2111896" y="572585"/>
                      </a:cubicBezTo>
                      <a:cubicBezTo>
                        <a:pt x="2118836" y="562174"/>
                        <a:pt x="2124478" y="550769"/>
                        <a:pt x="2132717" y="541353"/>
                      </a:cubicBezTo>
                      <a:cubicBezTo>
                        <a:pt x="2148875" y="522886"/>
                        <a:pt x="2184767" y="489300"/>
                        <a:pt x="2184767" y="489300"/>
                      </a:cubicBezTo>
                      <a:cubicBezTo>
                        <a:pt x="2177827" y="440717"/>
                        <a:pt x="2179465" y="390109"/>
                        <a:pt x="2163947" y="343551"/>
                      </a:cubicBezTo>
                      <a:cubicBezTo>
                        <a:pt x="2160477" y="333141"/>
                        <a:pt x="2143563" y="334809"/>
                        <a:pt x="2132717" y="333140"/>
                      </a:cubicBezTo>
                      <a:cubicBezTo>
                        <a:pt x="2098249" y="327837"/>
                        <a:pt x="2063316" y="326200"/>
                        <a:pt x="2028615" y="322730"/>
                      </a:cubicBezTo>
                      <a:lnTo>
                        <a:pt x="1966155" y="333140"/>
                      </a:lnTo>
                      <a:cubicBezTo>
                        <a:pt x="1948746" y="336305"/>
                        <a:pt x="1928826" y="333736"/>
                        <a:pt x="1914104" y="343551"/>
                      </a:cubicBezTo>
                      <a:cubicBezTo>
                        <a:pt x="1904973" y="349638"/>
                        <a:pt x="1907164" y="364372"/>
                        <a:pt x="1903694" y="374783"/>
                      </a:cubicBezTo>
                      <a:cubicBezTo>
                        <a:pt x="1914104" y="381723"/>
                        <a:pt x="1927108" y="385834"/>
                        <a:pt x="1934924" y="395604"/>
                      </a:cubicBezTo>
                      <a:cubicBezTo>
                        <a:pt x="1959414" y="426219"/>
                        <a:pt x="1937269" y="438714"/>
                        <a:pt x="1924514" y="468478"/>
                      </a:cubicBezTo>
                      <a:cubicBezTo>
                        <a:pt x="1920191" y="478565"/>
                        <a:pt x="1920959" y="491141"/>
                        <a:pt x="1914104" y="499710"/>
                      </a:cubicBezTo>
                      <a:cubicBezTo>
                        <a:pt x="1906288" y="509480"/>
                        <a:pt x="1892644" y="512715"/>
                        <a:pt x="1882874" y="520531"/>
                      </a:cubicBezTo>
                      <a:cubicBezTo>
                        <a:pt x="1808707" y="579868"/>
                        <a:pt x="1926942" y="498091"/>
                        <a:pt x="1830823" y="562174"/>
                      </a:cubicBezTo>
                      <a:cubicBezTo>
                        <a:pt x="1823883" y="572585"/>
                        <a:pt x="1818850" y="584559"/>
                        <a:pt x="1810003" y="593406"/>
                      </a:cubicBezTo>
                      <a:cubicBezTo>
                        <a:pt x="1783719" y="619691"/>
                        <a:pt x="1771640" y="614019"/>
                        <a:pt x="1737132" y="624638"/>
                      </a:cubicBezTo>
                      <a:cubicBezTo>
                        <a:pt x="1601972" y="666228"/>
                        <a:pt x="1689589" y="649278"/>
                        <a:pt x="1570570" y="666280"/>
                      </a:cubicBezTo>
                      <a:cubicBezTo>
                        <a:pt x="1521989" y="659340"/>
                        <a:pt x="1468721" y="667406"/>
                        <a:pt x="1424828" y="645459"/>
                      </a:cubicBezTo>
                      <a:cubicBezTo>
                        <a:pt x="1405198" y="635643"/>
                        <a:pt x="1412158" y="603373"/>
                        <a:pt x="1404007" y="582995"/>
                      </a:cubicBezTo>
                      <a:cubicBezTo>
                        <a:pt x="1397067" y="565644"/>
                        <a:pt x="1391544" y="547657"/>
                        <a:pt x="1383187" y="530942"/>
                      </a:cubicBezTo>
                      <a:cubicBezTo>
                        <a:pt x="1377592" y="519751"/>
                        <a:pt x="1367962" y="510901"/>
                        <a:pt x="1362367" y="499710"/>
                      </a:cubicBezTo>
                      <a:cubicBezTo>
                        <a:pt x="1319268" y="413506"/>
                        <a:pt x="1390804" y="526752"/>
                        <a:pt x="1331137" y="437246"/>
                      </a:cubicBezTo>
                      <a:cubicBezTo>
                        <a:pt x="1327667" y="322729"/>
                        <a:pt x="1330240" y="207870"/>
                        <a:pt x="1320726" y="93696"/>
                      </a:cubicBezTo>
                      <a:cubicBezTo>
                        <a:pt x="1319687" y="81227"/>
                        <a:pt x="1309676" y="70280"/>
                        <a:pt x="1299906" y="62464"/>
                      </a:cubicBezTo>
                      <a:cubicBezTo>
                        <a:pt x="1282778" y="48761"/>
                        <a:pt x="1256901" y="52053"/>
                        <a:pt x="1237445" y="52053"/>
                      </a:cubicBezTo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mpd="sng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7" name="Elipse 166"/>
                <p:cNvSpPr/>
                <p:nvPr/>
              </p:nvSpPr>
              <p:spPr>
                <a:xfrm rot="20591251">
                  <a:off x="3498448" y="2929028"/>
                  <a:ext cx="629220" cy="436739"/>
                </a:xfrm>
                <a:prstGeom prst="ellipse">
                  <a:avLst/>
                </a:prstGeom>
                <a:solidFill>
                  <a:srgbClr val="660066"/>
                </a:solidFill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7" name="Agrupar 6"/>
              <p:cNvGrpSpPr/>
              <p:nvPr/>
            </p:nvGrpSpPr>
            <p:grpSpPr>
              <a:xfrm>
                <a:off x="3383099" y="1833485"/>
                <a:ext cx="359829" cy="324212"/>
                <a:chOff x="7287260" y="2534168"/>
                <a:chExt cx="789040" cy="675793"/>
              </a:xfrm>
            </p:grpSpPr>
            <p:sp>
              <p:nvSpPr>
                <p:cNvPr id="164" name="Elipse 163"/>
                <p:cNvSpPr/>
                <p:nvPr/>
              </p:nvSpPr>
              <p:spPr>
                <a:xfrm>
                  <a:off x="7287260" y="2534168"/>
                  <a:ext cx="789040" cy="67579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5" name="Elipse 164"/>
                <p:cNvSpPr/>
                <p:nvPr/>
              </p:nvSpPr>
              <p:spPr>
                <a:xfrm>
                  <a:off x="7349554" y="2677232"/>
                  <a:ext cx="609891" cy="475143"/>
                </a:xfrm>
                <a:prstGeom prst="ellipse">
                  <a:avLst/>
                </a:prstGeom>
                <a:solidFill>
                  <a:srgbClr val="3366FF"/>
                </a:solidFill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10" name="CuadroTexto 9"/>
              <p:cNvSpPr txBox="1"/>
              <p:nvPr/>
            </p:nvSpPr>
            <p:spPr>
              <a:xfrm>
                <a:off x="3069979" y="2154285"/>
                <a:ext cx="11633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400" dirty="0" smtClean="0"/>
                  <a:t>Célula T </a:t>
                </a:r>
              </a:p>
              <a:p>
                <a:pPr algn="ctr"/>
                <a:r>
                  <a:rPr lang="es-ES" sz="1400" dirty="0" err="1" smtClean="0"/>
                  <a:t>autorreactiva</a:t>
                </a:r>
                <a:endParaRPr lang="es-ES" sz="1400" dirty="0"/>
              </a:p>
            </p:txBody>
          </p:sp>
          <p:sp>
            <p:nvSpPr>
              <p:cNvPr id="11" name="CuadroTexto 10"/>
              <p:cNvSpPr txBox="1"/>
              <p:nvPr/>
            </p:nvSpPr>
            <p:spPr>
              <a:xfrm>
                <a:off x="3742928" y="750823"/>
                <a:ext cx="4796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 smtClean="0"/>
                  <a:t>CPA</a:t>
                </a:r>
                <a:endParaRPr lang="es-ES" sz="1400" dirty="0"/>
              </a:p>
            </p:txBody>
          </p:sp>
          <p:cxnSp>
            <p:nvCxnSpPr>
              <p:cNvPr id="17" name="Conector recto de flecha 16"/>
              <p:cNvCxnSpPr/>
              <p:nvPr/>
            </p:nvCxnSpPr>
            <p:spPr>
              <a:xfrm flipH="1">
                <a:off x="3590526" y="1453131"/>
                <a:ext cx="4238" cy="35100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Forma libre 17"/>
              <p:cNvSpPr/>
              <p:nvPr/>
            </p:nvSpPr>
            <p:spPr>
              <a:xfrm>
                <a:off x="1162872" y="1127866"/>
                <a:ext cx="2205970" cy="516450"/>
              </a:xfrm>
              <a:custGeom>
                <a:avLst/>
                <a:gdLst>
                  <a:gd name="connsiteX0" fmla="*/ 0 w 2392947"/>
                  <a:gd name="connsiteY0" fmla="*/ 302555 h 516450"/>
                  <a:gd name="connsiteX1" fmla="*/ 427789 w 2392947"/>
                  <a:gd name="connsiteY1" fmla="*/ 262450 h 516450"/>
                  <a:gd name="connsiteX2" fmla="*/ 828842 w 2392947"/>
                  <a:gd name="connsiteY2" fmla="*/ 75292 h 516450"/>
                  <a:gd name="connsiteX3" fmla="*/ 1644316 w 2392947"/>
                  <a:gd name="connsiteY3" fmla="*/ 21818 h 516450"/>
                  <a:gd name="connsiteX4" fmla="*/ 1951789 w 2392947"/>
                  <a:gd name="connsiteY4" fmla="*/ 422871 h 516450"/>
                  <a:gd name="connsiteX5" fmla="*/ 2392947 w 2392947"/>
                  <a:gd name="connsiteY5" fmla="*/ 516450 h 51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92947" h="516450">
                    <a:moveTo>
                      <a:pt x="0" y="302555"/>
                    </a:moveTo>
                    <a:cubicBezTo>
                      <a:pt x="144824" y="301441"/>
                      <a:pt x="289649" y="300327"/>
                      <a:pt x="427789" y="262450"/>
                    </a:cubicBezTo>
                    <a:cubicBezTo>
                      <a:pt x="565929" y="224573"/>
                      <a:pt x="626088" y="115397"/>
                      <a:pt x="828842" y="75292"/>
                    </a:cubicBezTo>
                    <a:cubicBezTo>
                      <a:pt x="1031597" y="35187"/>
                      <a:pt x="1457158" y="-36112"/>
                      <a:pt x="1644316" y="21818"/>
                    </a:cubicBezTo>
                    <a:cubicBezTo>
                      <a:pt x="1831474" y="79748"/>
                      <a:pt x="1827017" y="340432"/>
                      <a:pt x="1951789" y="422871"/>
                    </a:cubicBezTo>
                    <a:cubicBezTo>
                      <a:pt x="2076561" y="505310"/>
                      <a:pt x="2392947" y="516450"/>
                      <a:pt x="2392947" y="516450"/>
                    </a:cubicBezTo>
                  </a:path>
                </a:pathLst>
              </a:custGeom>
              <a:ln w="28575" cmpd="sng">
                <a:solidFill>
                  <a:srgbClr val="FF0000"/>
                </a:solidFill>
                <a:prstDash val="sysDash"/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" name="CuadroTexto 18"/>
              <p:cNvSpPr txBox="1"/>
              <p:nvPr/>
            </p:nvSpPr>
            <p:spPr>
              <a:xfrm>
                <a:off x="1735629" y="848388"/>
                <a:ext cx="882736" cy="73866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400" dirty="0" smtClean="0">
                    <a:solidFill>
                      <a:srgbClr val="3366FF"/>
                    </a:solidFill>
                  </a:rPr>
                  <a:t>Ro, La</a:t>
                </a:r>
              </a:p>
              <a:p>
                <a:pPr algn="ctr"/>
                <a:r>
                  <a:rPr lang="es-ES" sz="1400" dirty="0" err="1" smtClean="0">
                    <a:solidFill>
                      <a:srgbClr val="3366FF"/>
                    </a:solidFill>
                  </a:rPr>
                  <a:t>Enolasa</a:t>
                </a:r>
                <a:endParaRPr lang="es-ES" sz="1400" dirty="0" smtClean="0">
                  <a:solidFill>
                    <a:srgbClr val="3366FF"/>
                  </a:solidFill>
                </a:endParaRPr>
              </a:p>
              <a:p>
                <a:pPr algn="ctr"/>
                <a:r>
                  <a:rPr lang="es-ES" sz="1400" dirty="0" smtClean="0">
                    <a:solidFill>
                      <a:srgbClr val="3366FF"/>
                    </a:solidFill>
                  </a:rPr>
                  <a:t>M3R, etc.</a:t>
                </a:r>
              </a:p>
            </p:txBody>
          </p:sp>
          <p:sp>
            <p:nvSpPr>
              <p:cNvPr id="27" name="Forma libre 26"/>
              <p:cNvSpPr/>
              <p:nvPr/>
            </p:nvSpPr>
            <p:spPr>
              <a:xfrm flipV="1">
                <a:off x="1923796" y="4048155"/>
                <a:ext cx="2555432" cy="360312"/>
              </a:xfrm>
              <a:custGeom>
                <a:avLst/>
                <a:gdLst>
                  <a:gd name="connsiteX0" fmla="*/ 0 w 2564574"/>
                  <a:gd name="connsiteY0" fmla="*/ 148302 h 276428"/>
                  <a:gd name="connsiteX1" fmla="*/ 123297 w 2564574"/>
                  <a:gd name="connsiteY1" fmla="*/ 271592 h 276428"/>
                  <a:gd name="connsiteX2" fmla="*/ 357561 w 2564574"/>
                  <a:gd name="connsiteY2" fmla="*/ 355 h 276428"/>
                  <a:gd name="connsiteX3" fmla="*/ 665803 w 2564574"/>
                  <a:gd name="connsiteY3" fmla="*/ 209947 h 276428"/>
                  <a:gd name="connsiteX4" fmla="*/ 900067 w 2564574"/>
                  <a:gd name="connsiteY4" fmla="*/ 25012 h 276428"/>
                  <a:gd name="connsiteX5" fmla="*/ 1146661 w 2564574"/>
                  <a:gd name="connsiteY5" fmla="*/ 209947 h 276428"/>
                  <a:gd name="connsiteX6" fmla="*/ 1528881 w 2564574"/>
                  <a:gd name="connsiteY6" fmla="*/ 355 h 276428"/>
                  <a:gd name="connsiteX7" fmla="*/ 1726156 w 2564574"/>
                  <a:gd name="connsiteY7" fmla="*/ 222276 h 276428"/>
                  <a:gd name="connsiteX8" fmla="*/ 2009739 w 2564574"/>
                  <a:gd name="connsiteY8" fmla="*/ 12683 h 276428"/>
                  <a:gd name="connsiteX9" fmla="*/ 2231673 w 2564574"/>
                  <a:gd name="connsiteY9" fmla="*/ 222276 h 276428"/>
                  <a:gd name="connsiteX10" fmla="*/ 2441277 w 2564574"/>
                  <a:gd name="connsiteY10" fmla="*/ 172960 h 276428"/>
                  <a:gd name="connsiteX11" fmla="*/ 2564574 w 2564574"/>
                  <a:gd name="connsiteY11" fmla="*/ 12683 h 27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64574" h="276428">
                    <a:moveTo>
                      <a:pt x="0" y="148302"/>
                    </a:moveTo>
                    <a:cubicBezTo>
                      <a:pt x="31852" y="222276"/>
                      <a:pt x="63704" y="296250"/>
                      <a:pt x="123297" y="271592"/>
                    </a:cubicBezTo>
                    <a:cubicBezTo>
                      <a:pt x="182890" y="246934"/>
                      <a:pt x="267143" y="10629"/>
                      <a:pt x="357561" y="355"/>
                    </a:cubicBezTo>
                    <a:cubicBezTo>
                      <a:pt x="447979" y="-9919"/>
                      <a:pt x="575385" y="205837"/>
                      <a:pt x="665803" y="209947"/>
                    </a:cubicBezTo>
                    <a:cubicBezTo>
                      <a:pt x="756221" y="214057"/>
                      <a:pt x="819924" y="25012"/>
                      <a:pt x="900067" y="25012"/>
                    </a:cubicBezTo>
                    <a:cubicBezTo>
                      <a:pt x="980210" y="25012"/>
                      <a:pt x="1041859" y="214056"/>
                      <a:pt x="1146661" y="209947"/>
                    </a:cubicBezTo>
                    <a:cubicBezTo>
                      <a:pt x="1251463" y="205838"/>
                      <a:pt x="1432299" y="-1700"/>
                      <a:pt x="1528881" y="355"/>
                    </a:cubicBezTo>
                    <a:cubicBezTo>
                      <a:pt x="1625463" y="2410"/>
                      <a:pt x="1646013" y="220221"/>
                      <a:pt x="1726156" y="222276"/>
                    </a:cubicBezTo>
                    <a:cubicBezTo>
                      <a:pt x="1806299" y="224331"/>
                      <a:pt x="1925486" y="12683"/>
                      <a:pt x="2009739" y="12683"/>
                    </a:cubicBezTo>
                    <a:cubicBezTo>
                      <a:pt x="2093992" y="12683"/>
                      <a:pt x="2159750" y="195563"/>
                      <a:pt x="2231673" y="222276"/>
                    </a:cubicBezTo>
                    <a:cubicBezTo>
                      <a:pt x="2303596" y="248989"/>
                      <a:pt x="2385794" y="207892"/>
                      <a:pt x="2441277" y="172960"/>
                    </a:cubicBezTo>
                    <a:cubicBezTo>
                      <a:pt x="2496761" y="138028"/>
                      <a:pt x="2564574" y="12683"/>
                      <a:pt x="2564574" y="12683"/>
                    </a:cubicBezTo>
                  </a:path>
                </a:pathLst>
              </a:custGeom>
              <a:noFill/>
              <a:ln w="12700" cmpd="sng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8" name="Elipse 27"/>
              <p:cNvSpPr/>
              <p:nvPr/>
            </p:nvSpPr>
            <p:spPr>
              <a:xfrm flipH="1">
                <a:off x="4632781" y="5147772"/>
                <a:ext cx="183831" cy="1190160"/>
              </a:xfrm>
              <a:prstGeom prst="ellipse">
                <a:avLst/>
              </a:prstGeom>
              <a:noFill/>
              <a:ln w="19050" cmpd="sng">
                <a:solidFill>
                  <a:schemeClr val="accent2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29" name="Agrupar 28"/>
              <p:cNvGrpSpPr/>
              <p:nvPr/>
            </p:nvGrpSpPr>
            <p:grpSpPr>
              <a:xfrm>
                <a:off x="2132328" y="5086925"/>
                <a:ext cx="2666770" cy="251116"/>
                <a:chOff x="1949125" y="5012166"/>
                <a:chExt cx="2666770" cy="251116"/>
              </a:xfrm>
              <a:solidFill>
                <a:schemeClr val="accent2">
                  <a:lumMod val="40000"/>
                  <a:lumOff val="6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p:grpSpPr>
            <p:grpSp>
              <p:nvGrpSpPr>
                <p:cNvPr id="138" name="Agrupar 137"/>
                <p:cNvGrpSpPr/>
                <p:nvPr/>
              </p:nvGrpSpPr>
              <p:grpSpPr>
                <a:xfrm>
                  <a:off x="1949125" y="5012166"/>
                  <a:ext cx="872078" cy="251116"/>
                  <a:chOff x="4462780" y="5402115"/>
                  <a:chExt cx="988060" cy="297645"/>
                </a:xfrm>
                <a:grpFill/>
              </p:grpSpPr>
              <p:grpSp>
                <p:nvGrpSpPr>
                  <p:cNvPr id="149" name="Agrupar 148"/>
                  <p:cNvGrpSpPr/>
                  <p:nvPr/>
                </p:nvGrpSpPr>
                <p:grpSpPr>
                  <a:xfrm>
                    <a:off x="4462780" y="5402115"/>
                    <a:ext cx="988060" cy="297645"/>
                    <a:chOff x="4462780" y="5402115"/>
                    <a:chExt cx="988060" cy="297645"/>
                  </a:xfrm>
                  <a:grpFill/>
                </p:grpSpPr>
                <p:sp>
                  <p:nvSpPr>
                    <p:cNvPr id="151" name="Datos almacenados 150"/>
                    <p:cNvSpPr/>
                    <p:nvPr/>
                  </p:nvSpPr>
                  <p:spPr>
                    <a:xfrm>
                      <a:off x="4462780" y="5402115"/>
                      <a:ext cx="629920" cy="297645"/>
                    </a:xfrm>
                    <a:prstGeom prst="flowChartOnlineStorag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52" name="Datos almacenados 151"/>
                    <p:cNvSpPr/>
                    <p:nvPr/>
                  </p:nvSpPr>
                  <p:spPr>
                    <a:xfrm flipH="1">
                      <a:off x="4820920" y="5402115"/>
                      <a:ext cx="629920" cy="297645"/>
                    </a:xfrm>
                    <a:prstGeom prst="flowChartOnlineStorag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  <p:sp>
                <p:nvSpPr>
                  <p:cNvPr id="150" name="Elipse 149"/>
                  <p:cNvSpPr/>
                  <p:nvPr/>
                </p:nvSpPr>
                <p:spPr>
                  <a:xfrm>
                    <a:off x="5021580" y="5474236"/>
                    <a:ext cx="220980" cy="144243"/>
                  </a:xfrm>
                  <a:prstGeom prst="ellipse">
                    <a:avLst/>
                  </a:prstGeom>
                  <a:solidFill>
                    <a:schemeClr val="accent2"/>
                  </a:solidFill>
                  <a:ln/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139" name="Agrupar 138"/>
                <p:cNvGrpSpPr/>
                <p:nvPr/>
              </p:nvGrpSpPr>
              <p:grpSpPr>
                <a:xfrm>
                  <a:off x="2833103" y="5012166"/>
                  <a:ext cx="872078" cy="251116"/>
                  <a:chOff x="4462780" y="5402115"/>
                  <a:chExt cx="988060" cy="297645"/>
                </a:xfrm>
                <a:grpFill/>
              </p:grpSpPr>
              <p:grpSp>
                <p:nvGrpSpPr>
                  <p:cNvPr id="145" name="Agrupar 144"/>
                  <p:cNvGrpSpPr/>
                  <p:nvPr/>
                </p:nvGrpSpPr>
                <p:grpSpPr>
                  <a:xfrm>
                    <a:off x="4462780" y="5402115"/>
                    <a:ext cx="988060" cy="297645"/>
                    <a:chOff x="4462780" y="5402115"/>
                    <a:chExt cx="988060" cy="297645"/>
                  </a:xfrm>
                  <a:grpFill/>
                </p:grpSpPr>
                <p:sp>
                  <p:nvSpPr>
                    <p:cNvPr id="147" name="Datos almacenados 146"/>
                    <p:cNvSpPr/>
                    <p:nvPr/>
                  </p:nvSpPr>
                  <p:spPr>
                    <a:xfrm>
                      <a:off x="4462780" y="5402115"/>
                      <a:ext cx="629920" cy="297645"/>
                    </a:xfrm>
                    <a:prstGeom prst="flowChartOnlineStorag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48" name="Datos almacenados 147"/>
                    <p:cNvSpPr/>
                    <p:nvPr/>
                  </p:nvSpPr>
                  <p:spPr>
                    <a:xfrm flipH="1">
                      <a:off x="4820920" y="5402115"/>
                      <a:ext cx="629920" cy="297645"/>
                    </a:xfrm>
                    <a:prstGeom prst="flowChartOnlineStorag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  <p:sp>
                <p:nvSpPr>
                  <p:cNvPr id="146" name="Elipse 145"/>
                  <p:cNvSpPr/>
                  <p:nvPr/>
                </p:nvSpPr>
                <p:spPr>
                  <a:xfrm>
                    <a:off x="5021580" y="5474236"/>
                    <a:ext cx="220980" cy="144243"/>
                  </a:xfrm>
                  <a:prstGeom prst="ellipse">
                    <a:avLst/>
                  </a:prstGeom>
                  <a:solidFill>
                    <a:srgbClr val="C0504D"/>
                  </a:solidFill>
                  <a:ln/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140" name="Agrupar 139"/>
                <p:cNvGrpSpPr/>
                <p:nvPr/>
              </p:nvGrpSpPr>
              <p:grpSpPr>
                <a:xfrm>
                  <a:off x="3743817" y="5012166"/>
                  <a:ext cx="872078" cy="251116"/>
                  <a:chOff x="4462780" y="5402115"/>
                  <a:chExt cx="988060" cy="297645"/>
                </a:xfrm>
                <a:grpFill/>
              </p:grpSpPr>
              <p:grpSp>
                <p:nvGrpSpPr>
                  <p:cNvPr id="141" name="Agrupar 140"/>
                  <p:cNvGrpSpPr/>
                  <p:nvPr/>
                </p:nvGrpSpPr>
                <p:grpSpPr>
                  <a:xfrm>
                    <a:off x="4462780" y="5402115"/>
                    <a:ext cx="988060" cy="297645"/>
                    <a:chOff x="4462780" y="5402115"/>
                    <a:chExt cx="988060" cy="297645"/>
                  </a:xfrm>
                  <a:grpFill/>
                </p:grpSpPr>
                <p:sp>
                  <p:nvSpPr>
                    <p:cNvPr id="143" name="Datos almacenados 142"/>
                    <p:cNvSpPr/>
                    <p:nvPr/>
                  </p:nvSpPr>
                  <p:spPr>
                    <a:xfrm>
                      <a:off x="4462780" y="5402115"/>
                      <a:ext cx="629920" cy="297645"/>
                    </a:xfrm>
                    <a:prstGeom prst="flowChartOnlineStorag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44" name="Datos almacenados 143"/>
                    <p:cNvSpPr/>
                    <p:nvPr/>
                  </p:nvSpPr>
                  <p:spPr>
                    <a:xfrm flipH="1">
                      <a:off x="4820920" y="5402115"/>
                      <a:ext cx="629920" cy="297645"/>
                    </a:xfrm>
                    <a:prstGeom prst="flowChartOnlineStorag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  <p:sp>
                <p:nvSpPr>
                  <p:cNvPr id="142" name="Elipse 141"/>
                  <p:cNvSpPr/>
                  <p:nvPr/>
                </p:nvSpPr>
                <p:spPr>
                  <a:xfrm>
                    <a:off x="5021580" y="5474236"/>
                    <a:ext cx="220980" cy="144243"/>
                  </a:xfrm>
                  <a:prstGeom prst="ellipse">
                    <a:avLst/>
                  </a:prstGeom>
                  <a:solidFill>
                    <a:srgbClr val="C0504D"/>
                  </a:solidFill>
                  <a:ln/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</p:grpSp>
          <p:sp>
            <p:nvSpPr>
              <p:cNvPr id="30" name="CuadroTexto 29"/>
              <p:cNvSpPr txBox="1"/>
              <p:nvPr/>
            </p:nvSpPr>
            <p:spPr>
              <a:xfrm rot="1996767">
                <a:off x="4584917" y="5435305"/>
                <a:ext cx="3513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4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Y</a:t>
                </a:r>
                <a:endParaRPr lang="es-ES" sz="24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1" name="CuadroTexto 30"/>
              <p:cNvSpPr txBox="1"/>
              <p:nvPr/>
            </p:nvSpPr>
            <p:spPr>
              <a:xfrm rot="1996767">
                <a:off x="4881037" y="5553833"/>
                <a:ext cx="3513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4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Y</a:t>
                </a:r>
                <a:endParaRPr lang="es-ES" sz="24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2" name="CuadroTexto 31"/>
              <p:cNvSpPr txBox="1"/>
              <p:nvPr/>
            </p:nvSpPr>
            <p:spPr>
              <a:xfrm rot="21384943" flipH="1">
                <a:off x="4157479" y="5593058"/>
                <a:ext cx="2413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400" b="1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Y</a:t>
                </a:r>
                <a:endParaRPr lang="es-ES" sz="2400" b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33" name="Agrupar 32"/>
              <p:cNvGrpSpPr/>
              <p:nvPr/>
            </p:nvGrpSpPr>
            <p:grpSpPr>
              <a:xfrm>
                <a:off x="2149843" y="6155391"/>
                <a:ext cx="2666770" cy="251116"/>
                <a:chOff x="1949125" y="5012166"/>
                <a:chExt cx="2666770" cy="251116"/>
              </a:xfrm>
              <a:solidFill>
                <a:schemeClr val="accent2">
                  <a:lumMod val="40000"/>
                  <a:lumOff val="60000"/>
                </a:schemeClr>
              </a:solidFill>
            </p:grpSpPr>
            <p:grpSp>
              <p:nvGrpSpPr>
                <p:cNvPr id="123" name="Agrupar 122"/>
                <p:cNvGrpSpPr/>
                <p:nvPr/>
              </p:nvGrpSpPr>
              <p:grpSpPr>
                <a:xfrm>
                  <a:off x="1949125" y="5012166"/>
                  <a:ext cx="872078" cy="251116"/>
                  <a:chOff x="4462780" y="5402115"/>
                  <a:chExt cx="988060" cy="297645"/>
                </a:xfrm>
                <a:grpFill/>
              </p:grpSpPr>
              <p:grpSp>
                <p:nvGrpSpPr>
                  <p:cNvPr id="134" name="Agrupar 133"/>
                  <p:cNvGrpSpPr/>
                  <p:nvPr/>
                </p:nvGrpSpPr>
                <p:grpSpPr>
                  <a:xfrm>
                    <a:off x="4462780" y="5402115"/>
                    <a:ext cx="988060" cy="297645"/>
                    <a:chOff x="4462780" y="5402115"/>
                    <a:chExt cx="988060" cy="297645"/>
                  </a:xfrm>
                  <a:grpFill/>
                </p:grpSpPr>
                <p:sp>
                  <p:nvSpPr>
                    <p:cNvPr id="136" name="Datos almacenados 135"/>
                    <p:cNvSpPr/>
                    <p:nvPr/>
                  </p:nvSpPr>
                  <p:spPr>
                    <a:xfrm>
                      <a:off x="4462780" y="5402115"/>
                      <a:ext cx="629920" cy="297645"/>
                    </a:xfrm>
                    <a:prstGeom prst="flowChartOnlineStorag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37" name="Datos almacenados 136"/>
                    <p:cNvSpPr/>
                    <p:nvPr/>
                  </p:nvSpPr>
                  <p:spPr>
                    <a:xfrm flipH="1">
                      <a:off x="4820920" y="5402115"/>
                      <a:ext cx="629920" cy="297645"/>
                    </a:xfrm>
                    <a:prstGeom prst="flowChartOnlineStorag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  <p:sp>
                <p:nvSpPr>
                  <p:cNvPr id="135" name="Elipse 134"/>
                  <p:cNvSpPr/>
                  <p:nvPr/>
                </p:nvSpPr>
                <p:spPr>
                  <a:xfrm>
                    <a:off x="5021580" y="5474236"/>
                    <a:ext cx="220980" cy="144243"/>
                  </a:xfrm>
                  <a:prstGeom prst="ellipse">
                    <a:avLst/>
                  </a:prstGeom>
                  <a:solidFill>
                    <a:srgbClr val="C0504D"/>
                  </a:solidFill>
                  <a:ln/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124" name="Agrupar 123"/>
                <p:cNvGrpSpPr/>
                <p:nvPr/>
              </p:nvGrpSpPr>
              <p:grpSpPr>
                <a:xfrm>
                  <a:off x="2833103" y="5012166"/>
                  <a:ext cx="872078" cy="251116"/>
                  <a:chOff x="4462780" y="5402115"/>
                  <a:chExt cx="988060" cy="297645"/>
                </a:xfrm>
                <a:grpFill/>
              </p:grpSpPr>
              <p:grpSp>
                <p:nvGrpSpPr>
                  <p:cNvPr id="130" name="Agrupar 129"/>
                  <p:cNvGrpSpPr/>
                  <p:nvPr/>
                </p:nvGrpSpPr>
                <p:grpSpPr>
                  <a:xfrm>
                    <a:off x="4462780" y="5402115"/>
                    <a:ext cx="988060" cy="297645"/>
                    <a:chOff x="4462780" y="5402115"/>
                    <a:chExt cx="988060" cy="297645"/>
                  </a:xfrm>
                  <a:grpFill/>
                </p:grpSpPr>
                <p:sp>
                  <p:nvSpPr>
                    <p:cNvPr id="132" name="Datos almacenados 131"/>
                    <p:cNvSpPr/>
                    <p:nvPr/>
                  </p:nvSpPr>
                  <p:spPr>
                    <a:xfrm>
                      <a:off x="4462780" y="5402115"/>
                      <a:ext cx="629920" cy="297645"/>
                    </a:xfrm>
                    <a:prstGeom prst="flowChartOnlineStorag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33" name="Datos almacenados 132"/>
                    <p:cNvSpPr/>
                    <p:nvPr/>
                  </p:nvSpPr>
                  <p:spPr>
                    <a:xfrm flipH="1">
                      <a:off x="4820920" y="5402115"/>
                      <a:ext cx="629920" cy="297645"/>
                    </a:xfrm>
                    <a:prstGeom prst="flowChartOnlineStorag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  <p:sp>
                <p:nvSpPr>
                  <p:cNvPr id="131" name="Elipse 130"/>
                  <p:cNvSpPr/>
                  <p:nvPr/>
                </p:nvSpPr>
                <p:spPr>
                  <a:xfrm>
                    <a:off x="5021580" y="5474236"/>
                    <a:ext cx="220980" cy="144243"/>
                  </a:xfrm>
                  <a:prstGeom prst="ellipse">
                    <a:avLst/>
                  </a:prstGeom>
                  <a:solidFill>
                    <a:srgbClr val="C0504D"/>
                  </a:solidFill>
                  <a:ln/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125" name="Agrupar 124"/>
                <p:cNvGrpSpPr/>
                <p:nvPr/>
              </p:nvGrpSpPr>
              <p:grpSpPr>
                <a:xfrm>
                  <a:off x="3743817" y="5012166"/>
                  <a:ext cx="872078" cy="251116"/>
                  <a:chOff x="4462780" y="5402115"/>
                  <a:chExt cx="988060" cy="297645"/>
                </a:xfrm>
                <a:grpFill/>
              </p:grpSpPr>
              <p:grpSp>
                <p:nvGrpSpPr>
                  <p:cNvPr id="126" name="Agrupar 125"/>
                  <p:cNvGrpSpPr/>
                  <p:nvPr/>
                </p:nvGrpSpPr>
                <p:grpSpPr>
                  <a:xfrm>
                    <a:off x="4462780" y="5402115"/>
                    <a:ext cx="988060" cy="297645"/>
                    <a:chOff x="4462780" y="5402115"/>
                    <a:chExt cx="988060" cy="297645"/>
                  </a:xfrm>
                  <a:grpFill/>
                </p:grpSpPr>
                <p:sp>
                  <p:nvSpPr>
                    <p:cNvPr id="128" name="Datos almacenados 127"/>
                    <p:cNvSpPr/>
                    <p:nvPr/>
                  </p:nvSpPr>
                  <p:spPr>
                    <a:xfrm>
                      <a:off x="4462780" y="5402115"/>
                      <a:ext cx="629920" cy="297645"/>
                    </a:xfrm>
                    <a:prstGeom prst="flowChartOnlineStorag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29" name="Datos almacenados 128"/>
                    <p:cNvSpPr/>
                    <p:nvPr/>
                  </p:nvSpPr>
                  <p:spPr>
                    <a:xfrm flipH="1">
                      <a:off x="4820920" y="5402115"/>
                      <a:ext cx="629920" cy="297645"/>
                    </a:xfrm>
                    <a:prstGeom prst="flowChartOnlineStorag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  <p:sp>
                <p:nvSpPr>
                  <p:cNvPr id="127" name="Elipse 126"/>
                  <p:cNvSpPr/>
                  <p:nvPr/>
                </p:nvSpPr>
                <p:spPr>
                  <a:xfrm>
                    <a:off x="5021580" y="5474236"/>
                    <a:ext cx="220980" cy="144243"/>
                  </a:xfrm>
                  <a:prstGeom prst="ellipse">
                    <a:avLst/>
                  </a:prstGeom>
                  <a:solidFill>
                    <a:srgbClr val="C0504D"/>
                  </a:solidFill>
                  <a:ln/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</p:grpSp>
          <p:grpSp>
            <p:nvGrpSpPr>
              <p:cNvPr id="34" name="Agrupar 33"/>
              <p:cNvGrpSpPr/>
              <p:nvPr/>
            </p:nvGrpSpPr>
            <p:grpSpPr>
              <a:xfrm>
                <a:off x="3084792" y="4969197"/>
                <a:ext cx="225688" cy="234826"/>
                <a:chOff x="2915485" y="4910218"/>
                <a:chExt cx="225688" cy="234826"/>
              </a:xfrm>
            </p:grpSpPr>
            <p:sp>
              <p:nvSpPr>
                <p:cNvPr id="121" name="Elipse 120"/>
                <p:cNvSpPr/>
                <p:nvPr/>
              </p:nvSpPr>
              <p:spPr>
                <a:xfrm>
                  <a:off x="2915485" y="4910218"/>
                  <a:ext cx="225688" cy="23482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2" name="Elipse 121"/>
                <p:cNvSpPr/>
                <p:nvPr/>
              </p:nvSpPr>
              <p:spPr>
                <a:xfrm>
                  <a:off x="2968521" y="4999387"/>
                  <a:ext cx="162906" cy="143451"/>
                </a:xfrm>
                <a:prstGeom prst="ellipse">
                  <a:avLst/>
                </a:prstGeom>
                <a:solidFill>
                  <a:srgbClr val="3366FF"/>
                </a:solidFill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35" name="Elipse 34"/>
              <p:cNvSpPr/>
              <p:nvPr/>
            </p:nvSpPr>
            <p:spPr>
              <a:xfrm>
                <a:off x="3339048" y="4857923"/>
                <a:ext cx="268385" cy="267002"/>
              </a:xfrm>
              <a:prstGeom prst="ellipse">
                <a:avLst/>
              </a:prstGeom>
              <a:solidFill>
                <a:srgbClr val="D3C8E3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" name="Elipse 35"/>
              <p:cNvSpPr/>
              <p:nvPr/>
            </p:nvSpPr>
            <p:spPr>
              <a:xfrm>
                <a:off x="3397172" y="4956774"/>
                <a:ext cx="162906" cy="143451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37" name="Agrupar 36"/>
              <p:cNvGrpSpPr/>
              <p:nvPr/>
            </p:nvGrpSpPr>
            <p:grpSpPr>
              <a:xfrm>
                <a:off x="3696795" y="4728632"/>
                <a:ext cx="383178" cy="406504"/>
                <a:chOff x="662940" y="4191507"/>
                <a:chExt cx="725788" cy="697512"/>
              </a:xfrm>
            </p:grpSpPr>
            <p:grpSp>
              <p:nvGrpSpPr>
                <p:cNvPr id="112" name="Agrupar 111"/>
                <p:cNvGrpSpPr/>
                <p:nvPr/>
              </p:nvGrpSpPr>
              <p:grpSpPr>
                <a:xfrm>
                  <a:off x="662940" y="4191507"/>
                  <a:ext cx="725788" cy="697512"/>
                  <a:chOff x="662940" y="4191507"/>
                  <a:chExt cx="725788" cy="697512"/>
                </a:xfrm>
              </p:grpSpPr>
              <p:sp>
                <p:nvSpPr>
                  <p:cNvPr id="119" name="Forma libre 118"/>
                  <p:cNvSpPr/>
                  <p:nvPr/>
                </p:nvSpPr>
                <p:spPr>
                  <a:xfrm>
                    <a:off x="662940" y="4191507"/>
                    <a:ext cx="725788" cy="697512"/>
                  </a:xfrm>
                  <a:custGeom>
                    <a:avLst/>
                    <a:gdLst>
                      <a:gd name="connsiteX0" fmla="*/ 520506 w 725788"/>
                      <a:gd name="connsiteY0" fmla="*/ 72874 h 697512"/>
                      <a:gd name="connsiteX1" fmla="*/ 416405 w 725788"/>
                      <a:gd name="connsiteY1" fmla="*/ 72874 h 697512"/>
                      <a:gd name="connsiteX2" fmla="*/ 405995 w 725788"/>
                      <a:gd name="connsiteY2" fmla="*/ 41643 h 697512"/>
                      <a:gd name="connsiteX3" fmla="*/ 374764 w 725788"/>
                      <a:gd name="connsiteY3" fmla="*/ 20821 h 697512"/>
                      <a:gd name="connsiteX4" fmla="*/ 301893 w 725788"/>
                      <a:gd name="connsiteY4" fmla="*/ 0 h 697512"/>
                      <a:gd name="connsiteX5" fmla="*/ 166562 w 725788"/>
                      <a:gd name="connsiteY5" fmla="*/ 10411 h 697512"/>
                      <a:gd name="connsiteX6" fmla="*/ 135331 w 725788"/>
                      <a:gd name="connsiteY6" fmla="*/ 20821 h 697512"/>
                      <a:gd name="connsiteX7" fmla="*/ 114511 w 725788"/>
                      <a:gd name="connsiteY7" fmla="*/ 41643 h 697512"/>
                      <a:gd name="connsiteX8" fmla="*/ 72871 w 725788"/>
                      <a:gd name="connsiteY8" fmla="*/ 166570 h 697512"/>
                      <a:gd name="connsiteX9" fmla="*/ 62460 w 725788"/>
                      <a:gd name="connsiteY9" fmla="*/ 197802 h 697512"/>
                      <a:gd name="connsiteX10" fmla="*/ 0 w 725788"/>
                      <a:gd name="connsiteY10" fmla="*/ 208213 h 697512"/>
                      <a:gd name="connsiteX11" fmla="*/ 10410 w 725788"/>
                      <a:gd name="connsiteY11" fmla="*/ 458068 h 697512"/>
                      <a:gd name="connsiteX12" fmla="*/ 31230 w 725788"/>
                      <a:gd name="connsiteY12" fmla="*/ 489299 h 697512"/>
                      <a:gd name="connsiteX13" fmla="*/ 93691 w 725788"/>
                      <a:gd name="connsiteY13" fmla="*/ 530942 h 697512"/>
                      <a:gd name="connsiteX14" fmla="*/ 166562 w 725788"/>
                      <a:gd name="connsiteY14" fmla="*/ 551763 h 697512"/>
                      <a:gd name="connsiteX15" fmla="*/ 239433 w 725788"/>
                      <a:gd name="connsiteY15" fmla="*/ 572584 h 697512"/>
                      <a:gd name="connsiteX16" fmla="*/ 281073 w 725788"/>
                      <a:gd name="connsiteY16" fmla="*/ 655869 h 697512"/>
                      <a:gd name="connsiteX17" fmla="*/ 291483 w 725788"/>
                      <a:gd name="connsiteY17" fmla="*/ 687101 h 697512"/>
                      <a:gd name="connsiteX18" fmla="*/ 322714 w 725788"/>
                      <a:gd name="connsiteY18" fmla="*/ 697512 h 697512"/>
                      <a:gd name="connsiteX19" fmla="*/ 416405 w 725788"/>
                      <a:gd name="connsiteY19" fmla="*/ 687101 h 697512"/>
                      <a:gd name="connsiteX20" fmla="*/ 437225 w 725788"/>
                      <a:gd name="connsiteY20" fmla="*/ 655869 h 697512"/>
                      <a:gd name="connsiteX21" fmla="*/ 468456 w 725788"/>
                      <a:gd name="connsiteY21" fmla="*/ 635048 h 697512"/>
                      <a:gd name="connsiteX22" fmla="*/ 551737 w 725788"/>
                      <a:gd name="connsiteY22" fmla="*/ 582995 h 697512"/>
                      <a:gd name="connsiteX23" fmla="*/ 582967 w 725788"/>
                      <a:gd name="connsiteY23" fmla="*/ 572584 h 697512"/>
                      <a:gd name="connsiteX24" fmla="*/ 635018 w 725788"/>
                      <a:gd name="connsiteY24" fmla="*/ 510121 h 697512"/>
                      <a:gd name="connsiteX25" fmla="*/ 645428 w 725788"/>
                      <a:gd name="connsiteY25" fmla="*/ 416425 h 697512"/>
                      <a:gd name="connsiteX26" fmla="*/ 655838 w 725788"/>
                      <a:gd name="connsiteY26" fmla="*/ 385193 h 697512"/>
                      <a:gd name="connsiteX27" fmla="*/ 687068 w 725788"/>
                      <a:gd name="connsiteY27" fmla="*/ 364372 h 697512"/>
                      <a:gd name="connsiteX28" fmla="*/ 697479 w 725788"/>
                      <a:gd name="connsiteY28" fmla="*/ 333140 h 697512"/>
                      <a:gd name="connsiteX29" fmla="*/ 707889 w 725788"/>
                      <a:gd name="connsiteY29" fmla="*/ 239444 h 697512"/>
                      <a:gd name="connsiteX30" fmla="*/ 666248 w 725788"/>
                      <a:gd name="connsiteY30" fmla="*/ 229034 h 697512"/>
                      <a:gd name="connsiteX31" fmla="*/ 624608 w 725788"/>
                      <a:gd name="connsiteY31" fmla="*/ 72874 h 697512"/>
                      <a:gd name="connsiteX32" fmla="*/ 562147 w 725788"/>
                      <a:gd name="connsiteY32" fmla="*/ 52053 h 697512"/>
                      <a:gd name="connsiteX33" fmla="*/ 416405 w 725788"/>
                      <a:gd name="connsiteY33" fmla="*/ 52053 h 697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5788" h="697512">
                        <a:moveTo>
                          <a:pt x="520506" y="72874"/>
                        </a:moveTo>
                        <a:cubicBezTo>
                          <a:pt x="507869" y="74679"/>
                          <a:pt x="439117" y="95587"/>
                          <a:pt x="416405" y="72874"/>
                        </a:cubicBezTo>
                        <a:cubicBezTo>
                          <a:pt x="408646" y="65114"/>
                          <a:pt x="412850" y="50212"/>
                          <a:pt x="405995" y="41643"/>
                        </a:cubicBezTo>
                        <a:cubicBezTo>
                          <a:pt x="398179" y="31873"/>
                          <a:pt x="385955" y="26417"/>
                          <a:pt x="374764" y="20821"/>
                        </a:cubicBezTo>
                        <a:cubicBezTo>
                          <a:pt x="359833" y="13355"/>
                          <a:pt x="315229" y="3334"/>
                          <a:pt x="301893" y="0"/>
                        </a:cubicBezTo>
                        <a:cubicBezTo>
                          <a:pt x="256783" y="3470"/>
                          <a:pt x="211456" y="4799"/>
                          <a:pt x="166562" y="10411"/>
                        </a:cubicBezTo>
                        <a:cubicBezTo>
                          <a:pt x="155673" y="11772"/>
                          <a:pt x="144741" y="15175"/>
                          <a:pt x="135331" y="20821"/>
                        </a:cubicBezTo>
                        <a:cubicBezTo>
                          <a:pt x="126915" y="25871"/>
                          <a:pt x="121451" y="34702"/>
                          <a:pt x="114511" y="41643"/>
                        </a:cubicBezTo>
                        <a:lnTo>
                          <a:pt x="72871" y="166570"/>
                        </a:lnTo>
                        <a:cubicBezTo>
                          <a:pt x="69401" y="176981"/>
                          <a:pt x="73285" y="195998"/>
                          <a:pt x="62460" y="197802"/>
                        </a:cubicBezTo>
                        <a:lnTo>
                          <a:pt x="0" y="208213"/>
                        </a:lnTo>
                        <a:cubicBezTo>
                          <a:pt x="3470" y="291498"/>
                          <a:pt x="1205" y="375221"/>
                          <a:pt x="10410" y="458068"/>
                        </a:cubicBezTo>
                        <a:cubicBezTo>
                          <a:pt x="11792" y="470503"/>
                          <a:pt x="21814" y="481060"/>
                          <a:pt x="31230" y="489299"/>
                        </a:cubicBezTo>
                        <a:cubicBezTo>
                          <a:pt x="50062" y="505777"/>
                          <a:pt x="69415" y="524872"/>
                          <a:pt x="93691" y="530942"/>
                        </a:cubicBezTo>
                        <a:cubicBezTo>
                          <a:pt x="223862" y="563488"/>
                          <a:pt x="62021" y="521893"/>
                          <a:pt x="166562" y="551763"/>
                        </a:cubicBezTo>
                        <a:cubicBezTo>
                          <a:pt x="258063" y="577907"/>
                          <a:pt x="164551" y="547624"/>
                          <a:pt x="239433" y="572584"/>
                        </a:cubicBezTo>
                        <a:cubicBezTo>
                          <a:pt x="275771" y="608926"/>
                          <a:pt x="257150" y="584095"/>
                          <a:pt x="281073" y="655869"/>
                        </a:cubicBezTo>
                        <a:cubicBezTo>
                          <a:pt x="284543" y="666280"/>
                          <a:pt x="281072" y="683631"/>
                          <a:pt x="291483" y="687101"/>
                        </a:cubicBezTo>
                        <a:lnTo>
                          <a:pt x="322714" y="697512"/>
                        </a:lnTo>
                        <a:cubicBezTo>
                          <a:pt x="353944" y="694042"/>
                          <a:pt x="386875" y="697840"/>
                          <a:pt x="416405" y="687101"/>
                        </a:cubicBezTo>
                        <a:cubicBezTo>
                          <a:pt x="428163" y="682825"/>
                          <a:pt x="428378" y="664716"/>
                          <a:pt x="437225" y="655869"/>
                        </a:cubicBezTo>
                        <a:cubicBezTo>
                          <a:pt x="446072" y="647022"/>
                          <a:pt x="458046" y="641988"/>
                          <a:pt x="468456" y="635048"/>
                        </a:cubicBezTo>
                        <a:cubicBezTo>
                          <a:pt x="501450" y="585555"/>
                          <a:pt x="477406" y="607773"/>
                          <a:pt x="551737" y="582995"/>
                        </a:cubicBezTo>
                        <a:lnTo>
                          <a:pt x="582967" y="572584"/>
                        </a:lnTo>
                        <a:cubicBezTo>
                          <a:pt x="594621" y="560930"/>
                          <a:pt x="630187" y="529446"/>
                          <a:pt x="635018" y="510121"/>
                        </a:cubicBezTo>
                        <a:cubicBezTo>
                          <a:pt x="642639" y="479635"/>
                          <a:pt x="640262" y="447422"/>
                          <a:pt x="645428" y="416425"/>
                        </a:cubicBezTo>
                        <a:cubicBezTo>
                          <a:pt x="647232" y="405601"/>
                          <a:pt x="648983" y="393762"/>
                          <a:pt x="655838" y="385193"/>
                        </a:cubicBezTo>
                        <a:cubicBezTo>
                          <a:pt x="663654" y="375423"/>
                          <a:pt x="676658" y="371312"/>
                          <a:pt x="687068" y="364372"/>
                        </a:cubicBezTo>
                        <a:cubicBezTo>
                          <a:pt x="690538" y="353961"/>
                          <a:pt x="692571" y="342955"/>
                          <a:pt x="697479" y="333140"/>
                        </a:cubicBezTo>
                        <a:cubicBezTo>
                          <a:pt x="715226" y="297644"/>
                          <a:pt x="745293" y="291811"/>
                          <a:pt x="707889" y="239444"/>
                        </a:cubicBezTo>
                        <a:cubicBezTo>
                          <a:pt x="699573" y="227801"/>
                          <a:pt x="680128" y="232504"/>
                          <a:pt x="666248" y="229034"/>
                        </a:cubicBezTo>
                        <a:cubicBezTo>
                          <a:pt x="564486" y="127265"/>
                          <a:pt x="752570" y="328811"/>
                          <a:pt x="624608" y="72874"/>
                        </a:cubicBezTo>
                        <a:cubicBezTo>
                          <a:pt x="614794" y="53244"/>
                          <a:pt x="584094" y="52053"/>
                          <a:pt x="562147" y="52053"/>
                        </a:cubicBezTo>
                        <a:lnTo>
                          <a:pt x="416405" y="52053"/>
                        </a:lnTo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3175" cmpd="sng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20" name="Forma libre 119"/>
                  <p:cNvSpPr/>
                  <p:nvPr/>
                </p:nvSpPr>
                <p:spPr>
                  <a:xfrm rot="19471318">
                    <a:off x="806327" y="4322303"/>
                    <a:ext cx="317623" cy="326210"/>
                  </a:xfrm>
                  <a:custGeom>
                    <a:avLst/>
                    <a:gdLst>
                      <a:gd name="connsiteX0" fmla="*/ 152400 w 317623"/>
                      <a:gd name="connsiteY0" fmla="*/ 8693 h 326210"/>
                      <a:gd name="connsiteX1" fmla="*/ 114300 w 317623"/>
                      <a:gd name="connsiteY1" fmla="*/ 15043 h 326210"/>
                      <a:gd name="connsiteX2" fmla="*/ 114300 w 317623"/>
                      <a:gd name="connsiteY2" fmla="*/ 53143 h 326210"/>
                      <a:gd name="connsiteX3" fmla="*/ 196850 w 317623"/>
                      <a:gd name="connsiteY3" fmla="*/ 84893 h 326210"/>
                      <a:gd name="connsiteX4" fmla="*/ 228600 w 317623"/>
                      <a:gd name="connsiteY4" fmla="*/ 135693 h 326210"/>
                      <a:gd name="connsiteX5" fmla="*/ 234950 w 317623"/>
                      <a:gd name="connsiteY5" fmla="*/ 154743 h 326210"/>
                      <a:gd name="connsiteX6" fmla="*/ 228600 w 317623"/>
                      <a:gd name="connsiteY6" fmla="*/ 218243 h 326210"/>
                      <a:gd name="connsiteX7" fmla="*/ 215900 w 317623"/>
                      <a:gd name="connsiteY7" fmla="*/ 256343 h 326210"/>
                      <a:gd name="connsiteX8" fmla="*/ 177800 w 317623"/>
                      <a:gd name="connsiteY8" fmla="*/ 281743 h 326210"/>
                      <a:gd name="connsiteX9" fmla="*/ 127000 w 317623"/>
                      <a:gd name="connsiteY9" fmla="*/ 275393 h 326210"/>
                      <a:gd name="connsiteX10" fmla="*/ 107950 w 317623"/>
                      <a:gd name="connsiteY10" fmla="*/ 262693 h 326210"/>
                      <a:gd name="connsiteX11" fmla="*/ 88900 w 317623"/>
                      <a:gd name="connsiteY11" fmla="*/ 256343 h 326210"/>
                      <a:gd name="connsiteX12" fmla="*/ 6350 w 317623"/>
                      <a:gd name="connsiteY12" fmla="*/ 275393 h 326210"/>
                      <a:gd name="connsiteX13" fmla="*/ 0 w 317623"/>
                      <a:gd name="connsiteY13" fmla="*/ 294443 h 326210"/>
                      <a:gd name="connsiteX14" fmla="*/ 6350 w 317623"/>
                      <a:gd name="connsiteY14" fmla="*/ 313493 h 326210"/>
                      <a:gd name="connsiteX15" fmla="*/ 76200 w 317623"/>
                      <a:gd name="connsiteY15" fmla="*/ 319843 h 326210"/>
                      <a:gd name="connsiteX16" fmla="*/ 95250 w 317623"/>
                      <a:gd name="connsiteY16" fmla="*/ 313493 h 326210"/>
                      <a:gd name="connsiteX17" fmla="*/ 209550 w 317623"/>
                      <a:gd name="connsiteY17" fmla="*/ 307143 h 326210"/>
                      <a:gd name="connsiteX18" fmla="*/ 279400 w 317623"/>
                      <a:gd name="connsiteY18" fmla="*/ 300793 h 326210"/>
                      <a:gd name="connsiteX19" fmla="*/ 298450 w 317623"/>
                      <a:gd name="connsiteY19" fmla="*/ 294443 h 326210"/>
                      <a:gd name="connsiteX20" fmla="*/ 298450 w 317623"/>
                      <a:gd name="connsiteY20" fmla="*/ 256343 h 326210"/>
                      <a:gd name="connsiteX21" fmla="*/ 285750 w 317623"/>
                      <a:gd name="connsiteY21" fmla="*/ 237293 h 326210"/>
                      <a:gd name="connsiteX22" fmla="*/ 266700 w 317623"/>
                      <a:gd name="connsiteY22" fmla="*/ 224593 h 326210"/>
                      <a:gd name="connsiteX23" fmla="*/ 260350 w 317623"/>
                      <a:gd name="connsiteY23" fmla="*/ 205543 h 326210"/>
                      <a:gd name="connsiteX24" fmla="*/ 279400 w 317623"/>
                      <a:gd name="connsiteY24" fmla="*/ 199193 h 326210"/>
                      <a:gd name="connsiteX25" fmla="*/ 298450 w 317623"/>
                      <a:gd name="connsiteY25" fmla="*/ 186493 h 326210"/>
                      <a:gd name="connsiteX26" fmla="*/ 304800 w 317623"/>
                      <a:gd name="connsiteY26" fmla="*/ 103943 h 326210"/>
                      <a:gd name="connsiteX27" fmla="*/ 279400 w 317623"/>
                      <a:gd name="connsiteY27" fmla="*/ 97593 h 326210"/>
                      <a:gd name="connsiteX28" fmla="*/ 273050 w 317623"/>
                      <a:gd name="connsiteY28" fmla="*/ 78543 h 326210"/>
                      <a:gd name="connsiteX29" fmla="*/ 222250 w 317623"/>
                      <a:gd name="connsiteY29" fmla="*/ 65843 h 326210"/>
                      <a:gd name="connsiteX30" fmla="*/ 203200 w 317623"/>
                      <a:gd name="connsiteY30" fmla="*/ 59493 h 326210"/>
                      <a:gd name="connsiteX31" fmla="*/ 196850 w 317623"/>
                      <a:gd name="connsiteY31" fmla="*/ 27743 h 326210"/>
                      <a:gd name="connsiteX32" fmla="*/ 177800 w 317623"/>
                      <a:gd name="connsiteY32" fmla="*/ 21393 h 326210"/>
                      <a:gd name="connsiteX33" fmla="*/ 158750 w 317623"/>
                      <a:gd name="connsiteY33" fmla="*/ 2343 h 326210"/>
                      <a:gd name="connsiteX34" fmla="*/ 152400 w 317623"/>
                      <a:gd name="connsiteY34" fmla="*/ 8693 h 326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317623" h="326210">
                        <a:moveTo>
                          <a:pt x="152400" y="8693"/>
                        </a:moveTo>
                        <a:cubicBezTo>
                          <a:pt x="144992" y="10810"/>
                          <a:pt x="125479" y="8655"/>
                          <a:pt x="114300" y="15043"/>
                        </a:cubicBezTo>
                        <a:cubicBezTo>
                          <a:pt x="103524" y="21201"/>
                          <a:pt x="108142" y="46985"/>
                          <a:pt x="114300" y="53143"/>
                        </a:cubicBezTo>
                        <a:cubicBezTo>
                          <a:pt x="145194" y="84037"/>
                          <a:pt x="156568" y="79138"/>
                          <a:pt x="196850" y="84893"/>
                        </a:cubicBezTo>
                        <a:cubicBezTo>
                          <a:pt x="227039" y="105019"/>
                          <a:pt x="213487" y="90353"/>
                          <a:pt x="228600" y="135693"/>
                        </a:cubicBezTo>
                        <a:lnTo>
                          <a:pt x="234950" y="154743"/>
                        </a:lnTo>
                        <a:cubicBezTo>
                          <a:pt x="232833" y="175910"/>
                          <a:pt x="232520" y="197335"/>
                          <a:pt x="228600" y="218243"/>
                        </a:cubicBezTo>
                        <a:cubicBezTo>
                          <a:pt x="226133" y="231401"/>
                          <a:pt x="227039" y="248917"/>
                          <a:pt x="215900" y="256343"/>
                        </a:cubicBezTo>
                        <a:lnTo>
                          <a:pt x="177800" y="281743"/>
                        </a:lnTo>
                        <a:cubicBezTo>
                          <a:pt x="160867" y="279626"/>
                          <a:pt x="143464" y="279883"/>
                          <a:pt x="127000" y="275393"/>
                        </a:cubicBezTo>
                        <a:cubicBezTo>
                          <a:pt x="119637" y="273385"/>
                          <a:pt x="114776" y="266106"/>
                          <a:pt x="107950" y="262693"/>
                        </a:cubicBezTo>
                        <a:cubicBezTo>
                          <a:pt x="101963" y="259700"/>
                          <a:pt x="95250" y="258460"/>
                          <a:pt x="88900" y="256343"/>
                        </a:cubicBezTo>
                        <a:cubicBezTo>
                          <a:pt x="69765" y="258256"/>
                          <a:pt x="24458" y="252757"/>
                          <a:pt x="6350" y="275393"/>
                        </a:cubicBezTo>
                        <a:cubicBezTo>
                          <a:pt x="2169" y="280620"/>
                          <a:pt x="2117" y="288093"/>
                          <a:pt x="0" y="294443"/>
                        </a:cubicBezTo>
                        <a:cubicBezTo>
                          <a:pt x="2117" y="300793"/>
                          <a:pt x="1208" y="309208"/>
                          <a:pt x="6350" y="313493"/>
                        </a:cubicBezTo>
                        <a:cubicBezTo>
                          <a:pt x="29813" y="333046"/>
                          <a:pt x="49719" y="325728"/>
                          <a:pt x="76200" y="319843"/>
                        </a:cubicBezTo>
                        <a:cubicBezTo>
                          <a:pt x="82734" y="318391"/>
                          <a:pt x="88587" y="314128"/>
                          <a:pt x="95250" y="313493"/>
                        </a:cubicBezTo>
                        <a:cubicBezTo>
                          <a:pt x="133237" y="309875"/>
                          <a:pt x="171482" y="309768"/>
                          <a:pt x="209550" y="307143"/>
                        </a:cubicBezTo>
                        <a:cubicBezTo>
                          <a:pt x="232874" y="305534"/>
                          <a:pt x="256117" y="302910"/>
                          <a:pt x="279400" y="300793"/>
                        </a:cubicBezTo>
                        <a:cubicBezTo>
                          <a:pt x="285750" y="298676"/>
                          <a:pt x="293717" y="299176"/>
                          <a:pt x="298450" y="294443"/>
                        </a:cubicBezTo>
                        <a:cubicBezTo>
                          <a:pt x="309739" y="283154"/>
                          <a:pt x="304094" y="267632"/>
                          <a:pt x="298450" y="256343"/>
                        </a:cubicBezTo>
                        <a:cubicBezTo>
                          <a:pt x="295037" y="249517"/>
                          <a:pt x="291146" y="242689"/>
                          <a:pt x="285750" y="237293"/>
                        </a:cubicBezTo>
                        <a:cubicBezTo>
                          <a:pt x="280354" y="231897"/>
                          <a:pt x="273050" y="228826"/>
                          <a:pt x="266700" y="224593"/>
                        </a:cubicBezTo>
                        <a:cubicBezTo>
                          <a:pt x="264583" y="218243"/>
                          <a:pt x="257357" y="211530"/>
                          <a:pt x="260350" y="205543"/>
                        </a:cubicBezTo>
                        <a:cubicBezTo>
                          <a:pt x="263343" y="199556"/>
                          <a:pt x="273413" y="202186"/>
                          <a:pt x="279400" y="199193"/>
                        </a:cubicBezTo>
                        <a:cubicBezTo>
                          <a:pt x="286226" y="195780"/>
                          <a:pt x="292100" y="190726"/>
                          <a:pt x="298450" y="186493"/>
                        </a:cubicBezTo>
                        <a:cubicBezTo>
                          <a:pt x="317573" y="157809"/>
                          <a:pt x="326897" y="152556"/>
                          <a:pt x="304800" y="103943"/>
                        </a:cubicBezTo>
                        <a:cubicBezTo>
                          <a:pt x="301189" y="95998"/>
                          <a:pt x="287867" y="99710"/>
                          <a:pt x="279400" y="97593"/>
                        </a:cubicBezTo>
                        <a:cubicBezTo>
                          <a:pt x="277283" y="91243"/>
                          <a:pt x="278901" y="81794"/>
                          <a:pt x="273050" y="78543"/>
                        </a:cubicBezTo>
                        <a:cubicBezTo>
                          <a:pt x="257792" y="70066"/>
                          <a:pt x="238809" y="71363"/>
                          <a:pt x="222250" y="65843"/>
                        </a:cubicBezTo>
                        <a:lnTo>
                          <a:pt x="203200" y="59493"/>
                        </a:lnTo>
                        <a:cubicBezTo>
                          <a:pt x="201083" y="48910"/>
                          <a:pt x="202837" y="36723"/>
                          <a:pt x="196850" y="27743"/>
                        </a:cubicBezTo>
                        <a:cubicBezTo>
                          <a:pt x="193137" y="22174"/>
                          <a:pt x="183369" y="25106"/>
                          <a:pt x="177800" y="21393"/>
                        </a:cubicBezTo>
                        <a:cubicBezTo>
                          <a:pt x="170328" y="16412"/>
                          <a:pt x="166782" y="6359"/>
                          <a:pt x="158750" y="2343"/>
                        </a:cubicBezTo>
                        <a:cubicBezTo>
                          <a:pt x="144390" y="-4837"/>
                          <a:pt x="159808" y="6576"/>
                          <a:pt x="152400" y="8693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75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113" name="Elipse 112"/>
                <p:cNvSpPr/>
                <p:nvPr/>
              </p:nvSpPr>
              <p:spPr>
                <a:xfrm flipV="1">
                  <a:off x="1247140" y="44415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4" name="Elipse 113"/>
                <p:cNvSpPr/>
                <p:nvPr/>
              </p:nvSpPr>
              <p:spPr>
                <a:xfrm flipV="1">
                  <a:off x="1221740" y="45939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5" name="Elipse 114"/>
                <p:cNvSpPr/>
                <p:nvPr/>
              </p:nvSpPr>
              <p:spPr>
                <a:xfrm flipV="1">
                  <a:off x="1094740" y="47209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6" name="Elipse 115"/>
                <p:cNvSpPr/>
                <p:nvPr/>
              </p:nvSpPr>
              <p:spPr>
                <a:xfrm flipV="1">
                  <a:off x="1132840" y="43399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7" name="Elipse 116"/>
                <p:cNvSpPr/>
                <p:nvPr/>
              </p:nvSpPr>
              <p:spPr>
                <a:xfrm flipV="1">
                  <a:off x="853440" y="45939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8" name="Elipse 117"/>
                <p:cNvSpPr/>
                <p:nvPr/>
              </p:nvSpPr>
              <p:spPr>
                <a:xfrm flipV="1">
                  <a:off x="739140" y="44415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38" name="Agrupar 37"/>
              <p:cNvGrpSpPr/>
              <p:nvPr/>
            </p:nvGrpSpPr>
            <p:grpSpPr>
              <a:xfrm>
                <a:off x="2534453" y="5379752"/>
                <a:ext cx="618824" cy="651210"/>
                <a:chOff x="662939" y="4191498"/>
                <a:chExt cx="725788" cy="697511"/>
              </a:xfrm>
            </p:grpSpPr>
            <p:grpSp>
              <p:nvGrpSpPr>
                <p:cNvPr id="103" name="Agrupar 102"/>
                <p:cNvGrpSpPr/>
                <p:nvPr/>
              </p:nvGrpSpPr>
              <p:grpSpPr>
                <a:xfrm>
                  <a:off x="662939" y="4191498"/>
                  <a:ext cx="725788" cy="697511"/>
                  <a:chOff x="662939" y="4191498"/>
                  <a:chExt cx="725788" cy="697511"/>
                </a:xfrm>
              </p:grpSpPr>
              <p:sp>
                <p:nvSpPr>
                  <p:cNvPr id="110" name="Forma libre 109"/>
                  <p:cNvSpPr/>
                  <p:nvPr/>
                </p:nvSpPr>
                <p:spPr>
                  <a:xfrm>
                    <a:off x="662939" y="4191498"/>
                    <a:ext cx="725788" cy="697511"/>
                  </a:xfrm>
                  <a:custGeom>
                    <a:avLst/>
                    <a:gdLst>
                      <a:gd name="connsiteX0" fmla="*/ 520506 w 725788"/>
                      <a:gd name="connsiteY0" fmla="*/ 72874 h 697512"/>
                      <a:gd name="connsiteX1" fmla="*/ 416405 w 725788"/>
                      <a:gd name="connsiteY1" fmla="*/ 72874 h 697512"/>
                      <a:gd name="connsiteX2" fmla="*/ 405995 w 725788"/>
                      <a:gd name="connsiteY2" fmla="*/ 41643 h 697512"/>
                      <a:gd name="connsiteX3" fmla="*/ 374764 w 725788"/>
                      <a:gd name="connsiteY3" fmla="*/ 20821 h 697512"/>
                      <a:gd name="connsiteX4" fmla="*/ 301893 w 725788"/>
                      <a:gd name="connsiteY4" fmla="*/ 0 h 697512"/>
                      <a:gd name="connsiteX5" fmla="*/ 166562 w 725788"/>
                      <a:gd name="connsiteY5" fmla="*/ 10411 h 697512"/>
                      <a:gd name="connsiteX6" fmla="*/ 135331 w 725788"/>
                      <a:gd name="connsiteY6" fmla="*/ 20821 h 697512"/>
                      <a:gd name="connsiteX7" fmla="*/ 114511 w 725788"/>
                      <a:gd name="connsiteY7" fmla="*/ 41643 h 697512"/>
                      <a:gd name="connsiteX8" fmla="*/ 72871 w 725788"/>
                      <a:gd name="connsiteY8" fmla="*/ 166570 h 697512"/>
                      <a:gd name="connsiteX9" fmla="*/ 62460 w 725788"/>
                      <a:gd name="connsiteY9" fmla="*/ 197802 h 697512"/>
                      <a:gd name="connsiteX10" fmla="*/ 0 w 725788"/>
                      <a:gd name="connsiteY10" fmla="*/ 208213 h 697512"/>
                      <a:gd name="connsiteX11" fmla="*/ 10410 w 725788"/>
                      <a:gd name="connsiteY11" fmla="*/ 458068 h 697512"/>
                      <a:gd name="connsiteX12" fmla="*/ 31230 w 725788"/>
                      <a:gd name="connsiteY12" fmla="*/ 489299 h 697512"/>
                      <a:gd name="connsiteX13" fmla="*/ 93691 w 725788"/>
                      <a:gd name="connsiteY13" fmla="*/ 530942 h 697512"/>
                      <a:gd name="connsiteX14" fmla="*/ 166562 w 725788"/>
                      <a:gd name="connsiteY14" fmla="*/ 551763 h 697512"/>
                      <a:gd name="connsiteX15" fmla="*/ 239433 w 725788"/>
                      <a:gd name="connsiteY15" fmla="*/ 572584 h 697512"/>
                      <a:gd name="connsiteX16" fmla="*/ 281073 w 725788"/>
                      <a:gd name="connsiteY16" fmla="*/ 655869 h 697512"/>
                      <a:gd name="connsiteX17" fmla="*/ 291483 w 725788"/>
                      <a:gd name="connsiteY17" fmla="*/ 687101 h 697512"/>
                      <a:gd name="connsiteX18" fmla="*/ 322714 w 725788"/>
                      <a:gd name="connsiteY18" fmla="*/ 697512 h 697512"/>
                      <a:gd name="connsiteX19" fmla="*/ 416405 w 725788"/>
                      <a:gd name="connsiteY19" fmla="*/ 687101 h 697512"/>
                      <a:gd name="connsiteX20" fmla="*/ 437225 w 725788"/>
                      <a:gd name="connsiteY20" fmla="*/ 655869 h 697512"/>
                      <a:gd name="connsiteX21" fmla="*/ 468456 w 725788"/>
                      <a:gd name="connsiteY21" fmla="*/ 635048 h 697512"/>
                      <a:gd name="connsiteX22" fmla="*/ 551737 w 725788"/>
                      <a:gd name="connsiteY22" fmla="*/ 582995 h 697512"/>
                      <a:gd name="connsiteX23" fmla="*/ 582967 w 725788"/>
                      <a:gd name="connsiteY23" fmla="*/ 572584 h 697512"/>
                      <a:gd name="connsiteX24" fmla="*/ 635018 w 725788"/>
                      <a:gd name="connsiteY24" fmla="*/ 510121 h 697512"/>
                      <a:gd name="connsiteX25" fmla="*/ 645428 w 725788"/>
                      <a:gd name="connsiteY25" fmla="*/ 416425 h 697512"/>
                      <a:gd name="connsiteX26" fmla="*/ 655838 w 725788"/>
                      <a:gd name="connsiteY26" fmla="*/ 385193 h 697512"/>
                      <a:gd name="connsiteX27" fmla="*/ 687068 w 725788"/>
                      <a:gd name="connsiteY27" fmla="*/ 364372 h 697512"/>
                      <a:gd name="connsiteX28" fmla="*/ 697479 w 725788"/>
                      <a:gd name="connsiteY28" fmla="*/ 333140 h 697512"/>
                      <a:gd name="connsiteX29" fmla="*/ 707889 w 725788"/>
                      <a:gd name="connsiteY29" fmla="*/ 239444 h 697512"/>
                      <a:gd name="connsiteX30" fmla="*/ 666248 w 725788"/>
                      <a:gd name="connsiteY30" fmla="*/ 229034 h 697512"/>
                      <a:gd name="connsiteX31" fmla="*/ 624608 w 725788"/>
                      <a:gd name="connsiteY31" fmla="*/ 72874 h 697512"/>
                      <a:gd name="connsiteX32" fmla="*/ 562147 w 725788"/>
                      <a:gd name="connsiteY32" fmla="*/ 52053 h 697512"/>
                      <a:gd name="connsiteX33" fmla="*/ 416405 w 725788"/>
                      <a:gd name="connsiteY33" fmla="*/ 52053 h 697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5788" h="697512">
                        <a:moveTo>
                          <a:pt x="520506" y="72874"/>
                        </a:moveTo>
                        <a:cubicBezTo>
                          <a:pt x="507869" y="74679"/>
                          <a:pt x="439117" y="95587"/>
                          <a:pt x="416405" y="72874"/>
                        </a:cubicBezTo>
                        <a:cubicBezTo>
                          <a:pt x="408646" y="65114"/>
                          <a:pt x="412850" y="50212"/>
                          <a:pt x="405995" y="41643"/>
                        </a:cubicBezTo>
                        <a:cubicBezTo>
                          <a:pt x="398179" y="31873"/>
                          <a:pt x="385955" y="26417"/>
                          <a:pt x="374764" y="20821"/>
                        </a:cubicBezTo>
                        <a:cubicBezTo>
                          <a:pt x="359833" y="13355"/>
                          <a:pt x="315229" y="3334"/>
                          <a:pt x="301893" y="0"/>
                        </a:cubicBezTo>
                        <a:cubicBezTo>
                          <a:pt x="256783" y="3470"/>
                          <a:pt x="211456" y="4799"/>
                          <a:pt x="166562" y="10411"/>
                        </a:cubicBezTo>
                        <a:cubicBezTo>
                          <a:pt x="155673" y="11772"/>
                          <a:pt x="144741" y="15175"/>
                          <a:pt x="135331" y="20821"/>
                        </a:cubicBezTo>
                        <a:cubicBezTo>
                          <a:pt x="126915" y="25871"/>
                          <a:pt x="121451" y="34702"/>
                          <a:pt x="114511" y="41643"/>
                        </a:cubicBezTo>
                        <a:lnTo>
                          <a:pt x="72871" y="166570"/>
                        </a:lnTo>
                        <a:cubicBezTo>
                          <a:pt x="69401" y="176981"/>
                          <a:pt x="73285" y="195998"/>
                          <a:pt x="62460" y="197802"/>
                        </a:cubicBezTo>
                        <a:lnTo>
                          <a:pt x="0" y="208213"/>
                        </a:lnTo>
                        <a:cubicBezTo>
                          <a:pt x="3470" y="291498"/>
                          <a:pt x="1205" y="375221"/>
                          <a:pt x="10410" y="458068"/>
                        </a:cubicBezTo>
                        <a:cubicBezTo>
                          <a:pt x="11792" y="470503"/>
                          <a:pt x="21814" y="481060"/>
                          <a:pt x="31230" y="489299"/>
                        </a:cubicBezTo>
                        <a:cubicBezTo>
                          <a:pt x="50062" y="505777"/>
                          <a:pt x="69415" y="524872"/>
                          <a:pt x="93691" y="530942"/>
                        </a:cubicBezTo>
                        <a:cubicBezTo>
                          <a:pt x="223862" y="563488"/>
                          <a:pt x="62021" y="521893"/>
                          <a:pt x="166562" y="551763"/>
                        </a:cubicBezTo>
                        <a:cubicBezTo>
                          <a:pt x="258063" y="577907"/>
                          <a:pt x="164551" y="547624"/>
                          <a:pt x="239433" y="572584"/>
                        </a:cubicBezTo>
                        <a:cubicBezTo>
                          <a:pt x="275771" y="608926"/>
                          <a:pt x="257150" y="584095"/>
                          <a:pt x="281073" y="655869"/>
                        </a:cubicBezTo>
                        <a:cubicBezTo>
                          <a:pt x="284543" y="666280"/>
                          <a:pt x="281072" y="683631"/>
                          <a:pt x="291483" y="687101"/>
                        </a:cubicBezTo>
                        <a:lnTo>
                          <a:pt x="322714" y="697512"/>
                        </a:lnTo>
                        <a:cubicBezTo>
                          <a:pt x="353944" y="694042"/>
                          <a:pt x="386875" y="697840"/>
                          <a:pt x="416405" y="687101"/>
                        </a:cubicBezTo>
                        <a:cubicBezTo>
                          <a:pt x="428163" y="682825"/>
                          <a:pt x="428378" y="664716"/>
                          <a:pt x="437225" y="655869"/>
                        </a:cubicBezTo>
                        <a:cubicBezTo>
                          <a:pt x="446072" y="647022"/>
                          <a:pt x="458046" y="641988"/>
                          <a:pt x="468456" y="635048"/>
                        </a:cubicBezTo>
                        <a:cubicBezTo>
                          <a:pt x="501450" y="585555"/>
                          <a:pt x="477406" y="607773"/>
                          <a:pt x="551737" y="582995"/>
                        </a:cubicBezTo>
                        <a:lnTo>
                          <a:pt x="582967" y="572584"/>
                        </a:lnTo>
                        <a:cubicBezTo>
                          <a:pt x="594621" y="560930"/>
                          <a:pt x="630187" y="529446"/>
                          <a:pt x="635018" y="510121"/>
                        </a:cubicBezTo>
                        <a:cubicBezTo>
                          <a:pt x="642639" y="479635"/>
                          <a:pt x="640262" y="447422"/>
                          <a:pt x="645428" y="416425"/>
                        </a:cubicBezTo>
                        <a:cubicBezTo>
                          <a:pt x="647232" y="405601"/>
                          <a:pt x="648983" y="393762"/>
                          <a:pt x="655838" y="385193"/>
                        </a:cubicBezTo>
                        <a:cubicBezTo>
                          <a:pt x="663654" y="375423"/>
                          <a:pt x="676658" y="371312"/>
                          <a:pt x="687068" y="364372"/>
                        </a:cubicBezTo>
                        <a:cubicBezTo>
                          <a:pt x="690538" y="353961"/>
                          <a:pt x="692571" y="342955"/>
                          <a:pt x="697479" y="333140"/>
                        </a:cubicBezTo>
                        <a:cubicBezTo>
                          <a:pt x="715226" y="297644"/>
                          <a:pt x="745293" y="291811"/>
                          <a:pt x="707889" y="239444"/>
                        </a:cubicBezTo>
                        <a:cubicBezTo>
                          <a:pt x="699573" y="227801"/>
                          <a:pt x="680128" y="232504"/>
                          <a:pt x="666248" y="229034"/>
                        </a:cubicBezTo>
                        <a:cubicBezTo>
                          <a:pt x="564486" y="127265"/>
                          <a:pt x="752570" y="328811"/>
                          <a:pt x="624608" y="72874"/>
                        </a:cubicBezTo>
                        <a:cubicBezTo>
                          <a:pt x="614794" y="53244"/>
                          <a:pt x="584094" y="52053"/>
                          <a:pt x="562147" y="52053"/>
                        </a:cubicBezTo>
                        <a:lnTo>
                          <a:pt x="416405" y="52053"/>
                        </a:lnTo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3175" cmpd="sng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11" name="Forma libre 110"/>
                  <p:cNvSpPr/>
                  <p:nvPr/>
                </p:nvSpPr>
                <p:spPr>
                  <a:xfrm rot="19471318">
                    <a:off x="806327" y="4322303"/>
                    <a:ext cx="317623" cy="326210"/>
                  </a:xfrm>
                  <a:custGeom>
                    <a:avLst/>
                    <a:gdLst>
                      <a:gd name="connsiteX0" fmla="*/ 152400 w 317623"/>
                      <a:gd name="connsiteY0" fmla="*/ 8693 h 326210"/>
                      <a:gd name="connsiteX1" fmla="*/ 114300 w 317623"/>
                      <a:gd name="connsiteY1" fmla="*/ 15043 h 326210"/>
                      <a:gd name="connsiteX2" fmla="*/ 114300 w 317623"/>
                      <a:gd name="connsiteY2" fmla="*/ 53143 h 326210"/>
                      <a:gd name="connsiteX3" fmla="*/ 196850 w 317623"/>
                      <a:gd name="connsiteY3" fmla="*/ 84893 h 326210"/>
                      <a:gd name="connsiteX4" fmla="*/ 228600 w 317623"/>
                      <a:gd name="connsiteY4" fmla="*/ 135693 h 326210"/>
                      <a:gd name="connsiteX5" fmla="*/ 234950 w 317623"/>
                      <a:gd name="connsiteY5" fmla="*/ 154743 h 326210"/>
                      <a:gd name="connsiteX6" fmla="*/ 228600 w 317623"/>
                      <a:gd name="connsiteY6" fmla="*/ 218243 h 326210"/>
                      <a:gd name="connsiteX7" fmla="*/ 215900 w 317623"/>
                      <a:gd name="connsiteY7" fmla="*/ 256343 h 326210"/>
                      <a:gd name="connsiteX8" fmla="*/ 177800 w 317623"/>
                      <a:gd name="connsiteY8" fmla="*/ 281743 h 326210"/>
                      <a:gd name="connsiteX9" fmla="*/ 127000 w 317623"/>
                      <a:gd name="connsiteY9" fmla="*/ 275393 h 326210"/>
                      <a:gd name="connsiteX10" fmla="*/ 107950 w 317623"/>
                      <a:gd name="connsiteY10" fmla="*/ 262693 h 326210"/>
                      <a:gd name="connsiteX11" fmla="*/ 88900 w 317623"/>
                      <a:gd name="connsiteY11" fmla="*/ 256343 h 326210"/>
                      <a:gd name="connsiteX12" fmla="*/ 6350 w 317623"/>
                      <a:gd name="connsiteY12" fmla="*/ 275393 h 326210"/>
                      <a:gd name="connsiteX13" fmla="*/ 0 w 317623"/>
                      <a:gd name="connsiteY13" fmla="*/ 294443 h 326210"/>
                      <a:gd name="connsiteX14" fmla="*/ 6350 w 317623"/>
                      <a:gd name="connsiteY14" fmla="*/ 313493 h 326210"/>
                      <a:gd name="connsiteX15" fmla="*/ 76200 w 317623"/>
                      <a:gd name="connsiteY15" fmla="*/ 319843 h 326210"/>
                      <a:gd name="connsiteX16" fmla="*/ 95250 w 317623"/>
                      <a:gd name="connsiteY16" fmla="*/ 313493 h 326210"/>
                      <a:gd name="connsiteX17" fmla="*/ 209550 w 317623"/>
                      <a:gd name="connsiteY17" fmla="*/ 307143 h 326210"/>
                      <a:gd name="connsiteX18" fmla="*/ 279400 w 317623"/>
                      <a:gd name="connsiteY18" fmla="*/ 300793 h 326210"/>
                      <a:gd name="connsiteX19" fmla="*/ 298450 w 317623"/>
                      <a:gd name="connsiteY19" fmla="*/ 294443 h 326210"/>
                      <a:gd name="connsiteX20" fmla="*/ 298450 w 317623"/>
                      <a:gd name="connsiteY20" fmla="*/ 256343 h 326210"/>
                      <a:gd name="connsiteX21" fmla="*/ 285750 w 317623"/>
                      <a:gd name="connsiteY21" fmla="*/ 237293 h 326210"/>
                      <a:gd name="connsiteX22" fmla="*/ 266700 w 317623"/>
                      <a:gd name="connsiteY22" fmla="*/ 224593 h 326210"/>
                      <a:gd name="connsiteX23" fmla="*/ 260350 w 317623"/>
                      <a:gd name="connsiteY23" fmla="*/ 205543 h 326210"/>
                      <a:gd name="connsiteX24" fmla="*/ 279400 w 317623"/>
                      <a:gd name="connsiteY24" fmla="*/ 199193 h 326210"/>
                      <a:gd name="connsiteX25" fmla="*/ 298450 w 317623"/>
                      <a:gd name="connsiteY25" fmla="*/ 186493 h 326210"/>
                      <a:gd name="connsiteX26" fmla="*/ 304800 w 317623"/>
                      <a:gd name="connsiteY26" fmla="*/ 103943 h 326210"/>
                      <a:gd name="connsiteX27" fmla="*/ 279400 w 317623"/>
                      <a:gd name="connsiteY27" fmla="*/ 97593 h 326210"/>
                      <a:gd name="connsiteX28" fmla="*/ 273050 w 317623"/>
                      <a:gd name="connsiteY28" fmla="*/ 78543 h 326210"/>
                      <a:gd name="connsiteX29" fmla="*/ 222250 w 317623"/>
                      <a:gd name="connsiteY29" fmla="*/ 65843 h 326210"/>
                      <a:gd name="connsiteX30" fmla="*/ 203200 w 317623"/>
                      <a:gd name="connsiteY30" fmla="*/ 59493 h 326210"/>
                      <a:gd name="connsiteX31" fmla="*/ 196850 w 317623"/>
                      <a:gd name="connsiteY31" fmla="*/ 27743 h 326210"/>
                      <a:gd name="connsiteX32" fmla="*/ 177800 w 317623"/>
                      <a:gd name="connsiteY32" fmla="*/ 21393 h 326210"/>
                      <a:gd name="connsiteX33" fmla="*/ 158750 w 317623"/>
                      <a:gd name="connsiteY33" fmla="*/ 2343 h 326210"/>
                      <a:gd name="connsiteX34" fmla="*/ 152400 w 317623"/>
                      <a:gd name="connsiteY34" fmla="*/ 8693 h 326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317623" h="326210">
                        <a:moveTo>
                          <a:pt x="152400" y="8693"/>
                        </a:moveTo>
                        <a:cubicBezTo>
                          <a:pt x="144992" y="10810"/>
                          <a:pt x="125479" y="8655"/>
                          <a:pt x="114300" y="15043"/>
                        </a:cubicBezTo>
                        <a:cubicBezTo>
                          <a:pt x="103524" y="21201"/>
                          <a:pt x="108142" y="46985"/>
                          <a:pt x="114300" y="53143"/>
                        </a:cubicBezTo>
                        <a:cubicBezTo>
                          <a:pt x="145194" y="84037"/>
                          <a:pt x="156568" y="79138"/>
                          <a:pt x="196850" y="84893"/>
                        </a:cubicBezTo>
                        <a:cubicBezTo>
                          <a:pt x="227039" y="105019"/>
                          <a:pt x="213487" y="90353"/>
                          <a:pt x="228600" y="135693"/>
                        </a:cubicBezTo>
                        <a:lnTo>
                          <a:pt x="234950" y="154743"/>
                        </a:lnTo>
                        <a:cubicBezTo>
                          <a:pt x="232833" y="175910"/>
                          <a:pt x="232520" y="197335"/>
                          <a:pt x="228600" y="218243"/>
                        </a:cubicBezTo>
                        <a:cubicBezTo>
                          <a:pt x="226133" y="231401"/>
                          <a:pt x="227039" y="248917"/>
                          <a:pt x="215900" y="256343"/>
                        </a:cubicBezTo>
                        <a:lnTo>
                          <a:pt x="177800" y="281743"/>
                        </a:lnTo>
                        <a:cubicBezTo>
                          <a:pt x="160867" y="279626"/>
                          <a:pt x="143464" y="279883"/>
                          <a:pt x="127000" y="275393"/>
                        </a:cubicBezTo>
                        <a:cubicBezTo>
                          <a:pt x="119637" y="273385"/>
                          <a:pt x="114776" y="266106"/>
                          <a:pt x="107950" y="262693"/>
                        </a:cubicBezTo>
                        <a:cubicBezTo>
                          <a:pt x="101963" y="259700"/>
                          <a:pt x="95250" y="258460"/>
                          <a:pt x="88900" y="256343"/>
                        </a:cubicBezTo>
                        <a:cubicBezTo>
                          <a:pt x="69765" y="258256"/>
                          <a:pt x="24458" y="252757"/>
                          <a:pt x="6350" y="275393"/>
                        </a:cubicBezTo>
                        <a:cubicBezTo>
                          <a:pt x="2169" y="280620"/>
                          <a:pt x="2117" y="288093"/>
                          <a:pt x="0" y="294443"/>
                        </a:cubicBezTo>
                        <a:cubicBezTo>
                          <a:pt x="2117" y="300793"/>
                          <a:pt x="1208" y="309208"/>
                          <a:pt x="6350" y="313493"/>
                        </a:cubicBezTo>
                        <a:cubicBezTo>
                          <a:pt x="29813" y="333046"/>
                          <a:pt x="49719" y="325728"/>
                          <a:pt x="76200" y="319843"/>
                        </a:cubicBezTo>
                        <a:cubicBezTo>
                          <a:pt x="82734" y="318391"/>
                          <a:pt x="88587" y="314128"/>
                          <a:pt x="95250" y="313493"/>
                        </a:cubicBezTo>
                        <a:cubicBezTo>
                          <a:pt x="133237" y="309875"/>
                          <a:pt x="171482" y="309768"/>
                          <a:pt x="209550" y="307143"/>
                        </a:cubicBezTo>
                        <a:cubicBezTo>
                          <a:pt x="232874" y="305534"/>
                          <a:pt x="256117" y="302910"/>
                          <a:pt x="279400" y="300793"/>
                        </a:cubicBezTo>
                        <a:cubicBezTo>
                          <a:pt x="285750" y="298676"/>
                          <a:pt x="293717" y="299176"/>
                          <a:pt x="298450" y="294443"/>
                        </a:cubicBezTo>
                        <a:cubicBezTo>
                          <a:pt x="309739" y="283154"/>
                          <a:pt x="304094" y="267632"/>
                          <a:pt x="298450" y="256343"/>
                        </a:cubicBezTo>
                        <a:cubicBezTo>
                          <a:pt x="295037" y="249517"/>
                          <a:pt x="291146" y="242689"/>
                          <a:pt x="285750" y="237293"/>
                        </a:cubicBezTo>
                        <a:cubicBezTo>
                          <a:pt x="280354" y="231897"/>
                          <a:pt x="273050" y="228826"/>
                          <a:pt x="266700" y="224593"/>
                        </a:cubicBezTo>
                        <a:cubicBezTo>
                          <a:pt x="264583" y="218243"/>
                          <a:pt x="257357" y="211530"/>
                          <a:pt x="260350" y="205543"/>
                        </a:cubicBezTo>
                        <a:cubicBezTo>
                          <a:pt x="263343" y="199556"/>
                          <a:pt x="273413" y="202186"/>
                          <a:pt x="279400" y="199193"/>
                        </a:cubicBezTo>
                        <a:cubicBezTo>
                          <a:pt x="286226" y="195780"/>
                          <a:pt x="292100" y="190726"/>
                          <a:pt x="298450" y="186493"/>
                        </a:cubicBezTo>
                        <a:cubicBezTo>
                          <a:pt x="317573" y="157809"/>
                          <a:pt x="326897" y="152556"/>
                          <a:pt x="304800" y="103943"/>
                        </a:cubicBezTo>
                        <a:cubicBezTo>
                          <a:pt x="301189" y="95998"/>
                          <a:pt x="287867" y="99710"/>
                          <a:pt x="279400" y="97593"/>
                        </a:cubicBezTo>
                        <a:cubicBezTo>
                          <a:pt x="277283" y="91243"/>
                          <a:pt x="278901" y="81794"/>
                          <a:pt x="273050" y="78543"/>
                        </a:cubicBezTo>
                        <a:cubicBezTo>
                          <a:pt x="257792" y="70066"/>
                          <a:pt x="238809" y="71363"/>
                          <a:pt x="222250" y="65843"/>
                        </a:cubicBezTo>
                        <a:lnTo>
                          <a:pt x="203200" y="59493"/>
                        </a:lnTo>
                        <a:cubicBezTo>
                          <a:pt x="201083" y="48910"/>
                          <a:pt x="202837" y="36723"/>
                          <a:pt x="196850" y="27743"/>
                        </a:cubicBezTo>
                        <a:cubicBezTo>
                          <a:pt x="193137" y="22174"/>
                          <a:pt x="183369" y="25106"/>
                          <a:pt x="177800" y="21393"/>
                        </a:cubicBezTo>
                        <a:cubicBezTo>
                          <a:pt x="170328" y="16412"/>
                          <a:pt x="166782" y="6359"/>
                          <a:pt x="158750" y="2343"/>
                        </a:cubicBezTo>
                        <a:cubicBezTo>
                          <a:pt x="144390" y="-4837"/>
                          <a:pt x="159808" y="6576"/>
                          <a:pt x="152400" y="8693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75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104" name="Elipse 103"/>
                <p:cNvSpPr/>
                <p:nvPr/>
              </p:nvSpPr>
              <p:spPr>
                <a:xfrm flipV="1">
                  <a:off x="1247140" y="44415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5" name="Elipse 104"/>
                <p:cNvSpPr/>
                <p:nvPr/>
              </p:nvSpPr>
              <p:spPr>
                <a:xfrm flipV="1">
                  <a:off x="1221740" y="45939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6" name="Elipse 105"/>
                <p:cNvSpPr/>
                <p:nvPr/>
              </p:nvSpPr>
              <p:spPr>
                <a:xfrm flipV="1">
                  <a:off x="1094740" y="47209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7" name="Elipse 106"/>
                <p:cNvSpPr/>
                <p:nvPr/>
              </p:nvSpPr>
              <p:spPr>
                <a:xfrm flipV="1">
                  <a:off x="1132840" y="43399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8" name="Elipse 107"/>
                <p:cNvSpPr/>
                <p:nvPr/>
              </p:nvSpPr>
              <p:spPr>
                <a:xfrm flipV="1">
                  <a:off x="853440" y="45939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9" name="Elipse 108"/>
                <p:cNvSpPr/>
                <p:nvPr/>
              </p:nvSpPr>
              <p:spPr>
                <a:xfrm flipV="1">
                  <a:off x="739140" y="44415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39" name="Elipse 38"/>
              <p:cNvSpPr/>
              <p:nvPr/>
            </p:nvSpPr>
            <p:spPr>
              <a:xfrm>
                <a:off x="1957804" y="5161216"/>
                <a:ext cx="341057" cy="1192634"/>
              </a:xfrm>
              <a:prstGeom prst="ellipse">
                <a:avLst/>
              </a:prstGeom>
              <a:noFill/>
              <a:ln w="76200" cmpd="sng">
                <a:solidFill>
                  <a:schemeClr val="accent2">
                    <a:lumMod val="75000"/>
                  </a:schemeClr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40" name="Agrupar 39"/>
              <p:cNvGrpSpPr/>
              <p:nvPr/>
            </p:nvGrpSpPr>
            <p:grpSpPr>
              <a:xfrm>
                <a:off x="3628805" y="5259972"/>
                <a:ext cx="478826" cy="485120"/>
                <a:chOff x="7287260" y="2415265"/>
                <a:chExt cx="650240" cy="572585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101" name="Elipse 100"/>
                <p:cNvSpPr/>
                <p:nvPr/>
              </p:nvSpPr>
              <p:spPr>
                <a:xfrm>
                  <a:off x="7287260" y="2415265"/>
                  <a:ext cx="650240" cy="572585"/>
                </a:xfrm>
                <a:prstGeom prst="ellipse">
                  <a:avLst/>
                </a:prstGeom>
                <a:grpFill/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2" name="Elipse 101"/>
                <p:cNvSpPr/>
                <p:nvPr/>
              </p:nvSpPr>
              <p:spPr>
                <a:xfrm>
                  <a:off x="7397969" y="2513140"/>
                  <a:ext cx="393906" cy="349782"/>
                </a:xfrm>
                <a:prstGeom prst="ellipse">
                  <a:avLst/>
                </a:prstGeom>
                <a:solidFill>
                  <a:srgbClr val="3366FF"/>
                </a:solidFill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41" name="CuadroTexto 40"/>
              <p:cNvSpPr txBox="1"/>
              <p:nvPr/>
            </p:nvSpPr>
            <p:spPr>
              <a:xfrm>
                <a:off x="4257527" y="5847614"/>
                <a:ext cx="2803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 smtClean="0">
                    <a:solidFill>
                      <a:srgbClr val="FF0000"/>
                    </a:solidFill>
                  </a:rPr>
                  <a:t>C</a:t>
                </a:r>
                <a:endParaRPr lang="es-E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CuadroTexto 41"/>
              <p:cNvSpPr txBox="1"/>
              <p:nvPr/>
            </p:nvSpPr>
            <p:spPr>
              <a:xfrm>
                <a:off x="4120437" y="5854043"/>
                <a:ext cx="2803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 smtClean="0">
                    <a:solidFill>
                      <a:srgbClr val="FF0000"/>
                    </a:solidFill>
                  </a:rPr>
                  <a:t>C</a:t>
                </a:r>
                <a:endParaRPr lang="es-ES" sz="14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3" name="Agrupar 42"/>
              <p:cNvGrpSpPr/>
              <p:nvPr/>
            </p:nvGrpSpPr>
            <p:grpSpPr>
              <a:xfrm>
                <a:off x="3084792" y="4634584"/>
                <a:ext cx="225688" cy="234826"/>
                <a:chOff x="2915485" y="4910218"/>
                <a:chExt cx="225688" cy="234826"/>
              </a:xfrm>
            </p:grpSpPr>
            <p:sp>
              <p:nvSpPr>
                <p:cNvPr id="99" name="Elipse 98"/>
                <p:cNvSpPr/>
                <p:nvPr/>
              </p:nvSpPr>
              <p:spPr>
                <a:xfrm>
                  <a:off x="2915485" y="4910218"/>
                  <a:ext cx="225688" cy="23482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0" name="Elipse 99"/>
                <p:cNvSpPr/>
                <p:nvPr/>
              </p:nvSpPr>
              <p:spPr>
                <a:xfrm>
                  <a:off x="2968521" y="4999387"/>
                  <a:ext cx="162906" cy="143451"/>
                </a:xfrm>
                <a:prstGeom prst="ellipse">
                  <a:avLst/>
                </a:prstGeom>
                <a:solidFill>
                  <a:srgbClr val="3366FF"/>
                </a:solidFill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4" name="Agrupar 43"/>
              <p:cNvGrpSpPr/>
              <p:nvPr/>
            </p:nvGrpSpPr>
            <p:grpSpPr>
              <a:xfrm>
                <a:off x="3385749" y="5326221"/>
                <a:ext cx="225688" cy="234826"/>
                <a:chOff x="2915485" y="4910218"/>
                <a:chExt cx="225688" cy="234826"/>
              </a:xfrm>
            </p:grpSpPr>
            <p:sp>
              <p:nvSpPr>
                <p:cNvPr id="97" name="Elipse 96"/>
                <p:cNvSpPr/>
                <p:nvPr/>
              </p:nvSpPr>
              <p:spPr>
                <a:xfrm>
                  <a:off x="2915485" y="4910218"/>
                  <a:ext cx="225688" cy="23482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8" name="Elipse 97"/>
                <p:cNvSpPr/>
                <p:nvPr/>
              </p:nvSpPr>
              <p:spPr>
                <a:xfrm>
                  <a:off x="2968521" y="4999387"/>
                  <a:ext cx="162906" cy="143451"/>
                </a:xfrm>
                <a:prstGeom prst="ellipse">
                  <a:avLst/>
                </a:prstGeom>
                <a:solidFill>
                  <a:srgbClr val="3366FF"/>
                </a:solidFill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5" name="Agrupar 44"/>
              <p:cNvGrpSpPr/>
              <p:nvPr/>
            </p:nvGrpSpPr>
            <p:grpSpPr>
              <a:xfrm>
                <a:off x="1976124" y="4800718"/>
                <a:ext cx="225688" cy="234826"/>
                <a:chOff x="2915485" y="4910218"/>
                <a:chExt cx="225688" cy="234826"/>
              </a:xfrm>
            </p:grpSpPr>
            <p:sp>
              <p:nvSpPr>
                <p:cNvPr id="95" name="Elipse 94"/>
                <p:cNvSpPr/>
                <p:nvPr/>
              </p:nvSpPr>
              <p:spPr>
                <a:xfrm>
                  <a:off x="2915485" y="4910218"/>
                  <a:ext cx="225688" cy="23482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6" name="Elipse 95"/>
                <p:cNvSpPr/>
                <p:nvPr/>
              </p:nvSpPr>
              <p:spPr>
                <a:xfrm>
                  <a:off x="2968521" y="4999387"/>
                  <a:ext cx="162906" cy="143451"/>
                </a:xfrm>
                <a:prstGeom prst="ellipse">
                  <a:avLst/>
                </a:prstGeom>
                <a:solidFill>
                  <a:srgbClr val="3366FF"/>
                </a:solidFill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46" name="Elipse 45"/>
              <p:cNvSpPr/>
              <p:nvPr/>
            </p:nvSpPr>
            <p:spPr>
              <a:xfrm>
                <a:off x="3451983" y="4662091"/>
                <a:ext cx="268385" cy="267002"/>
              </a:xfrm>
              <a:prstGeom prst="ellipse">
                <a:avLst/>
              </a:prstGeom>
              <a:solidFill>
                <a:srgbClr val="D3C8E3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" name="Elipse 46"/>
              <p:cNvSpPr/>
              <p:nvPr/>
            </p:nvSpPr>
            <p:spPr>
              <a:xfrm>
                <a:off x="3549572" y="4761606"/>
                <a:ext cx="162906" cy="143451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48" name="Agrupar 47"/>
              <p:cNvGrpSpPr/>
              <p:nvPr/>
            </p:nvGrpSpPr>
            <p:grpSpPr>
              <a:xfrm>
                <a:off x="1863280" y="5056760"/>
                <a:ext cx="225688" cy="234826"/>
                <a:chOff x="2915485" y="4910218"/>
                <a:chExt cx="225688" cy="234826"/>
              </a:xfrm>
            </p:grpSpPr>
            <p:sp>
              <p:nvSpPr>
                <p:cNvPr id="93" name="Elipse 92"/>
                <p:cNvSpPr/>
                <p:nvPr/>
              </p:nvSpPr>
              <p:spPr>
                <a:xfrm>
                  <a:off x="2915485" y="4910218"/>
                  <a:ext cx="225688" cy="23482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4" name="Elipse 93"/>
                <p:cNvSpPr/>
                <p:nvPr/>
              </p:nvSpPr>
              <p:spPr>
                <a:xfrm>
                  <a:off x="2968521" y="4999387"/>
                  <a:ext cx="162906" cy="143451"/>
                </a:xfrm>
                <a:prstGeom prst="ellipse">
                  <a:avLst/>
                </a:prstGeom>
                <a:solidFill>
                  <a:srgbClr val="3366FF"/>
                </a:solidFill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9" name="Agrupar 48"/>
              <p:cNvGrpSpPr/>
              <p:nvPr/>
            </p:nvGrpSpPr>
            <p:grpSpPr>
              <a:xfrm>
                <a:off x="1743046" y="5976676"/>
                <a:ext cx="383178" cy="431946"/>
                <a:chOff x="717002" y="3898515"/>
                <a:chExt cx="725788" cy="741168"/>
              </a:xfrm>
            </p:grpSpPr>
            <p:grpSp>
              <p:nvGrpSpPr>
                <p:cNvPr id="84" name="Agrupar 83"/>
                <p:cNvGrpSpPr/>
                <p:nvPr/>
              </p:nvGrpSpPr>
              <p:grpSpPr>
                <a:xfrm>
                  <a:off x="717002" y="3898515"/>
                  <a:ext cx="725788" cy="697512"/>
                  <a:chOff x="717002" y="3898515"/>
                  <a:chExt cx="725788" cy="697512"/>
                </a:xfrm>
              </p:grpSpPr>
              <p:sp>
                <p:nvSpPr>
                  <p:cNvPr id="91" name="Forma libre 90"/>
                  <p:cNvSpPr/>
                  <p:nvPr/>
                </p:nvSpPr>
                <p:spPr>
                  <a:xfrm>
                    <a:off x="717002" y="3898515"/>
                    <a:ext cx="725788" cy="697512"/>
                  </a:xfrm>
                  <a:custGeom>
                    <a:avLst/>
                    <a:gdLst>
                      <a:gd name="connsiteX0" fmla="*/ 520506 w 725788"/>
                      <a:gd name="connsiteY0" fmla="*/ 72874 h 697512"/>
                      <a:gd name="connsiteX1" fmla="*/ 416405 w 725788"/>
                      <a:gd name="connsiteY1" fmla="*/ 72874 h 697512"/>
                      <a:gd name="connsiteX2" fmla="*/ 405995 w 725788"/>
                      <a:gd name="connsiteY2" fmla="*/ 41643 h 697512"/>
                      <a:gd name="connsiteX3" fmla="*/ 374764 w 725788"/>
                      <a:gd name="connsiteY3" fmla="*/ 20821 h 697512"/>
                      <a:gd name="connsiteX4" fmla="*/ 301893 w 725788"/>
                      <a:gd name="connsiteY4" fmla="*/ 0 h 697512"/>
                      <a:gd name="connsiteX5" fmla="*/ 166562 w 725788"/>
                      <a:gd name="connsiteY5" fmla="*/ 10411 h 697512"/>
                      <a:gd name="connsiteX6" fmla="*/ 135331 w 725788"/>
                      <a:gd name="connsiteY6" fmla="*/ 20821 h 697512"/>
                      <a:gd name="connsiteX7" fmla="*/ 114511 w 725788"/>
                      <a:gd name="connsiteY7" fmla="*/ 41643 h 697512"/>
                      <a:gd name="connsiteX8" fmla="*/ 72871 w 725788"/>
                      <a:gd name="connsiteY8" fmla="*/ 166570 h 697512"/>
                      <a:gd name="connsiteX9" fmla="*/ 62460 w 725788"/>
                      <a:gd name="connsiteY9" fmla="*/ 197802 h 697512"/>
                      <a:gd name="connsiteX10" fmla="*/ 0 w 725788"/>
                      <a:gd name="connsiteY10" fmla="*/ 208213 h 697512"/>
                      <a:gd name="connsiteX11" fmla="*/ 10410 w 725788"/>
                      <a:gd name="connsiteY11" fmla="*/ 458068 h 697512"/>
                      <a:gd name="connsiteX12" fmla="*/ 31230 w 725788"/>
                      <a:gd name="connsiteY12" fmla="*/ 489299 h 697512"/>
                      <a:gd name="connsiteX13" fmla="*/ 93691 w 725788"/>
                      <a:gd name="connsiteY13" fmla="*/ 530942 h 697512"/>
                      <a:gd name="connsiteX14" fmla="*/ 166562 w 725788"/>
                      <a:gd name="connsiteY14" fmla="*/ 551763 h 697512"/>
                      <a:gd name="connsiteX15" fmla="*/ 239433 w 725788"/>
                      <a:gd name="connsiteY15" fmla="*/ 572584 h 697512"/>
                      <a:gd name="connsiteX16" fmla="*/ 281073 w 725788"/>
                      <a:gd name="connsiteY16" fmla="*/ 655869 h 697512"/>
                      <a:gd name="connsiteX17" fmla="*/ 291483 w 725788"/>
                      <a:gd name="connsiteY17" fmla="*/ 687101 h 697512"/>
                      <a:gd name="connsiteX18" fmla="*/ 322714 w 725788"/>
                      <a:gd name="connsiteY18" fmla="*/ 697512 h 697512"/>
                      <a:gd name="connsiteX19" fmla="*/ 416405 w 725788"/>
                      <a:gd name="connsiteY19" fmla="*/ 687101 h 697512"/>
                      <a:gd name="connsiteX20" fmla="*/ 437225 w 725788"/>
                      <a:gd name="connsiteY20" fmla="*/ 655869 h 697512"/>
                      <a:gd name="connsiteX21" fmla="*/ 468456 w 725788"/>
                      <a:gd name="connsiteY21" fmla="*/ 635048 h 697512"/>
                      <a:gd name="connsiteX22" fmla="*/ 551737 w 725788"/>
                      <a:gd name="connsiteY22" fmla="*/ 582995 h 697512"/>
                      <a:gd name="connsiteX23" fmla="*/ 582967 w 725788"/>
                      <a:gd name="connsiteY23" fmla="*/ 572584 h 697512"/>
                      <a:gd name="connsiteX24" fmla="*/ 635018 w 725788"/>
                      <a:gd name="connsiteY24" fmla="*/ 510121 h 697512"/>
                      <a:gd name="connsiteX25" fmla="*/ 645428 w 725788"/>
                      <a:gd name="connsiteY25" fmla="*/ 416425 h 697512"/>
                      <a:gd name="connsiteX26" fmla="*/ 655838 w 725788"/>
                      <a:gd name="connsiteY26" fmla="*/ 385193 h 697512"/>
                      <a:gd name="connsiteX27" fmla="*/ 687068 w 725788"/>
                      <a:gd name="connsiteY27" fmla="*/ 364372 h 697512"/>
                      <a:gd name="connsiteX28" fmla="*/ 697479 w 725788"/>
                      <a:gd name="connsiteY28" fmla="*/ 333140 h 697512"/>
                      <a:gd name="connsiteX29" fmla="*/ 707889 w 725788"/>
                      <a:gd name="connsiteY29" fmla="*/ 239444 h 697512"/>
                      <a:gd name="connsiteX30" fmla="*/ 666248 w 725788"/>
                      <a:gd name="connsiteY30" fmla="*/ 229034 h 697512"/>
                      <a:gd name="connsiteX31" fmla="*/ 624608 w 725788"/>
                      <a:gd name="connsiteY31" fmla="*/ 72874 h 697512"/>
                      <a:gd name="connsiteX32" fmla="*/ 562147 w 725788"/>
                      <a:gd name="connsiteY32" fmla="*/ 52053 h 697512"/>
                      <a:gd name="connsiteX33" fmla="*/ 416405 w 725788"/>
                      <a:gd name="connsiteY33" fmla="*/ 52053 h 697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5788" h="697512">
                        <a:moveTo>
                          <a:pt x="520506" y="72874"/>
                        </a:moveTo>
                        <a:cubicBezTo>
                          <a:pt x="507869" y="74679"/>
                          <a:pt x="439117" y="95587"/>
                          <a:pt x="416405" y="72874"/>
                        </a:cubicBezTo>
                        <a:cubicBezTo>
                          <a:pt x="408646" y="65114"/>
                          <a:pt x="412850" y="50212"/>
                          <a:pt x="405995" y="41643"/>
                        </a:cubicBezTo>
                        <a:cubicBezTo>
                          <a:pt x="398179" y="31873"/>
                          <a:pt x="385955" y="26417"/>
                          <a:pt x="374764" y="20821"/>
                        </a:cubicBezTo>
                        <a:cubicBezTo>
                          <a:pt x="359833" y="13355"/>
                          <a:pt x="315229" y="3334"/>
                          <a:pt x="301893" y="0"/>
                        </a:cubicBezTo>
                        <a:cubicBezTo>
                          <a:pt x="256783" y="3470"/>
                          <a:pt x="211456" y="4799"/>
                          <a:pt x="166562" y="10411"/>
                        </a:cubicBezTo>
                        <a:cubicBezTo>
                          <a:pt x="155673" y="11772"/>
                          <a:pt x="144741" y="15175"/>
                          <a:pt x="135331" y="20821"/>
                        </a:cubicBezTo>
                        <a:cubicBezTo>
                          <a:pt x="126915" y="25871"/>
                          <a:pt x="121451" y="34702"/>
                          <a:pt x="114511" y="41643"/>
                        </a:cubicBezTo>
                        <a:lnTo>
                          <a:pt x="72871" y="166570"/>
                        </a:lnTo>
                        <a:cubicBezTo>
                          <a:pt x="69401" y="176981"/>
                          <a:pt x="73285" y="195998"/>
                          <a:pt x="62460" y="197802"/>
                        </a:cubicBezTo>
                        <a:lnTo>
                          <a:pt x="0" y="208213"/>
                        </a:lnTo>
                        <a:cubicBezTo>
                          <a:pt x="3470" y="291498"/>
                          <a:pt x="1205" y="375221"/>
                          <a:pt x="10410" y="458068"/>
                        </a:cubicBezTo>
                        <a:cubicBezTo>
                          <a:pt x="11792" y="470503"/>
                          <a:pt x="21814" y="481060"/>
                          <a:pt x="31230" y="489299"/>
                        </a:cubicBezTo>
                        <a:cubicBezTo>
                          <a:pt x="50062" y="505777"/>
                          <a:pt x="69415" y="524872"/>
                          <a:pt x="93691" y="530942"/>
                        </a:cubicBezTo>
                        <a:cubicBezTo>
                          <a:pt x="223862" y="563488"/>
                          <a:pt x="62021" y="521893"/>
                          <a:pt x="166562" y="551763"/>
                        </a:cubicBezTo>
                        <a:cubicBezTo>
                          <a:pt x="258063" y="577907"/>
                          <a:pt x="164551" y="547624"/>
                          <a:pt x="239433" y="572584"/>
                        </a:cubicBezTo>
                        <a:cubicBezTo>
                          <a:pt x="275771" y="608926"/>
                          <a:pt x="257150" y="584095"/>
                          <a:pt x="281073" y="655869"/>
                        </a:cubicBezTo>
                        <a:cubicBezTo>
                          <a:pt x="284543" y="666280"/>
                          <a:pt x="281072" y="683631"/>
                          <a:pt x="291483" y="687101"/>
                        </a:cubicBezTo>
                        <a:lnTo>
                          <a:pt x="322714" y="697512"/>
                        </a:lnTo>
                        <a:cubicBezTo>
                          <a:pt x="353944" y="694042"/>
                          <a:pt x="386875" y="697840"/>
                          <a:pt x="416405" y="687101"/>
                        </a:cubicBezTo>
                        <a:cubicBezTo>
                          <a:pt x="428163" y="682825"/>
                          <a:pt x="428378" y="664716"/>
                          <a:pt x="437225" y="655869"/>
                        </a:cubicBezTo>
                        <a:cubicBezTo>
                          <a:pt x="446072" y="647022"/>
                          <a:pt x="458046" y="641988"/>
                          <a:pt x="468456" y="635048"/>
                        </a:cubicBezTo>
                        <a:cubicBezTo>
                          <a:pt x="501450" y="585555"/>
                          <a:pt x="477406" y="607773"/>
                          <a:pt x="551737" y="582995"/>
                        </a:cubicBezTo>
                        <a:lnTo>
                          <a:pt x="582967" y="572584"/>
                        </a:lnTo>
                        <a:cubicBezTo>
                          <a:pt x="594621" y="560930"/>
                          <a:pt x="630187" y="529446"/>
                          <a:pt x="635018" y="510121"/>
                        </a:cubicBezTo>
                        <a:cubicBezTo>
                          <a:pt x="642639" y="479635"/>
                          <a:pt x="640262" y="447422"/>
                          <a:pt x="645428" y="416425"/>
                        </a:cubicBezTo>
                        <a:cubicBezTo>
                          <a:pt x="647232" y="405601"/>
                          <a:pt x="648983" y="393762"/>
                          <a:pt x="655838" y="385193"/>
                        </a:cubicBezTo>
                        <a:cubicBezTo>
                          <a:pt x="663654" y="375423"/>
                          <a:pt x="676658" y="371312"/>
                          <a:pt x="687068" y="364372"/>
                        </a:cubicBezTo>
                        <a:cubicBezTo>
                          <a:pt x="690538" y="353961"/>
                          <a:pt x="692571" y="342955"/>
                          <a:pt x="697479" y="333140"/>
                        </a:cubicBezTo>
                        <a:cubicBezTo>
                          <a:pt x="715226" y="297644"/>
                          <a:pt x="745293" y="291811"/>
                          <a:pt x="707889" y="239444"/>
                        </a:cubicBezTo>
                        <a:cubicBezTo>
                          <a:pt x="699573" y="227801"/>
                          <a:pt x="680128" y="232504"/>
                          <a:pt x="666248" y="229034"/>
                        </a:cubicBezTo>
                        <a:cubicBezTo>
                          <a:pt x="564486" y="127265"/>
                          <a:pt x="752570" y="328811"/>
                          <a:pt x="624608" y="72874"/>
                        </a:cubicBezTo>
                        <a:cubicBezTo>
                          <a:pt x="614794" y="53244"/>
                          <a:pt x="584094" y="52053"/>
                          <a:pt x="562147" y="52053"/>
                        </a:cubicBezTo>
                        <a:lnTo>
                          <a:pt x="416405" y="52053"/>
                        </a:lnTo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3175" cmpd="sng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92" name="Forma libre 91"/>
                  <p:cNvSpPr/>
                  <p:nvPr/>
                </p:nvSpPr>
                <p:spPr>
                  <a:xfrm rot="19471318">
                    <a:off x="806327" y="4011001"/>
                    <a:ext cx="317622" cy="326208"/>
                  </a:xfrm>
                  <a:custGeom>
                    <a:avLst/>
                    <a:gdLst>
                      <a:gd name="connsiteX0" fmla="*/ 152400 w 317623"/>
                      <a:gd name="connsiteY0" fmla="*/ 8693 h 326210"/>
                      <a:gd name="connsiteX1" fmla="*/ 114300 w 317623"/>
                      <a:gd name="connsiteY1" fmla="*/ 15043 h 326210"/>
                      <a:gd name="connsiteX2" fmla="*/ 114300 w 317623"/>
                      <a:gd name="connsiteY2" fmla="*/ 53143 h 326210"/>
                      <a:gd name="connsiteX3" fmla="*/ 196850 w 317623"/>
                      <a:gd name="connsiteY3" fmla="*/ 84893 h 326210"/>
                      <a:gd name="connsiteX4" fmla="*/ 228600 w 317623"/>
                      <a:gd name="connsiteY4" fmla="*/ 135693 h 326210"/>
                      <a:gd name="connsiteX5" fmla="*/ 234950 w 317623"/>
                      <a:gd name="connsiteY5" fmla="*/ 154743 h 326210"/>
                      <a:gd name="connsiteX6" fmla="*/ 228600 w 317623"/>
                      <a:gd name="connsiteY6" fmla="*/ 218243 h 326210"/>
                      <a:gd name="connsiteX7" fmla="*/ 215900 w 317623"/>
                      <a:gd name="connsiteY7" fmla="*/ 256343 h 326210"/>
                      <a:gd name="connsiteX8" fmla="*/ 177800 w 317623"/>
                      <a:gd name="connsiteY8" fmla="*/ 281743 h 326210"/>
                      <a:gd name="connsiteX9" fmla="*/ 127000 w 317623"/>
                      <a:gd name="connsiteY9" fmla="*/ 275393 h 326210"/>
                      <a:gd name="connsiteX10" fmla="*/ 107950 w 317623"/>
                      <a:gd name="connsiteY10" fmla="*/ 262693 h 326210"/>
                      <a:gd name="connsiteX11" fmla="*/ 88900 w 317623"/>
                      <a:gd name="connsiteY11" fmla="*/ 256343 h 326210"/>
                      <a:gd name="connsiteX12" fmla="*/ 6350 w 317623"/>
                      <a:gd name="connsiteY12" fmla="*/ 275393 h 326210"/>
                      <a:gd name="connsiteX13" fmla="*/ 0 w 317623"/>
                      <a:gd name="connsiteY13" fmla="*/ 294443 h 326210"/>
                      <a:gd name="connsiteX14" fmla="*/ 6350 w 317623"/>
                      <a:gd name="connsiteY14" fmla="*/ 313493 h 326210"/>
                      <a:gd name="connsiteX15" fmla="*/ 76200 w 317623"/>
                      <a:gd name="connsiteY15" fmla="*/ 319843 h 326210"/>
                      <a:gd name="connsiteX16" fmla="*/ 95250 w 317623"/>
                      <a:gd name="connsiteY16" fmla="*/ 313493 h 326210"/>
                      <a:gd name="connsiteX17" fmla="*/ 209550 w 317623"/>
                      <a:gd name="connsiteY17" fmla="*/ 307143 h 326210"/>
                      <a:gd name="connsiteX18" fmla="*/ 279400 w 317623"/>
                      <a:gd name="connsiteY18" fmla="*/ 300793 h 326210"/>
                      <a:gd name="connsiteX19" fmla="*/ 298450 w 317623"/>
                      <a:gd name="connsiteY19" fmla="*/ 294443 h 326210"/>
                      <a:gd name="connsiteX20" fmla="*/ 298450 w 317623"/>
                      <a:gd name="connsiteY20" fmla="*/ 256343 h 326210"/>
                      <a:gd name="connsiteX21" fmla="*/ 285750 w 317623"/>
                      <a:gd name="connsiteY21" fmla="*/ 237293 h 326210"/>
                      <a:gd name="connsiteX22" fmla="*/ 266700 w 317623"/>
                      <a:gd name="connsiteY22" fmla="*/ 224593 h 326210"/>
                      <a:gd name="connsiteX23" fmla="*/ 260350 w 317623"/>
                      <a:gd name="connsiteY23" fmla="*/ 205543 h 326210"/>
                      <a:gd name="connsiteX24" fmla="*/ 279400 w 317623"/>
                      <a:gd name="connsiteY24" fmla="*/ 199193 h 326210"/>
                      <a:gd name="connsiteX25" fmla="*/ 298450 w 317623"/>
                      <a:gd name="connsiteY25" fmla="*/ 186493 h 326210"/>
                      <a:gd name="connsiteX26" fmla="*/ 304800 w 317623"/>
                      <a:gd name="connsiteY26" fmla="*/ 103943 h 326210"/>
                      <a:gd name="connsiteX27" fmla="*/ 279400 w 317623"/>
                      <a:gd name="connsiteY27" fmla="*/ 97593 h 326210"/>
                      <a:gd name="connsiteX28" fmla="*/ 273050 w 317623"/>
                      <a:gd name="connsiteY28" fmla="*/ 78543 h 326210"/>
                      <a:gd name="connsiteX29" fmla="*/ 222250 w 317623"/>
                      <a:gd name="connsiteY29" fmla="*/ 65843 h 326210"/>
                      <a:gd name="connsiteX30" fmla="*/ 203200 w 317623"/>
                      <a:gd name="connsiteY30" fmla="*/ 59493 h 326210"/>
                      <a:gd name="connsiteX31" fmla="*/ 196850 w 317623"/>
                      <a:gd name="connsiteY31" fmla="*/ 27743 h 326210"/>
                      <a:gd name="connsiteX32" fmla="*/ 177800 w 317623"/>
                      <a:gd name="connsiteY32" fmla="*/ 21393 h 326210"/>
                      <a:gd name="connsiteX33" fmla="*/ 158750 w 317623"/>
                      <a:gd name="connsiteY33" fmla="*/ 2343 h 326210"/>
                      <a:gd name="connsiteX34" fmla="*/ 152400 w 317623"/>
                      <a:gd name="connsiteY34" fmla="*/ 8693 h 326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317623" h="326210">
                        <a:moveTo>
                          <a:pt x="152400" y="8693"/>
                        </a:moveTo>
                        <a:cubicBezTo>
                          <a:pt x="144992" y="10810"/>
                          <a:pt x="125479" y="8655"/>
                          <a:pt x="114300" y="15043"/>
                        </a:cubicBezTo>
                        <a:cubicBezTo>
                          <a:pt x="103524" y="21201"/>
                          <a:pt x="108142" y="46985"/>
                          <a:pt x="114300" y="53143"/>
                        </a:cubicBezTo>
                        <a:cubicBezTo>
                          <a:pt x="145194" y="84037"/>
                          <a:pt x="156568" y="79138"/>
                          <a:pt x="196850" y="84893"/>
                        </a:cubicBezTo>
                        <a:cubicBezTo>
                          <a:pt x="227039" y="105019"/>
                          <a:pt x="213487" y="90353"/>
                          <a:pt x="228600" y="135693"/>
                        </a:cubicBezTo>
                        <a:lnTo>
                          <a:pt x="234950" y="154743"/>
                        </a:lnTo>
                        <a:cubicBezTo>
                          <a:pt x="232833" y="175910"/>
                          <a:pt x="232520" y="197335"/>
                          <a:pt x="228600" y="218243"/>
                        </a:cubicBezTo>
                        <a:cubicBezTo>
                          <a:pt x="226133" y="231401"/>
                          <a:pt x="227039" y="248917"/>
                          <a:pt x="215900" y="256343"/>
                        </a:cubicBezTo>
                        <a:lnTo>
                          <a:pt x="177800" y="281743"/>
                        </a:lnTo>
                        <a:cubicBezTo>
                          <a:pt x="160867" y="279626"/>
                          <a:pt x="143464" y="279883"/>
                          <a:pt x="127000" y="275393"/>
                        </a:cubicBezTo>
                        <a:cubicBezTo>
                          <a:pt x="119637" y="273385"/>
                          <a:pt x="114776" y="266106"/>
                          <a:pt x="107950" y="262693"/>
                        </a:cubicBezTo>
                        <a:cubicBezTo>
                          <a:pt x="101963" y="259700"/>
                          <a:pt x="95250" y="258460"/>
                          <a:pt x="88900" y="256343"/>
                        </a:cubicBezTo>
                        <a:cubicBezTo>
                          <a:pt x="69765" y="258256"/>
                          <a:pt x="24458" y="252757"/>
                          <a:pt x="6350" y="275393"/>
                        </a:cubicBezTo>
                        <a:cubicBezTo>
                          <a:pt x="2169" y="280620"/>
                          <a:pt x="2117" y="288093"/>
                          <a:pt x="0" y="294443"/>
                        </a:cubicBezTo>
                        <a:cubicBezTo>
                          <a:pt x="2117" y="300793"/>
                          <a:pt x="1208" y="309208"/>
                          <a:pt x="6350" y="313493"/>
                        </a:cubicBezTo>
                        <a:cubicBezTo>
                          <a:pt x="29813" y="333046"/>
                          <a:pt x="49719" y="325728"/>
                          <a:pt x="76200" y="319843"/>
                        </a:cubicBezTo>
                        <a:cubicBezTo>
                          <a:pt x="82734" y="318391"/>
                          <a:pt x="88587" y="314128"/>
                          <a:pt x="95250" y="313493"/>
                        </a:cubicBezTo>
                        <a:cubicBezTo>
                          <a:pt x="133237" y="309875"/>
                          <a:pt x="171482" y="309768"/>
                          <a:pt x="209550" y="307143"/>
                        </a:cubicBezTo>
                        <a:cubicBezTo>
                          <a:pt x="232874" y="305534"/>
                          <a:pt x="256117" y="302910"/>
                          <a:pt x="279400" y="300793"/>
                        </a:cubicBezTo>
                        <a:cubicBezTo>
                          <a:pt x="285750" y="298676"/>
                          <a:pt x="293717" y="299176"/>
                          <a:pt x="298450" y="294443"/>
                        </a:cubicBezTo>
                        <a:cubicBezTo>
                          <a:pt x="309739" y="283154"/>
                          <a:pt x="304094" y="267632"/>
                          <a:pt x="298450" y="256343"/>
                        </a:cubicBezTo>
                        <a:cubicBezTo>
                          <a:pt x="295037" y="249517"/>
                          <a:pt x="291146" y="242689"/>
                          <a:pt x="285750" y="237293"/>
                        </a:cubicBezTo>
                        <a:cubicBezTo>
                          <a:pt x="280354" y="231897"/>
                          <a:pt x="273050" y="228826"/>
                          <a:pt x="266700" y="224593"/>
                        </a:cubicBezTo>
                        <a:cubicBezTo>
                          <a:pt x="264583" y="218243"/>
                          <a:pt x="257357" y="211530"/>
                          <a:pt x="260350" y="205543"/>
                        </a:cubicBezTo>
                        <a:cubicBezTo>
                          <a:pt x="263343" y="199556"/>
                          <a:pt x="273413" y="202186"/>
                          <a:pt x="279400" y="199193"/>
                        </a:cubicBezTo>
                        <a:cubicBezTo>
                          <a:pt x="286226" y="195780"/>
                          <a:pt x="292100" y="190726"/>
                          <a:pt x="298450" y="186493"/>
                        </a:cubicBezTo>
                        <a:cubicBezTo>
                          <a:pt x="317573" y="157809"/>
                          <a:pt x="326897" y="152556"/>
                          <a:pt x="304800" y="103943"/>
                        </a:cubicBezTo>
                        <a:cubicBezTo>
                          <a:pt x="301189" y="95998"/>
                          <a:pt x="287867" y="99710"/>
                          <a:pt x="279400" y="97593"/>
                        </a:cubicBezTo>
                        <a:cubicBezTo>
                          <a:pt x="277283" y="91243"/>
                          <a:pt x="278901" y="81794"/>
                          <a:pt x="273050" y="78543"/>
                        </a:cubicBezTo>
                        <a:cubicBezTo>
                          <a:pt x="257792" y="70066"/>
                          <a:pt x="238809" y="71363"/>
                          <a:pt x="222250" y="65843"/>
                        </a:cubicBezTo>
                        <a:lnTo>
                          <a:pt x="203200" y="59493"/>
                        </a:lnTo>
                        <a:cubicBezTo>
                          <a:pt x="201083" y="48910"/>
                          <a:pt x="202837" y="36723"/>
                          <a:pt x="196850" y="27743"/>
                        </a:cubicBezTo>
                        <a:cubicBezTo>
                          <a:pt x="193137" y="22174"/>
                          <a:pt x="183369" y="25106"/>
                          <a:pt x="177800" y="21393"/>
                        </a:cubicBezTo>
                        <a:cubicBezTo>
                          <a:pt x="170328" y="16412"/>
                          <a:pt x="166782" y="6359"/>
                          <a:pt x="158750" y="2343"/>
                        </a:cubicBezTo>
                        <a:cubicBezTo>
                          <a:pt x="144390" y="-4837"/>
                          <a:pt x="159808" y="6576"/>
                          <a:pt x="152400" y="8693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75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85" name="Elipse 84"/>
                <p:cNvSpPr/>
                <p:nvPr/>
              </p:nvSpPr>
              <p:spPr>
                <a:xfrm flipV="1">
                  <a:off x="1247140" y="44415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6" name="Elipse 85"/>
                <p:cNvSpPr/>
                <p:nvPr/>
              </p:nvSpPr>
              <p:spPr>
                <a:xfrm flipV="1">
                  <a:off x="1221740" y="4264349"/>
                  <a:ext cx="45719" cy="45720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7" name="Elipse 86"/>
                <p:cNvSpPr/>
                <p:nvPr/>
              </p:nvSpPr>
              <p:spPr>
                <a:xfrm flipV="1">
                  <a:off x="1054308" y="4373037"/>
                  <a:ext cx="45719" cy="45720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8" name="Elipse 87"/>
                <p:cNvSpPr/>
                <p:nvPr/>
              </p:nvSpPr>
              <p:spPr>
                <a:xfrm flipV="1">
                  <a:off x="1132840" y="43399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9" name="Elipse 88"/>
                <p:cNvSpPr/>
                <p:nvPr/>
              </p:nvSpPr>
              <p:spPr>
                <a:xfrm flipV="1">
                  <a:off x="853440" y="45939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0" name="Elipse 89"/>
                <p:cNvSpPr/>
                <p:nvPr/>
              </p:nvSpPr>
              <p:spPr>
                <a:xfrm flipV="1">
                  <a:off x="739140" y="4441564"/>
                  <a:ext cx="45719" cy="4571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0" name="CuadroTexto 49"/>
              <p:cNvSpPr txBox="1"/>
              <p:nvPr/>
            </p:nvSpPr>
            <p:spPr>
              <a:xfrm rot="1996767">
                <a:off x="4820353" y="5021729"/>
                <a:ext cx="3513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4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Y</a:t>
                </a:r>
                <a:endParaRPr lang="es-ES" sz="24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1" name="CuadroTexto 50"/>
              <p:cNvSpPr txBox="1"/>
              <p:nvPr/>
            </p:nvSpPr>
            <p:spPr>
              <a:xfrm rot="1996767">
                <a:off x="4670171" y="5671768"/>
                <a:ext cx="3513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4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Y</a:t>
                </a:r>
                <a:endParaRPr lang="es-ES" sz="24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2" name="CuadroTexto 51"/>
              <p:cNvSpPr txBox="1"/>
              <p:nvPr/>
            </p:nvSpPr>
            <p:spPr>
              <a:xfrm rot="1996767">
                <a:off x="4820747" y="5300386"/>
                <a:ext cx="3513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4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Y</a:t>
                </a:r>
                <a:endParaRPr lang="es-ES" sz="24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3" name="CuadroTexto 52"/>
              <p:cNvSpPr txBox="1"/>
              <p:nvPr/>
            </p:nvSpPr>
            <p:spPr>
              <a:xfrm rot="16679528" flipH="1">
                <a:off x="3865662" y="5680283"/>
                <a:ext cx="4285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400" b="1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Y</a:t>
                </a:r>
                <a:endParaRPr lang="es-ES" sz="2400" b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4" name="CuadroTexto 53"/>
              <p:cNvSpPr txBox="1"/>
              <p:nvPr/>
            </p:nvSpPr>
            <p:spPr>
              <a:xfrm>
                <a:off x="2639351" y="6422500"/>
                <a:ext cx="1865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>
                    <a:solidFill>
                      <a:srgbClr val="604A7B"/>
                    </a:solidFill>
                  </a:rPr>
                  <a:t>Vasculitis cutánea</a:t>
                </a:r>
                <a:endParaRPr lang="es-ES" dirty="0">
                  <a:solidFill>
                    <a:srgbClr val="604A7B"/>
                  </a:solidFill>
                </a:endParaRPr>
              </a:p>
            </p:txBody>
          </p:sp>
          <p:cxnSp>
            <p:nvCxnSpPr>
              <p:cNvPr id="55" name="Conector recto de flecha 54"/>
              <p:cNvCxnSpPr/>
              <p:nvPr/>
            </p:nvCxnSpPr>
            <p:spPr>
              <a:xfrm flipH="1" flipV="1">
                <a:off x="1301975" y="5341392"/>
                <a:ext cx="494427" cy="271827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cto de flecha 58"/>
              <p:cNvCxnSpPr/>
              <p:nvPr/>
            </p:nvCxnSpPr>
            <p:spPr>
              <a:xfrm>
                <a:off x="4783186" y="3698101"/>
                <a:ext cx="1" cy="1402111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prstDash val="sys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CuadroTexto 59"/>
              <p:cNvSpPr txBox="1"/>
              <p:nvPr/>
            </p:nvSpPr>
            <p:spPr>
              <a:xfrm>
                <a:off x="2834276" y="2867104"/>
                <a:ext cx="1982337" cy="83099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Hipergamaglobulinemia</a:t>
                </a:r>
                <a:endParaRPr lang="es-ES" sz="1200" dirty="0" smtClean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s-ES" sz="1200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Hiperviscosidad</a:t>
                </a:r>
                <a:endParaRPr lang="es-ES" sz="1200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s-ES" sz="1200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Crioglobulinemia</a:t>
                </a:r>
                <a:endParaRPr lang="es-ES" sz="1200" dirty="0" smtClean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s-ES" sz="1200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Hipocomplementemia</a:t>
                </a:r>
                <a:endParaRPr lang="es-ES" sz="1200" dirty="0" smtClean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63" name="Conector recto de flecha 62"/>
              <p:cNvCxnSpPr/>
              <p:nvPr/>
            </p:nvCxnSpPr>
            <p:spPr>
              <a:xfrm flipV="1">
                <a:off x="1709581" y="404853"/>
                <a:ext cx="368021" cy="7974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ector recto de flecha 63"/>
              <p:cNvCxnSpPr/>
              <p:nvPr/>
            </p:nvCxnSpPr>
            <p:spPr>
              <a:xfrm flipV="1">
                <a:off x="3944878" y="427861"/>
                <a:ext cx="368021" cy="7974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cto de flecha 65"/>
              <p:cNvCxnSpPr/>
              <p:nvPr/>
            </p:nvCxnSpPr>
            <p:spPr>
              <a:xfrm flipV="1">
                <a:off x="4537922" y="6319805"/>
                <a:ext cx="725095" cy="287361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prstDash val="sysDash"/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CuadroTexto 66"/>
              <p:cNvSpPr txBox="1"/>
              <p:nvPr/>
            </p:nvSpPr>
            <p:spPr>
              <a:xfrm>
                <a:off x="1807718" y="4341783"/>
                <a:ext cx="5247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Piel</a:t>
                </a:r>
                <a:endParaRPr lang="es-E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cxnSp>
            <p:nvCxnSpPr>
              <p:cNvPr id="69" name="Conector recto de flecha 68"/>
              <p:cNvCxnSpPr/>
              <p:nvPr/>
            </p:nvCxnSpPr>
            <p:spPr>
              <a:xfrm>
                <a:off x="5430224" y="2304237"/>
                <a:ext cx="0" cy="480735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Agrupar 69"/>
              <p:cNvGrpSpPr/>
              <p:nvPr/>
            </p:nvGrpSpPr>
            <p:grpSpPr>
              <a:xfrm>
                <a:off x="1594891" y="2542645"/>
                <a:ext cx="1465732" cy="1155456"/>
                <a:chOff x="3722068" y="2787490"/>
                <a:chExt cx="1504336" cy="1305682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83" name="Forma libre 82"/>
                <p:cNvSpPr/>
                <p:nvPr/>
              </p:nvSpPr>
              <p:spPr>
                <a:xfrm>
                  <a:off x="3722068" y="2787490"/>
                  <a:ext cx="1257967" cy="1305682"/>
                </a:xfrm>
                <a:custGeom>
                  <a:avLst/>
                  <a:gdLst>
                    <a:gd name="connsiteX0" fmla="*/ 0 w 4799263"/>
                    <a:gd name="connsiteY0" fmla="*/ 5039895 h 5039895"/>
                    <a:gd name="connsiteX1" fmla="*/ 187158 w 4799263"/>
                    <a:gd name="connsiteY1" fmla="*/ 4892843 h 5039895"/>
                    <a:gd name="connsiteX2" fmla="*/ 401053 w 4799263"/>
                    <a:gd name="connsiteY2" fmla="*/ 4852737 h 5039895"/>
                    <a:gd name="connsiteX3" fmla="*/ 588211 w 4799263"/>
                    <a:gd name="connsiteY3" fmla="*/ 2566737 h 5039895"/>
                    <a:gd name="connsiteX4" fmla="*/ 655053 w 4799263"/>
                    <a:gd name="connsiteY4" fmla="*/ 360948 h 5039895"/>
                    <a:gd name="connsiteX5" fmla="*/ 695158 w 4799263"/>
                    <a:gd name="connsiteY5" fmla="*/ 0 h 5039895"/>
                    <a:gd name="connsiteX6" fmla="*/ 762000 w 4799263"/>
                    <a:gd name="connsiteY6" fmla="*/ 574843 h 5039895"/>
                    <a:gd name="connsiteX7" fmla="*/ 788737 w 4799263"/>
                    <a:gd name="connsiteY7" fmla="*/ 2673685 h 5039895"/>
                    <a:gd name="connsiteX8" fmla="*/ 855579 w 4799263"/>
                    <a:gd name="connsiteY8" fmla="*/ 4304632 h 5039895"/>
                    <a:gd name="connsiteX9" fmla="*/ 962526 w 4799263"/>
                    <a:gd name="connsiteY9" fmla="*/ 4759158 h 5039895"/>
                    <a:gd name="connsiteX10" fmla="*/ 1109579 w 4799263"/>
                    <a:gd name="connsiteY10" fmla="*/ 4826000 h 5039895"/>
                    <a:gd name="connsiteX11" fmla="*/ 1497263 w 4799263"/>
                    <a:gd name="connsiteY11" fmla="*/ 4852737 h 5039895"/>
                    <a:gd name="connsiteX12" fmla="*/ 1831474 w 4799263"/>
                    <a:gd name="connsiteY12" fmla="*/ 4826000 h 5039895"/>
                    <a:gd name="connsiteX13" fmla="*/ 1991895 w 4799263"/>
                    <a:gd name="connsiteY13" fmla="*/ 4705685 h 5039895"/>
                    <a:gd name="connsiteX14" fmla="*/ 2112211 w 4799263"/>
                    <a:gd name="connsiteY14" fmla="*/ 4732421 h 5039895"/>
                    <a:gd name="connsiteX15" fmla="*/ 2259263 w 4799263"/>
                    <a:gd name="connsiteY15" fmla="*/ 4197685 h 5039895"/>
                    <a:gd name="connsiteX16" fmla="*/ 2259263 w 4799263"/>
                    <a:gd name="connsiteY16" fmla="*/ 4197685 h 5039895"/>
                    <a:gd name="connsiteX17" fmla="*/ 2259263 w 4799263"/>
                    <a:gd name="connsiteY17" fmla="*/ 4197685 h 5039895"/>
                    <a:gd name="connsiteX18" fmla="*/ 2259263 w 4799263"/>
                    <a:gd name="connsiteY18" fmla="*/ 4197685 h 5039895"/>
                    <a:gd name="connsiteX19" fmla="*/ 2299369 w 4799263"/>
                    <a:gd name="connsiteY19" fmla="*/ 4064000 h 5039895"/>
                    <a:gd name="connsiteX20" fmla="*/ 2392947 w 4799263"/>
                    <a:gd name="connsiteY20" fmla="*/ 4291264 h 5039895"/>
                    <a:gd name="connsiteX21" fmla="*/ 2486526 w 4799263"/>
                    <a:gd name="connsiteY21" fmla="*/ 4572000 h 5039895"/>
                    <a:gd name="connsiteX22" fmla="*/ 2486526 w 4799263"/>
                    <a:gd name="connsiteY22" fmla="*/ 4572000 h 5039895"/>
                    <a:gd name="connsiteX23" fmla="*/ 2486526 w 4799263"/>
                    <a:gd name="connsiteY23" fmla="*/ 4572000 h 5039895"/>
                    <a:gd name="connsiteX24" fmla="*/ 2593474 w 4799263"/>
                    <a:gd name="connsiteY24" fmla="*/ 4692316 h 5039895"/>
                    <a:gd name="connsiteX25" fmla="*/ 2727158 w 4799263"/>
                    <a:gd name="connsiteY25" fmla="*/ 4291264 h 5039895"/>
                    <a:gd name="connsiteX26" fmla="*/ 2834105 w 4799263"/>
                    <a:gd name="connsiteY26" fmla="*/ 4211053 h 5039895"/>
                    <a:gd name="connsiteX27" fmla="*/ 2954421 w 4799263"/>
                    <a:gd name="connsiteY27" fmla="*/ 4211053 h 5039895"/>
                    <a:gd name="connsiteX28" fmla="*/ 3342105 w 4799263"/>
                    <a:gd name="connsiteY28" fmla="*/ 3221790 h 5039895"/>
                    <a:gd name="connsiteX29" fmla="*/ 3582737 w 4799263"/>
                    <a:gd name="connsiteY29" fmla="*/ 2112211 h 5039895"/>
                    <a:gd name="connsiteX30" fmla="*/ 3662947 w 4799263"/>
                    <a:gd name="connsiteY30" fmla="*/ 1791369 h 5039895"/>
                    <a:gd name="connsiteX31" fmla="*/ 3729790 w 4799263"/>
                    <a:gd name="connsiteY31" fmla="*/ 1697790 h 5039895"/>
                    <a:gd name="connsiteX32" fmla="*/ 3729790 w 4799263"/>
                    <a:gd name="connsiteY32" fmla="*/ 1697790 h 5039895"/>
                    <a:gd name="connsiteX33" fmla="*/ 3890211 w 4799263"/>
                    <a:gd name="connsiteY33" fmla="*/ 1671053 h 5039895"/>
                    <a:gd name="connsiteX34" fmla="*/ 3930316 w 4799263"/>
                    <a:gd name="connsiteY34" fmla="*/ 1911685 h 5039895"/>
                    <a:gd name="connsiteX35" fmla="*/ 4318000 w 4799263"/>
                    <a:gd name="connsiteY35" fmla="*/ 4358106 h 5039895"/>
                    <a:gd name="connsiteX36" fmla="*/ 4585369 w 4799263"/>
                    <a:gd name="connsiteY36" fmla="*/ 4852737 h 5039895"/>
                    <a:gd name="connsiteX37" fmla="*/ 4799263 w 4799263"/>
                    <a:gd name="connsiteY37" fmla="*/ 4932948 h 5039895"/>
                    <a:gd name="connsiteX38" fmla="*/ 4799263 w 4799263"/>
                    <a:gd name="connsiteY38" fmla="*/ 4932948 h 5039895"/>
                    <a:gd name="connsiteX39" fmla="*/ 4799263 w 4799263"/>
                    <a:gd name="connsiteY39" fmla="*/ 4932948 h 5039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4799263" h="5039895">
                      <a:moveTo>
                        <a:pt x="0" y="5039895"/>
                      </a:moveTo>
                      <a:lnTo>
                        <a:pt x="187158" y="4892843"/>
                      </a:lnTo>
                      <a:lnTo>
                        <a:pt x="401053" y="4852737"/>
                      </a:lnTo>
                      <a:lnTo>
                        <a:pt x="588211" y="2566737"/>
                      </a:lnTo>
                      <a:lnTo>
                        <a:pt x="655053" y="360948"/>
                      </a:lnTo>
                      <a:lnTo>
                        <a:pt x="695158" y="0"/>
                      </a:lnTo>
                      <a:lnTo>
                        <a:pt x="762000" y="574843"/>
                      </a:lnTo>
                      <a:lnTo>
                        <a:pt x="788737" y="2673685"/>
                      </a:lnTo>
                      <a:lnTo>
                        <a:pt x="855579" y="4304632"/>
                      </a:lnTo>
                      <a:lnTo>
                        <a:pt x="962526" y="4759158"/>
                      </a:lnTo>
                      <a:lnTo>
                        <a:pt x="1109579" y="4826000"/>
                      </a:lnTo>
                      <a:lnTo>
                        <a:pt x="1497263" y="4852737"/>
                      </a:lnTo>
                      <a:lnTo>
                        <a:pt x="1831474" y="4826000"/>
                      </a:lnTo>
                      <a:lnTo>
                        <a:pt x="1991895" y="4705685"/>
                      </a:lnTo>
                      <a:lnTo>
                        <a:pt x="2112211" y="4732421"/>
                      </a:lnTo>
                      <a:lnTo>
                        <a:pt x="2259263" y="4197685"/>
                      </a:lnTo>
                      <a:lnTo>
                        <a:pt x="2259263" y="4197685"/>
                      </a:lnTo>
                      <a:lnTo>
                        <a:pt x="2259263" y="4197685"/>
                      </a:lnTo>
                      <a:lnTo>
                        <a:pt x="2259263" y="4197685"/>
                      </a:lnTo>
                      <a:lnTo>
                        <a:pt x="2299369" y="4064000"/>
                      </a:lnTo>
                      <a:lnTo>
                        <a:pt x="2392947" y="4291264"/>
                      </a:lnTo>
                      <a:lnTo>
                        <a:pt x="2486526" y="4572000"/>
                      </a:lnTo>
                      <a:lnTo>
                        <a:pt x="2486526" y="4572000"/>
                      </a:lnTo>
                      <a:lnTo>
                        <a:pt x="2486526" y="4572000"/>
                      </a:lnTo>
                      <a:lnTo>
                        <a:pt x="2593474" y="4692316"/>
                      </a:lnTo>
                      <a:lnTo>
                        <a:pt x="2727158" y="4291264"/>
                      </a:lnTo>
                      <a:lnTo>
                        <a:pt x="2834105" y="4211053"/>
                      </a:lnTo>
                      <a:lnTo>
                        <a:pt x="2954421" y="4211053"/>
                      </a:lnTo>
                      <a:lnTo>
                        <a:pt x="3342105" y="3221790"/>
                      </a:lnTo>
                      <a:lnTo>
                        <a:pt x="3582737" y="2112211"/>
                      </a:lnTo>
                      <a:lnTo>
                        <a:pt x="3662947" y="1791369"/>
                      </a:lnTo>
                      <a:lnTo>
                        <a:pt x="3729790" y="1697790"/>
                      </a:lnTo>
                      <a:lnTo>
                        <a:pt x="3729790" y="1697790"/>
                      </a:lnTo>
                      <a:lnTo>
                        <a:pt x="3890211" y="1671053"/>
                      </a:lnTo>
                      <a:lnTo>
                        <a:pt x="3930316" y="1911685"/>
                      </a:lnTo>
                      <a:lnTo>
                        <a:pt x="4318000" y="4358106"/>
                      </a:lnTo>
                      <a:lnTo>
                        <a:pt x="4585369" y="4852737"/>
                      </a:lnTo>
                      <a:lnTo>
                        <a:pt x="4799263" y="4932948"/>
                      </a:lnTo>
                      <a:lnTo>
                        <a:pt x="4799263" y="4932948"/>
                      </a:lnTo>
                      <a:lnTo>
                        <a:pt x="4799263" y="4932948"/>
                      </a:lnTo>
                    </a:path>
                  </a:pathLst>
                </a:custGeom>
                <a:grpFill/>
                <a:ln w="3175" cmpd="sng">
                  <a:solidFill>
                    <a:schemeClr val="accent5">
                      <a:lumMod val="75000"/>
                    </a:schemeClr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kern="1200"/>
                </a:p>
              </p:txBody>
            </p:sp>
            <p:cxnSp>
              <p:nvCxnSpPr>
                <p:cNvPr id="82" name="Conector recto de flecha 81"/>
                <p:cNvCxnSpPr/>
                <p:nvPr/>
              </p:nvCxnSpPr>
              <p:spPr>
                <a:xfrm flipH="1">
                  <a:off x="4793067" y="3325491"/>
                  <a:ext cx="433337" cy="0"/>
                </a:xfrm>
                <a:prstGeom prst="straightConnector1">
                  <a:avLst/>
                </a:prstGeom>
                <a:grpFill/>
                <a:ln w="28575" cmpd="sng">
                  <a:solidFill>
                    <a:srgbClr val="FF0000"/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CuadroTexto 70"/>
              <p:cNvSpPr txBox="1"/>
              <p:nvPr/>
            </p:nvSpPr>
            <p:spPr>
              <a:xfrm>
                <a:off x="1179184" y="4793024"/>
                <a:ext cx="6521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200" dirty="0" smtClean="0">
                    <a:solidFill>
                      <a:srgbClr val="3366FF"/>
                    </a:solidFill>
                  </a:rPr>
                  <a:t>Anti-Ro</a:t>
                </a:r>
              </a:p>
              <a:p>
                <a:pPr algn="ctr"/>
                <a:r>
                  <a:rPr lang="es-ES" sz="1200" dirty="0" smtClean="0">
                    <a:solidFill>
                      <a:srgbClr val="3366FF"/>
                    </a:solidFill>
                  </a:rPr>
                  <a:t>C3 bajo</a:t>
                </a:r>
                <a:endParaRPr lang="es-ES" sz="1200" dirty="0">
                  <a:solidFill>
                    <a:srgbClr val="3366FF"/>
                  </a:solidFill>
                </a:endParaRPr>
              </a:p>
            </p:txBody>
          </p:sp>
          <p:sp>
            <p:nvSpPr>
              <p:cNvPr id="73" name="Elipse 72"/>
              <p:cNvSpPr/>
              <p:nvPr/>
            </p:nvSpPr>
            <p:spPr>
              <a:xfrm flipH="1">
                <a:off x="1006456" y="450010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" name="Elipse 74"/>
              <p:cNvSpPr/>
              <p:nvPr/>
            </p:nvSpPr>
            <p:spPr>
              <a:xfrm flipH="1">
                <a:off x="1073230" y="4281513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81" name="Conector recto de flecha 80"/>
              <p:cNvCxnSpPr/>
              <p:nvPr/>
            </p:nvCxnSpPr>
            <p:spPr>
              <a:xfrm flipV="1">
                <a:off x="5034146" y="6578766"/>
                <a:ext cx="368021" cy="7974"/>
              </a:xfrm>
              <a:prstGeom prst="straightConnector1">
                <a:avLst/>
              </a:prstGeom>
              <a:ln w="3175" cmpd="sng">
                <a:solidFill>
                  <a:srgbClr val="FF0000"/>
                </a:solidFill>
                <a:prstDash val="sysDash"/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2" name="Agrupar 221"/>
              <p:cNvGrpSpPr/>
              <p:nvPr/>
            </p:nvGrpSpPr>
            <p:grpSpPr>
              <a:xfrm flipH="1">
                <a:off x="574089" y="4042899"/>
                <a:ext cx="187576" cy="1873857"/>
                <a:chOff x="2903027" y="704342"/>
                <a:chExt cx="1056616" cy="4727632"/>
              </a:xfrm>
            </p:grpSpPr>
            <p:grpSp>
              <p:nvGrpSpPr>
                <p:cNvPr id="223" name="Agrupar 222"/>
                <p:cNvGrpSpPr/>
                <p:nvPr/>
              </p:nvGrpSpPr>
              <p:grpSpPr>
                <a:xfrm>
                  <a:off x="2903027" y="704342"/>
                  <a:ext cx="1056616" cy="4727632"/>
                  <a:chOff x="2903027" y="704342"/>
                  <a:chExt cx="1056616" cy="4727632"/>
                </a:xfrm>
              </p:grpSpPr>
              <p:sp>
                <p:nvSpPr>
                  <p:cNvPr id="225" name="Forma libre 224"/>
                  <p:cNvSpPr/>
                  <p:nvPr/>
                </p:nvSpPr>
                <p:spPr>
                  <a:xfrm>
                    <a:off x="2903027" y="704342"/>
                    <a:ext cx="1056616" cy="4727632"/>
                  </a:xfrm>
                  <a:custGeom>
                    <a:avLst/>
                    <a:gdLst>
                      <a:gd name="connsiteX0" fmla="*/ 0 w 1056616"/>
                      <a:gd name="connsiteY0" fmla="*/ 0 h 4727632"/>
                      <a:gd name="connsiteX1" fmla="*/ 21345 w 1056616"/>
                      <a:gd name="connsiteY1" fmla="*/ 522921 h 4727632"/>
                      <a:gd name="connsiteX2" fmla="*/ 149420 w 1056616"/>
                      <a:gd name="connsiteY2" fmla="*/ 1483388 h 4727632"/>
                      <a:gd name="connsiteX3" fmla="*/ 160093 w 1056616"/>
                      <a:gd name="connsiteY3" fmla="*/ 2358480 h 4727632"/>
                      <a:gd name="connsiteX4" fmla="*/ 74710 w 1056616"/>
                      <a:gd name="connsiteY4" fmla="*/ 2849385 h 4727632"/>
                      <a:gd name="connsiteX5" fmla="*/ 96056 w 1056616"/>
                      <a:gd name="connsiteY5" fmla="*/ 3628431 h 4727632"/>
                      <a:gd name="connsiteX6" fmla="*/ 224130 w 1056616"/>
                      <a:gd name="connsiteY6" fmla="*/ 3959258 h 4727632"/>
                      <a:gd name="connsiteX7" fmla="*/ 597681 w 1056616"/>
                      <a:gd name="connsiteY7" fmla="*/ 4471507 h 4727632"/>
                      <a:gd name="connsiteX8" fmla="*/ 1056616 w 1056616"/>
                      <a:gd name="connsiteY8" fmla="*/ 4727632 h 4727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6616" h="4727632">
                        <a:moveTo>
                          <a:pt x="0" y="0"/>
                        </a:moveTo>
                        <a:lnTo>
                          <a:pt x="21345" y="522921"/>
                        </a:lnTo>
                        <a:lnTo>
                          <a:pt x="149420" y="1483388"/>
                        </a:lnTo>
                        <a:lnTo>
                          <a:pt x="160093" y="2358480"/>
                        </a:lnTo>
                        <a:lnTo>
                          <a:pt x="74710" y="2849385"/>
                        </a:lnTo>
                        <a:lnTo>
                          <a:pt x="96056" y="3628431"/>
                        </a:lnTo>
                        <a:lnTo>
                          <a:pt x="224130" y="3959258"/>
                        </a:lnTo>
                        <a:lnTo>
                          <a:pt x="597681" y="4471507"/>
                        </a:lnTo>
                        <a:lnTo>
                          <a:pt x="1056616" y="4727632"/>
                        </a:lnTo>
                      </a:path>
                    </a:pathLst>
                  </a:custGeom>
                  <a:ln w="3175" cmpd="sng">
                    <a:solidFill>
                      <a:srgbClr val="FF0000"/>
                    </a:solidFill>
                    <a:prstDash val="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227" name="Forma libre 226"/>
                  <p:cNvSpPr/>
                  <p:nvPr/>
                </p:nvSpPr>
                <p:spPr>
                  <a:xfrm>
                    <a:off x="3063119" y="3009463"/>
                    <a:ext cx="512299" cy="1088529"/>
                  </a:xfrm>
                  <a:custGeom>
                    <a:avLst/>
                    <a:gdLst>
                      <a:gd name="connsiteX0" fmla="*/ 0 w 512299"/>
                      <a:gd name="connsiteY0" fmla="*/ 0 h 1088529"/>
                      <a:gd name="connsiteX1" fmla="*/ 85384 w 512299"/>
                      <a:gd name="connsiteY1" fmla="*/ 149406 h 1088529"/>
                      <a:gd name="connsiteX2" fmla="*/ 245477 w 512299"/>
                      <a:gd name="connsiteY2" fmla="*/ 330827 h 1088529"/>
                      <a:gd name="connsiteX3" fmla="*/ 352206 w 512299"/>
                      <a:gd name="connsiteY3" fmla="*/ 650983 h 1088529"/>
                      <a:gd name="connsiteX4" fmla="*/ 448262 w 512299"/>
                      <a:gd name="connsiteY4" fmla="*/ 960467 h 1088529"/>
                      <a:gd name="connsiteX5" fmla="*/ 512299 w 512299"/>
                      <a:gd name="connsiteY5" fmla="*/ 1088529 h 1088529"/>
                      <a:gd name="connsiteX6" fmla="*/ 512299 w 512299"/>
                      <a:gd name="connsiteY6" fmla="*/ 1088529 h 1088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2299" h="1088529">
                        <a:moveTo>
                          <a:pt x="0" y="0"/>
                        </a:moveTo>
                        <a:lnTo>
                          <a:pt x="85384" y="149406"/>
                        </a:lnTo>
                        <a:lnTo>
                          <a:pt x="245477" y="330827"/>
                        </a:lnTo>
                        <a:lnTo>
                          <a:pt x="352206" y="650983"/>
                        </a:lnTo>
                        <a:lnTo>
                          <a:pt x="448262" y="960467"/>
                        </a:lnTo>
                        <a:lnTo>
                          <a:pt x="512299" y="1088529"/>
                        </a:lnTo>
                        <a:lnTo>
                          <a:pt x="512299" y="1088529"/>
                        </a:lnTo>
                      </a:path>
                    </a:pathLst>
                  </a:custGeom>
                  <a:ln w="3175" cmpd="sng">
                    <a:solidFill>
                      <a:srgbClr val="FF0000"/>
                    </a:solidFill>
                    <a:prstDash val="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228" name="Forma libre 227"/>
                  <p:cNvSpPr/>
                  <p:nvPr/>
                </p:nvSpPr>
                <p:spPr>
                  <a:xfrm>
                    <a:off x="3374950" y="3485234"/>
                    <a:ext cx="450915" cy="646837"/>
                  </a:xfrm>
                  <a:custGeom>
                    <a:avLst/>
                    <a:gdLst>
                      <a:gd name="connsiteX0" fmla="*/ 0 w 896523"/>
                      <a:gd name="connsiteY0" fmla="*/ 0 h 1846231"/>
                      <a:gd name="connsiteX1" fmla="*/ 170767 w 896523"/>
                      <a:gd name="connsiteY1" fmla="*/ 288140 h 1846231"/>
                      <a:gd name="connsiteX2" fmla="*/ 330860 w 896523"/>
                      <a:gd name="connsiteY2" fmla="*/ 907108 h 1846231"/>
                      <a:gd name="connsiteX3" fmla="*/ 416243 w 896523"/>
                      <a:gd name="connsiteY3" fmla="*/ 1216592 h 1846231"/>
                      <a:gd name="connsiteX4" fmla="*/ 779121 w 896523"/>
                      <a:gd name="connsiteY4" fmla="*/ 1782200 h 1846231"/>
                      <a:gd name="connsiteX5" fmla="*/ 896523 w 896523"/>
                      <a:gd name="connsiteY5" fmla="*/ 1846231 h 1846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6523" h="1846231">
                        <a:moveTo>
                          <a:pt x="0" y="0"/>
                        </a:moveTo>
                        <a:lnTo>
                          <a:pt x="170767" y="288140"/>
                        </a:lnTo>
                        <a:lnTo>
                          <a:pt x="330860" y="907108"/>
                        </a:lnTo>
                        <a:lnTo>
                          <a:pt x="416243" y="1216592"/>
                        </a:lnTo>
                        <a:lnTo>
                          <a:pt x="779121" y="1782200"/>
                        </a:lnTo>
                        <a:lnTo>
                          <a:pt x="896523" y="1846231"/>
                        </a:lnTo>
                      </a:path>
                    </a:pathLst>
                  </a:custGeom>
                  <a:ln w="3175" cmpd="sng">
                    <a:solidFill>
                      <a:srgbClr val="FF0000"/>
                    </a:solidFill>
                    <a:prstDash val="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224" name="Forma libre 223"/>
                <p:cNvSpPr/>
                <p:nvPr/>
              </p:nvSpPr>
              <p:spPr>
                <a:xfrm>
                  <a:off x="2991059" y="3741471"/>
                  <a:ext cx="660885" cy="1062318"/>
                </a:xfrm>
                <a:custGeom>
                  <a:avLst/>
                  <a:gdLst>
                    <a:gd name="connsiteX0" fmla="*/ 0 w 896523"/>
                    <a:gd name="connsiteY0" fmla="*/ 0 h 1846231"/>
                    <a:gd name="connsiteX1" fmla="*/ 170767 w 896523"/>
                    <a:gd name="connsiteY1" fmla="*/ 288140 h 1846231"/>
                    <a:gd name="connsiteX2" fmla="*/ 330860 w 896523"/>
                    <a:gd name="connsiteY2" fmla="*/ 907108 h 1846231"/>
                    <a:gd name="connsiteX3" fmla="*/ 416243 w 896523"/>
                    <a:gd name="connsiteY3" fmla="*/ 1216592 h 1846231"/>
                    <a:gd name="connsiteX4" fmla="*/ 779121 w 896523"/>
                    <a:gd name="connsiteY4" fmla="*/ 1782200 h 1846231"/>
                    <a:gd name="connsiteX5" fmla="*/ 896523 w 896523"/>
                    <a:gd name="connsiteY5" fmla="*/ 1846231 h 1846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523" h="1846231">
                      <a:moveTo>
                        <a:pt x="0" y="0"/>
                      </a:moveTo>
                      <a:lnTo>
                        <a:pt x="170767" y="288140"/>
                      </a:lnTo>
                      <a:lnTo>
                        <a:pt x="330860" y="907108"/>
                      </a:lnTo>
                      <a:lnTo>
                        <a:pt x="416243" y="1216592"/>
                      </a:lnTo>
                      <a:lnTo>
                        <a:pt x="779121" y="1782200"/>
                      </a:lnTo>
                      <a:lnTo>
                        <a:pt x="896523" y="1846231"/>
                      </a:lnTo>
                    </a:path>
                  </a:pathLst>
                </a:custGeom>
                <a:ln w="3175" cmpd="sng">
                  <a:solidFill>
                    <a:srgbClr val="FF0000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229" name="CuadroTexto 228"/>
              <p:cNvSpPr txBox="1"/>
              <p:nvPr/>
            </p:nvSpPr>
            <p:spPr>
              <a:xfrm>
                <a:off x="-70704" y="5989446"/>
                <a:ext cx="15481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 smtClean="0"/>
                  <a:t>Neuropatía periférica</a:t>
                </a:r>
                <a:endParaRPr lang="es-ES" sz="1200" dirty="0"/>
              </a:p>
            </p:txBody>
          </p:sp>
          <p:grpSp>
            <p:nvGrpSpPr>
              <p:cNvPr id="232" name="Agrupar 231"/>
              <p:cNvGrpSpPr/>
              <p:nvPr/>
            </p:nvGrpSpPr>
            <p:grpSpPr>
              <a:xfrm>
                <a:off x="925919" y="2605746"/>
                <a:ext cx="253947" cy="428788"/>
                <a:chOff x="245477" y="848388"/>
                <a:chExt cx="487768" cy="766308"/>
              </a:xfrm>
            </p:grpSpPr>
            <p:sp>
              <p:nvSpPr>
                <p:cNvPr id="230" name="Elipse 229"/>
                <p:cNvSpPr/>
                <p:nvPr/>
              </p:nvSpPr>
              <p:spPr>
                <a:xfrm>
                  <a:off x="245477" y="848388"/>
                  <a:ext cx="432410" cy="474167"/>
                </a:xfrm>
                <a:prstGeom prst="ellipse">
                  <a:avLst/>
                </a:prstGeom>
                <a:solidFill>
                  <a:srgbClr val="A53A5A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31" name="Elipse 230"/>
                <p:cNvSpPr/>
                <p:nvPr/>
              </p:nvSpPr>
              <p:spPr>
                <a:xfrm>
                  <a:off x="356975" y="921625"/>
                  <a:ext cx="376270" cy="693071"/>
                </a:xfrm>
                <a:prstGeom prst="ellipse">
                  <a:avLst/>
                </a:prstGeom>
                <a:solidFill>
                  <a:srgbClr val="A53A5A"/>
                </a:solidFill>
                <a:ln>
                  <a:noFill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233" name="CuadroTexto 232"/>
              <p:cNvSpPr txBox="1"/>
              <p:nvPr/>
            </p:nvSpPr>
            <p:spPr>
              <a:xfrm>
                <a:off x="-70704" y="2570085"/>
                <a:ext cx="108305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100" dirty="0" smtClean="0"/>
                  <a:t>Esplenomegalia</a:t>
                </a:r>
                <a:endParaRPr lang="es-ES" sz="1100" dirty="0"/>
              </a:p>
            </p:txBody>
          </p:sp>
          <p:sp>
            <p:nvSpPr>
              <p:cNvPr id="234" name="Elipse 233"/>
              <p:cNvSpPr/>
              <p:nvPr/>
            </p:nvSpPr>
            <p:spPr>
              <a:xfrm>
                <a:off x="689250" y="1740104"/>
                <a:ext cx="60516" cy="6943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35" name="Elipse 234"/>
              <p:cNvSpPr/>
              <p:nvPr/>
            </p:nvSpPr>
            <p:spPr>
              <a:xfrm>
                <a:off x="372038" y="2276696"/>
                <a:ext cx="60516" cy="6943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36" name="CuadroTexto 235"/>
              <p:cNvSpPr txBox="1"/>
              <p:nvPr/>
            </p:nvSpPr>
            <p:spPr>
              <a:xfrm>
                <a:off x="46699" y="1802062"/>
                <a:ext cx="77936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100" dirty="0" err="1" smtClean="0"/>
                  <a:t>Adenoptía</a:t>
                </a:r>
                <a:endParaRPr lang="es-ES" sz="1100" dirty="0"/>
              </a:p>
            </p:txBody>
          </p:sp>
          <p:sp>
            <p:nvSpPr>
              <p:cNvPr id="239" name="Rayo 238"/>
              <p:cNvSpPr/>
              <p:nvPr/>
            </p:nvSpPr>
            <p:spPr>
              <a:xfrm rot="20249871" flipV="1">
                <a:off x="33588" y="5444586"/>
                <a:ext cx="624408" cy="473522"/>
              </a:xfrm>
              <a:prstGeom prst="lightningBol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0" name="CuadroTexto 239"/>
              <p:cNvSpPr txBox="1"/>
              <p:nvPr/>
            </p:nvSpPr>
            <p:spPr>
              <a:xfrm>
                <a:off x="20924" y="6410595"/>
                <a:ext cx="22602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>
                    <a:solidFill>
                      <a:srgbClr val="604A7B"/>
                    </a:solidFill>
                  </a:rPr>
                  <a:t>Enfermedad sistémica</a:t>
                </a:r>
                <a:endParaRPr lang="es-ES" dirty="0">
                  <a:solidFill>
                    <a:srgbClr val="604A7B"/>
                  </a:solidFill>
                </a:endParaRPr>
              </a:p>
            </p:txBody>
          </p:sp>
          <p:sp>
            <p:nvSpPr>
              <p:cNvPr id="244" name="CuadroTexto 243"/>
              <p:cNvSpPr txBox="1"/>
              <p:nvPr/>
            </p:nvSpPr>
            <p:spPr>
              <a:xfrm>
                <a:off x="574090" y="2026892"/>
                <a:ext cx="84170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100" dirty="0" err="1" smtClean="0"/>
                  <a:t>Amiloidosis</a:t>
                </a:r>
                <a:endParaRPr lang="es-ES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507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318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S" sz="5400" spc="50" dirty="0" smtClean="0">
                <a:ln w="11430"/>
                <a:solidFill>
                  <a:srgbClr val="0000FF"/>
                </a:solidFill>
              </a:rPr>
              <a:t>Hipótesis</a:t>
            </a:r>
            <a:endParaRPr lang="es-ES" sz="5400" spc="50" dirty="0">
              <a:ln w="11430"/>
              <a:solidFill>
                <a:srgbClr val="0000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1776" y="1481712"/>
            <a:ext cx="8482684" cy="472059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s-ES" sz="4000" dirty="0" smtClean="0"/>
              <a:t>La maquinaria catalítica de </a:t>
            </a:r>
            <a:r>
              <a:rPr lang="es-ES" sz="4000" dirty="0" err="1" smtClean="0"/>
              <a:t>citrulinación</a:t>
            </a:r>
            <a:r>
              <a:rPr lang="es-ES" sz="4000" dirty="0" smtClean="0"/>
              <a:t> es  inducible</a:t>
            </a:r>
          </a:p>
          <a:p>
            <a:pPr>
              <a:lnSpc>
                <a:spcPct val="120000"/>
              </a:lnSpc>
            </a:pPr>
            <a:r>
              <a:rPr lang="es-ES" sz="4000" dirty="0" smtClean="0"/>
              <a:t>En consecuencia es posible producir proteínas </a:t>
            </a:r>
            <a:r>
              <a:rPr lang="es-ES" sz="4000" dirty="0" err="1" smtClean="0"/>
              <a:t>citrulinadas</a:t>
            </a:r>
            <a:r>
              <a:rPr lang="es-ES" sz="4000" dirty="0" smtClean="0"/>
              <a:t> que potencialmente pueden funcionar como </a:t>
            </a:r>
            <a:r>
              <a:rPr lang="es-ES" sz="4000" dirty="0" err="1" smtClean="0"/>
              <a:t>autoantígenos</a:t>
            </a:r>
            <a:r>
              <a:rPr lang="es-ES" dirty="0" smtClean="0"/>
              <a:t>.</a:t>
            </a:r>
          </a:p>
          <a:p>
            <a:pPr>
              <a:lnSpc>
                <a:spcPct val="120000"/>
              </a:lnSpc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7096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/>
          <p:cNvGrpSpPr/>
          <p:nvPr/>
        </p:nvGrpSpPr>
        <p:grpSpPr>
          <a:xfrm>
            <a:off x="94068" y="99371"/>
            <a:ext cx="8950533" cy="6644360"/>
            <a:chOff x="0" y="99371"/>
            <a:chExt cx="8950533" cy="6644360"/>
          </a:xfrm>
        </p:grpSpPr>
        <p:cxnSp>
          <p:nvCxnSpPr>
            <p:cNvPr id="36" name="Conector recto de flecha 35"/>
            <p:cNvCxnSpPr/>
            <p:nvPr/>
          </p:nvCxnSpPr>
          <p:spPr>
            <a:xfrm>
              <a:off x="7377025" y="3731691"/>
              <a:ext cx="0" cy="1157901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/>
            <a:srcRect l="32413" r="29618" b="28757"/>
            <a:stretch/>
          </p:blipFill>
          <p:spPr>
            <a:xfrm>
              <a:off x="0" y="148982"/>
              <a:ext cx="2495210" cy="2638456"/>
            </a:xfrm>
            <a:prstGeom prst="rect">
              <a:avLst/>
            </a:prstGeom>
          </p:spPr>
        </p:pic>
        <p:cxnSp>
          <p:nvCxnSpPr>
            <p:cNvPr id="10" name="Conector recto de flecha 9"/>
            <p:cNvCxnSpPr/>
            <p:nvPr/>
          </p:nvCxnSpPr>
          <p:spPr>
            <a:xfrm>
              <a:off x="1715401" y="1735419"/>
              <a:ext cx="1352529" cy="789328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de flecha 19"/>
            <p:cNvCxnSpPr/>
            <p:nvPr/>
          </p:nvCxnSpPr>
          <p:spPr>
            <a:xfrm flipV="1">
              <a:off x="5106992" y="3614707"/>
              <a:ext cx="623206" cy="553388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Agrupar 10"/>
            <p:cNvGrpSpPr/>
            <p:nvPr/>
          </p:nvGrpSpPr>
          <p:grpSpPr>
            <a:xfrm>
              <a:off x="2747049" y="1500741"/>
              <a:ext cx="2160747" cy="2498024"/>
              <a:chOff x="2713183" y="1670071"/>
              <a:chExt cx="2160747" cy="2498024"/>
            </a:xfrm>
          </p:grpSpPr>
          <p:grpSp>
            <p:nvGrpSpPr>
              <p:cNvPr id="7" name="Agrupar 6"/>
              <p:cNvGrpSpPr/>
              <p:nvPr/>
            </p:nvGrpSpPr>
            <p:grpSpPr>
              <a:xfrm>
                <a:off x="3066918" y="1884850"/>
                <a:ext cx="1402012" cy="1659584"/>
                <a:chOff x="4123562" y="1912244"/>
                <a:chExt cx="1734013" cy="2334783"/>
              </a:xfrm>
            </p:grpSpPr>
            <p:pic>
              <p:nvPicPr>
                <p:cNvPr id="4" name="Imagen 3" descr="Diapositiva1.jp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61000"/>
                          </a14:imgEffect>
                          <a14:imgEffect>
                            <a14:brightnessContrast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904" t="8601" r="28569" b="13140"/>
                <a:stretch/>
              </p:blipFill>
              <p:spPr>
                <a:xfrm rot="4688946">
                  <a:off x="4580424" y="2445021"/>
                  <a:ext cx="1098573" cy="1455729"/>
                </a:xfrm>
                <a:prstGeom prst="rect">
                  <a:avLst/>
                </a:prstGeom>
              </p:spPr>
            </p:pic>
            <p:pic>
              <p:nvPicPr>
                <p:cNvPr id="5" name="Imagen 4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5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51841" y="1912244"/>
                  <a:ext cx="704061" cy="675199"/>
                </a:xfrm>
                <a:prstGeom prst="rect">
                  <a:avLst/>
                </a:prstGeom>
              </p:spPr>
            </p:pic>
            <p:pic>
              <p:nvPicPr>
                <p:cNvPr id="3" name="Imagen 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5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3562" y="2098743"/>
                  <a:ext cx="704061" cy="675199"/>
                </a:xfrm>
                <a:prstGeom prst="rect">
                  <a:avLst/>
                </a:prstGeom>
              </p:spPr>
            </p:pic>
            <p:pic>
              <p:nvPicPr>
                <p:cNvPr id="6" name="Imagen 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5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44031" y="3571828"/>
                  <a:ext cx="704061" cy="675199"/>
                </a:xfrm>
                <a:prstGeom prst="rect">
                  <a:avLst/>
                </a:prstGeom>
              </p:spPr>
            </p:pic>
          </p:grpSp>
          <p:sp>
            <p:nvSpPr>
              <p:cNvPr id="8" name="Elipse 7"/>
              <p:cNvSpPr/>
              <p:nvPr/>
            </p:nvSpPr>
            <p:spPr>
              <a:xfrm>
                <a:off x="2713183" y="1670071"/>
                <a:ext cx="2160747" cy="2094927"/>
              </a:xfrm>
              <a:prstGeom prst="ellipse">
                <a:avLst/>
              </a:prstGeom>
              <a:noFill/>
              <a:ln w="28575" cmpd="sng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24" name="Conector recto de flecha 23"/>
              <p:cNvCxnSpPr>
                <a:stCxn id="8" idx="4"/>
              </p:cNvCxnSpPr>
              <p:nvPr/>
            </p:nvCxnSpPr>
            <p:spPr>
              <a:xfrm>
                <a:off x="3793557" y="3764998"/>
                <a:ext cx="0" cy="403097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CuadroTexto 33"/>
            <p:cNvSpPr txBox="1"/>
            <p:nvPr/>
          </p:nvSpPr>
          <p:spPr>
            <a:xfrm>
              <a:off x="486501" y="99371"/>
              <a:ext cx="79951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800" dirty="0" smtClean="0">
                  <a:solidFill>
                    <a:srgbClr val="0000FF"/>
                  </a:solidFill>
                </a:rPr>
                <a:t>Material y Métodos</a:t>
              </a:r>
              <a:endParaRPr lang="es-ES" sz="4800" dirty="0">
                <a:solidFill>
                  <a:srgbClr val="0000FF"/>
                </a:solidFill>
              </a:endParaRPr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5803518" y="4991190"/>
              <a:ext cx="3147015" cy="1343445"/>
            </a:xfrm>
            <a:prstGeom prst="rect">
              <a:avLst/>
            </a:prstGeom>
            <a:solidFill>
              <a:srgbClr val="8000FF"/>
            </a:solidFill>
          </p:spPr>
          <p:txBody>
            <a:bodyPr wrap="square" rtlCol="0">
              <a:spAutoFit/>
            </a:bodyPr>
            <a:lstStyle/>
            <a:p>
              <a:pPr marL="184150" indent="-184150">
                <a:lnSpc>
                  <a:spcPct val="110000"/>
                </a:lnSpc>
                <a:spcAft>
                  <a:spcPts val="300"/>
                </a:spcAft>
                <a:buFont typeface="Arial"/>
                <a:buChar char="•"/>
              </a:pPr>
              <a:r>
                <a:rPr lang="es-ES" sz="2400" dirty="0" smtClean="0">
                  <a:solidFill>
                    <a:schemeClr val="bg1"/>
                  </a:solidFill>
                </a:rPr>
                <a:t>Procesamiento  de imágenes</a:t>
              </a:r>
            </a:p>
            <a:p>
              <a:pPr marL="184150" indent="-184150">
                <a:lnSpc>
                  <a:spcPct val="110000"/>
                </a:lnSpc>
                <a:spcAft>
                  <a:spcPts val="600"/>
                </a:spcAft>
                <a:buFont typeface="Arial"/>
                <a:buChar char="•"/>
              </a:pPr>
              <a:r>
                <a:rPr lang="es-ES" sz="2400" dirty="0" smtClean="0">
                  <a:solidFill>
                    <a:schemeClr val="bg1"/>
                  </a:solidFill>
                </a:rPr>
                <a:t>Análisis estadístico</a:t>
              </a:r>
              <a:endParaRPr lang="es-ES" sz="2400" dirty="0">
                <a:solidFill>
                  <a:schemeClr val="bg1"/>
                </a:solidFill>
              </a:endParaRPr>
            </a:p>
          </p:txBody>
        </p:sp>
        <p:grpSp>
          <p:nvGrpSpPr>
            <p:cNvPr id="9" name="Agrupar 8"/>
            <p:cNvGrpSpPr/>
            <p:nvPr/>
          </p:nvGrpSpPr>
          <p:grpSpPr>
            <a:xfrm>
              <a:off x="111646" y="4133785"/>
              <a:ext cx="5029660" cy="2609946"/>
              <a:chOff x="43914" y="4201517"/>
              <a:chExt cx="5029660" cy="2609946"/>
            </a:xfrm>
          </p:grpSpPr>
          <p:sp>
            <p:nvSpPr>
              <p:cNvPr id="16" name="CuadroTexto 15"/>
              <p:cNvSpPr txBox="1"/>
              <p:nvPr/>
            </p:nvSpPr>
            <p:spPr>
              <a:xfrm>
                <a:off x="3224282" y="4201518"/>
                <a:ext cx="1849292" cy="2609945"/>
              </a:xfrm>
              <a:prstGeom prst="rect">
                <a:avLst/>
              </a:prstGeom>
              <a:solidFill>
                <a:srgbClr val="0000FF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s-ES" sz="2400" dirty="0" smtClean="0">
                    <a:solidFill>
                      <a:schemeClr val="bg1"/>
                    </a:solidFill>
                  </a:rPr>
                  <a:t>Estimulación</a:t>
                </a:r>
              </a:p>
              <a:p>
                <a:pPr marL="285750" indent="-285750">
                  <a:lnSpc>
                    <a:spcPct val="114000"/>
                  </a:lnSpc>
                  <a:buFont typeface="Arial"/>
                  <a:buChar char="•"/>
                </a:pPr>
                <a:r>
                  <a:rPr lang="es-ES" sz="2400" dirty="0" smtClean="0">
                    <a:solidFill>
                      <a:schemeClr val="bg1"/>
                    </a:solidFill>
                  </a:rPr>
                  <a:t>ATP</a:t>
                </a:r>
              </a:p>
              <a:p>
                <a:pPr marL="285750" indent="-285750">
                  <a:lnSpc>
                    <a:spcPct val="114000"/>
                  </a:lnSpc>
                  <a:buFont typeface="Arial"/>
                  <a:buChar char="•"/>
                </a:pPr>
                <a:r>
                  <a:rPr lang="es-ES" sz="2400" dirty="0" smtClean="0">
                    <a:solidFill>
                      <a:schemeClr val="bg1"/>
                    </a:solidFill>
                  </a:rPr>
                  <a:t>LPS</a:t>
                </a:r>
              </a:p>
              <a:p>
                <a:pPr marL="285750" indent="-285750">
                  <a:lnSpc>
                    <a:spcPct val="114000"/>
                  </a:lnSpc>
                  <a:buFont typeface="Arial"/>
                  <a:buChar char="•"/>
                </a:pPr>
                <a:r>
                  <a:rPr lang="es-ES" sz="2400" dirty="0" err="1" smtClean="0">
                    <a:solidFill>
                      <a:schemeClr val="bg1"/>
                    </a:solidFill>
                  </a:rPr>
                  <a:t>TNF</a:t>
                </a:r>
                <a:r>
                  <a:rPr lang="es-ES" sz="2400" dirty="0" err="1" smtClean="0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a</a:t>
                </a:r>
                <a:endParaRPr lang="es-ES" sz="2400" dirty="0" smtClean="0">
                  <a:solidFill>
                    <a:schemeClr val="bg1"/>
                  </a:solidFill>
                  <a:latin typeface="Symbol" charset="2"/>
                  <a:cs typeface="Symbol" charset="2"/>
                </a:endParaRPr>
              </a:p>
              <a:p>
                <a:pPr marL="285750" indent="-285750">
                  <a:lnSpc>
                    <a:spcPct val="114000"/>
                  </a:lnSpc>
                  <a:buFont typeface="Arial"/>
                  <a:buChar char="•"/>
                </a:pPr>
                <a:r>
                  <a:rPr lang="es-ES" sz="2400" dirty="0" smtClean="0">
                    <a:solidFill>
                      <a:schemeClr val="bg1"/>
                    </a:solidFill>
                  </a:rPr>
                  <a:t>IL-6</a:t>
                </a:r>
              </a:p>
              <a:p>
                <a:pPr marL="285750" indent="-285750">
                  <a:lnSpc>
                    <a:spcPct val="114000"/>
                  </a:lnSpc>
                  <a:buFont typeface="Arial"/>
                  <a:buChar char="•"/>
                </a:pPr>
                <a:r>
                  <a:rPr lang="es-ES" sz="2400" dirty="0" err="1" smtClean="0">
                    <a:solidFill>
                      <a:schemeClr val="bg1"/>
                    </a:solidFill>
                  </a:rPr>
                  <a:t>IFN</a:t>
                </a:r>
                <a:r>
                  <a:rPr lang="es-ES" sz="2400" dirty="0" err="1" smtClean="0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g</a:t>
                </a:r>
                <a:endParaRPr lang="es-ES" sz="2400" dirty="0">
                  <a:solidFill>
                    <a:schemeClr val="bg1"/>
                  </a:solidFill>
                  <a:latin typeface="Symbol" charset="2"/>
                  <a:cs typeface="Symbol" charset="2"/>
                </a:endParaRPr>
              </a:p>
            </p:txBody>
          </p:sp>
          <p:pic>
            <p:nvPicPr>
              <p:cNvPr id="18" name="Imagen 17"/>
              <p:cNvPicPr>
                <a:picLocks noChangeAspect="1"/>
              </p:cNvPicPr>
              <p:nvPr/>
            </p:nvPicPr>
            <p:blipFill rotWithShape="1">
              <a:blip r:embed="rId7"/>
              <a:srcRect l="14923" r="6837" b="14712"/>
              <a:stretch/>
            </p:blipFill>
            <p:spPr>
              <a:xfrm>
                <a:off x="43914" y="4201517"/>
                <a:ext cx="3175401" cy="2609945"/>
              </a:xfrm>
              <a:prstGeom prst="rect">
                <a:avLst/>
              </a:prstGeom>
            </p:spPr>
          </p:pic>
          <p:sp>
            <p:nvSpPr>
              <p:cNvPr id="42" name="CuadroTexto 41"/>
              <p:cNvSpPr txBox="1"/>
              <p:nvPr/>
            </p:nvSpPr>
            <p:spPr>
              <a:xfrm>
                <a:off x="991170" y="4234941"/>
                <a:ext cx="19893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400" dirty="0" smtClean="0">
                    <a:solidFill>
                      <a:srgbClr val="FFFFFF"/>
                    </a:solidFill>
                  </a:rPr>
                  <a:t>Cultivo DMEM</a:t>
                </a:r>
                <a:endParaRPr lang="es-ES" sz="2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9" name="CuadroTexto 28"/>
            <p:cNvSpPr txBox="1"/>
            <p:nvPr/>
          </p:nvSpPr>
          <p:spPr>
            <a:xfrm>
              <a:off x="5803517" y="1238567"/>
              <a:ext cx="3147015" cy="3160866"/>
            </a:xfrm>
            <a:prstGeom prst="rect">
              <a:avLst/>
            </a:prstGeom>
            <a:solidFill>
              <a:srgbClr val="008040"/>
            </a:solidFill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10000"/>
                </a:lnSpc>
                <a:spcAft>
                  <a:spcPts val="300"/>
                </a:spcAft>
                <a:buFont typeface="Arial"/>
                <a:buChar char="•"/>
              </a:pPr>
              <a:r>
                <a:rPr lang="es-ES" sz="2400" dirty="0" err="1" smtClean="0">
                  <a:solidFill>
                    <a:srgbClr val="FFFFFF"/>
                  </a:solidFill>
                </a:rPr>
                <a:t>Inmunohistoquímica</a:t>
              </a:r>
              <a:endParaRPr lang="es-ES" sz="2400" dirty="0" smtClean="0">
                <a:solidFill>
                  <a:srgbClr val="FFFFFF"/>
                </a:solidFill>
              </a:endParaRPr>
            </a:p>
            <a:p>
              <a:pPr marL="342900" indent="-342900">
                <a:lnSpc>
                  <a:spcPct val="110000"/>
                </a:lnSpc>
                <a:spcAft>
                  <a:spcPts val="300"/>
                </a:spcAft>
                <a:buFont typeface="Arial"/>
                <a:buChar char="•"/>
              </a:pPr>
              <a:r>
                <a:rPr lang="es-ES" sz="2400" dirty="0" err="1" smtClean="0">
                  <a:solidFill>
                    <a:srgbClr val="FFFFFF"/>
                  </a:solidFill>
                </a:rPr>
                <a:t>Inmunofluorescencia</a:t>
              </a:r>
              <a:endParaRPr lang="es-ES" sz="2400" dirty="0" smtClean="0">
                <a:solidFill>
                  <a:srgbClr val="FFFFFF"/>
                </a:solidFill>
              </a:endParaRPr>
            </a:p>
            <a:p>
              <a:pPr marL="342900" indent="-342900">
                <a:lnSpc>
                  <a:spcPct val="110000"/>
                </a:lnSpc>
                <a:spcAft>
                  <a:spcPts val="300"/>
                </a:spcAft>
                <a:buFont typeface="Arial"/>
                <a:buChar char="•"/>
              </a:pPr>
              <a:r>
                <a:rPr lang="es-ES" sz="2400" dirty="0" smtClean="0">
                  <a:solidFill>
                    <a:srgbClr val="FFFFFF"/>
                  </a:solidFill>
                </a:rPr>
                <a:t>TUNEL, </a:t>
              </a:r>
              <a:r>
                <a:rPr lang="es-ES" sz="2400" dirty="0" err="1" smtClean="0">
                  <a:solidFill>
                    <a:srgbClr val="FFFFFF"/>
                  </a:solidFill>
                </a:rPr>
                <a:t>Annexina</a:t>
              </a:r>
              <a:endParaRPr lang="es-ES" sz="2400" dirty="0" smtClean="0">
                <a:solidFill>
                  <a:srgbClr val="FFFFFF"/>
                </a:solidFill>
              </a:endParaRPr>
            </a:p>
            <a:p>
              <a:pPr marL="342900" indent="-342900">
                <a:lnSpc>
                  <a:spcPct val="110000"/>
                </a:lnSpc>
                <a:spcAft>
                  <a:spcPts val="300"/>
                </a:spcAft>
                <a:buFont typeface="Arial"/>
                <a:buChar char="•"/>
              </a:pPr>
              <a:r>
                <a:rPr lang="es-ES" sz="2400" dirty="0" smtClean="0">
                  <a:solidFill>
                    <a:srgbClr val="FFFFFF"/>
                  </a:solidFill>
                </a:rPr>
                <a:t>PAGE-</a:t>
              </a:r>
              <a:r>
                <a:rPr lang="es-ES" sz="2400" i="1" dirty="0" smtClean="0">
                  <a:solidFill>
                    <a:srgbClr val="FFFFFF"/>
                  </a:solidFill>
                </a:rPr>
                <a:t>Western </a:t>
              </a:r>
              <a:r>
                <a:rPr lang="es-ES" sz="2400" i="1" dirty="0" err="1" smtClean="0">
                  <a:solidFill>
                    <a:srgbClr val="FFFFFF"/>
                  </a:solidFill>
                </a:rPr>
                <a:t>blot</a:t>
              </a:r>
              <a:endParaRPr lang="es-ES" sz="2400" i="1" dirty="0" smtClean="0">
                <a:solidFill>
                  <a:srgbClr val="FFFFFF"/>
                </a:solidFill>
              </a:endParaRPr>
            </a:p>
            <a:p>
              <a:pPr marL="342900" indent="-342900">
                <a:lnSpc>
                  <a:spcPct val="110000"/>
                </a:lnSpc>
                <a:spcAft>
                  <a:spcPts val="300"/>
                </a:spcAft>
                <a:buFont typeface="Arial"/>
                <a:buChar char="•"/>
              </a:pPr>
              <a:r>
                <a:rPr lang="es-ES" sz="2400" dirty="0" err="1" smtClean="0">
                  <a:solidFill>
                    <a:srgbClr val="FFFFFF"/>
                  </a:solidFill>
                </a:rPr>
                <a:t>Inmunoprecipitación</a:t>
              </a:r>
              <a:endParaRPr lang="es-ES" sz="2400" dirty="0" smtClean="0">
                <a:solidFill>
                  <a:srgbClr val="FFFFFF"/>
                </a:solidFill>
              </a:endParaRPr>
            </a:p>
            <a:p>
              <a:pPr marL="342900" indent="-342900">
                <a:lnSpc>
                  <a:spcPct val="110000"/>
                </a:lnSpc>
                <a:spcAft>
                  <a:spcPts val="300"/>
                </a:spcAft>
                <a:buFont typeface="Arial"/>
                <a:buChar char="•"/>
              </a:pPr>
              <a:r>
                <a:rPr lang="es-ES" sz="2400" dirty="0" err="1" smtClean="0">
                  <a:solidFill>
                    <a:srgbClr val="FFFFFF"/>
                  </a:solidFill>
                </a:rPr>
                <a:t>qPCR</a:t>
              </a:r>
              <a:endParaRPr lang="es-ES" sz="2400" dirty="0" smtClean="0">
                <a:solidFill>
                  <a:srgbClr val="FFFFFF"/>
                </a:solidFill>
              </a:endParaRPr>
            </a:p>
            <a:p>
              <a:pPr marL="342900" indent="-342900">
                <a:lnSpc>
                  <a:spcPct val="110000"/>
                </a:lnSpc>
                <a:spcAft>
                  <a:spcPts val="600"/>
                </a:spcAft>
                <a:buFont typeface="Arial"/>
                <a:buChar char="•"/>
              </a:pPr>
              <a:r>
                <a:rPr lang="es-ES" sz="2400" dirty="0" smtClean="0">
                  <a:solidFill>
                    <a:srgbClr val="FFFFFF"/>
                  </a:solidFill>
                </a:rPr>
                <a:t>Ensayos funcionales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402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61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528" y="1009394"/>
            <a:ext cx="7800453" cy="584860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20911" y="6352"/>
            <a:ext cx="6463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0000FF"/>
                </a:solidFill>
              </a:rPr>
              <a:t>Resultados </a:t>
            </a:r>
          </a:p>
          <a:p>
            <a:pPr algn="ctr"/>
            <a:r>
              <a:rPr lang="es-ES" sz="2400" dirty="0" smtClean="0">
                <a:solidFill>
                  <a:srgbClr val="0000FF"/>
                </a:solidFill>
              </a:rPr>
              <a:t>Morfología y </a:t>
            </a:r>
            <a:r>
              <a:rPr lang="es-ES" sz="2400" dirty="0" err="1" smtClean="0">
                <a:solidFill>
                  <a:srgbClr val="0000FF"/>
                </a:solidFill>
              </a:rPr>
              <a:t>viabiliad</a:t>
            </a:r>
            <a:r>
              <a:rPr lang="es-ES" sz="2400" dirty="0" smtClean="0">
                <a:solidFill>
                  <a:srgbClr val="0000FF"/>
                </a:solidFill>
              </a:rPr>
              <a:t> celular</a:t>
            </a:r>
            <a:endParaRPr lang="es-E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8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0" y="323347"/>
            <a:ext cx="9144000" cy="5922666"/>
            <a:chOff x="0" y="323347"/>
            <a:chExt cx="9144000" cy="5922666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8644" b="11703"/>
            <a:stretch/>
          </p:blipFill>
          <p:spPr>
            <a:xfrm>
              <a:off x="0" y="785012"/>
              <a:ext cx="9144000" cy="5461001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1083756" y="323347"/>
              <a:ext cx="6976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dirty="0" smtClean="0">
                  <a:solidFill>
                    <a:srgbClr val="0000FF"/>
                  </a:solidFill>
                </a:rPr>
                <a:t>Expresión glandular de PAD 2 y PAD 4 vía estimulación</a:t>
              </a:r>
              <a:endParaRPr lang="es-ES" sz="2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86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125421" y="268918"/>
            <a:ext cx="8848984" cy="6349253"/>
            <a:chOff x="125421" y="268918"/>
            <a:chExt cx="8848984" cy="6349253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5324" t="5557" r="5093" b="7689"/>
            <a:stretch/>
          </p:blipFill>
          <p:spPr>
            <a:xfrm>
              <a:off x="572254" y="761361"/>
              <a:ext cx="8066141" cy="5856810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125421" y="268918"/>
              <a:ext cx="88489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600" dirty="0" smtClean="0">
                  <a:solidFill>
                    <a:srgbClr val="0000FF"/>
                  </a:solidFill>
                </a:rPr>
                <a:t>Los estimulantes aumentan la expresión génica de PAD2 y PAD4</a:t>
              </a:r>
              <a:endParaRPr lang="es-ES" sz="26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862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599716" y="198157"/>
            <a:ext cx="8007320" cy="6449482"/>
            <a:chOff x="599716" y="198157"/>
            <a:chExt cx="8007320" cy="644948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6713" t="4323" r="3241" b="3984"/>
            <a:stretch/>
          </p:blipFill>
          <p:spPr>
            <a:xfrm>
              <a:off x="762749" y="658556"/>
              <a:ext cx="7844287" cy="5989083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599716" y="198157"/>
              <a:ext cx="8007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dirty="0" smtClean="0">
                  <a:solidFill>
                    <a:srgbClr val="0000FF"/>
                  </a:solidFill>
                </a:rPr>
                <a:t>Algunos estimulantes aumentan la traducción de PAD2 y PAD4</a:t>
              </a:r>
              <a:endParaRPr lang="es-ES" sz="2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432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530</Words>
  <Application>Microsoft Macintosh PowerPoint</Application>
  <PresentationFormat>Presentación en pantalla (4:3)</PresentationFormat>
  <Paragraphs>177</Paragraphs>
  <Slides>15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Tema de Office</vt:lpstr>
      <vt:lpstr>Producción de antígenos citrulinados PAD dependiente</vt:lpstr>
      <vt:lpstr>Presentación de PowerPoint</vt:lpstr>
      <vt:lpstr>Presentación de PowerPoint</vt:lpstr>
      <vt:lpstr>Hipótesis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Pera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Citrulinacion de autoantigenos PAD dependiente</dc:title>
  <dc:creator>Esperanza Avalos-Diaz</dc:creator>
  <cp:lastModifiedBy>Esperanza Avalos-Diaz</cp:lastModifiedBy>
  <cp:revision>29</cp:revision>
  <dcterms:created xsi:type="dcterms:W3CDTF">2017-05-31T17:10:02Z</dcterms:created>
  <dcterms:modified xsi:type="dcterms:W3CDTF">2017-05-31T22:19:07Z</dcterms:modified>
</cp:coreProperties>
</file>